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handoutMasterIdLst>
    <p:handoutMasterId r:id="rId42"/>
  </p:handoutMasterIdLst>
  <p:sldIdLst>
    <p:sldId id="256" r:id="rId3"/>
    <p:sldId id="262" r:id="rId4"/>
    <p:sldId id="329" r:id="rId5"/>
    <p:sldId id="259" r:id="rId6"/>
    <p:sldId id="333" r:id="rId7"/>
    <p:sldId id="327" r:id="rId8"/>
    <p:sldId id="326" r:id="rId9"/>
    <p:sldId id="336" r:id="rId10"/>
    <p:sldId id="359" r:id="rId11"/>
    <p:sldId id="343" r:id="rId12"/>
    <p:sldId id="334" r:id="rId13"/>
    <p:sldId id="331" r:id="rId14"/>
    <p:sldId id="335" r:id="rId15"/>
    <p:sldId id="325" r:id="rId16"/>
    <p:sldId id="323" r:id="rId17"/>
    <p:sldId id="332" r:id="rId18"/>
    <p:sldId id="356" r:id="rId19"/>
    <p:sldId id="357" r:id="rId20"/>
    <p:sldId id="358" r:id="rId21"/>
    <p:sldId id="362" r:id="rId22"/>
    <p:sldId id="339" r:id="rId23"/>
    <p:sldId id="337" r:id="rId24"/>
    <p:sldId id="330" r:id="rId25"/>
    <p:sldId id="341" r:id="rId26"/>
    <p:sldId id="345" r:id="rId27"/>
    <p:sldId id="350" r:id="rId28"/>
    <p:sldId id="351" r:id="rId29"/>
    <p:sldId id="342" r:id="rId30"/>
    <p:sldId id="328" r:id="rId31"/>
    <p:sldId id="257" r:id="rId32"/>
    <p:sldId id="352" r:id="rId33"/>
    <p:sldId id="353" r:id="rId34"/>
    <p:sldId id="354" r:id="rId35"/>
    <p:sldId id="355" r:id="rId36"/>
    <p:sldId id="361" r:id="rId37"/>
    <p:sldId id="344" r:id="rId38"/>
    <p:sldId id="271" r:id="rId39"/>
    <p:sldId id="1723" r:id="rId40"/>
    <p:sldId id="1728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正文" id="{DA68D790-C926-4715-B5A5-A1E80B9F8A0D}">
          <p14:sldIdLst>
            <p14:sldId id="256"/>
            <p14:sldId id="262"/>
            <p14:sldId id="329"/>
            <p14:sldId id="259"/>
            <p14:sldId id="333"/>
            <p14:sldId id="327"/>
            <p14:sldId id="326"/>
            <p14:sldId id="336"/>
            <p14:sldId id="359"/>
            <p14:sldId id="343"/>
            <p14:sldId id="334"/>
            <p14:sldId id="331"/>
            <p14:sldId id="335"/>
            <p14:sldId id="325"/>
            <p14:sldId id="323"/>
            <p14:sldId id="332"/>
            <p14:sldId id="356"/>
            <p14:sldId id="357"/>
            <p14:sldId id="358"/>
            <p14:sldId id="362"/>
            <p14:sldId id="339"/>
            <p14:sldId id="337"/>
            <p14:sldId id="330"/>
            <p14:sldId id="341"/>
            <p14:sldId id="345"/>
            <p14:sldId id="350"/>
            <p14:sldId id="351"/>
            <p14:sldId id="342"/>
            <p14:sldId id="328"/>
            <p14:sldId id="257"/>
            <p14:sldId id="352"/>
            <p14:sldId id="353"/>
            <p14:sldId id="354"/>
            <p14:sldId id="355"/>
            <p14:sldId id="361"/>
            <p14:sldId id="344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pos="189" userDrawn="1">
          <p15:clr>
            <a:srgbClr val="A4A3A4"/>
          </p15:clr>
        </p15:guide>
        <p15:guide id="2" pos="7469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03477A"/>
    <a:srgbClr val="FDD000"/>
    <a:srgbClr val="0070C0"/>
    <a:srgbClr val="045C9E"/>
    <a:srgbClr val="C2C2C2"/>
    <a:srgbClr val="014579"/>
    <a:srgbClr val="013053"/>
    <a:srgbClr val="2766A2"/>
    <a:srgbClr val="3590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60"/>
      </p:cViewPr>
      <p:guideLst>
        <p:guide pos="189"/>
        <p:guide pos="746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3226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microsoft.com/office/2011/relationships/chartColorStyle" Target="colors5.xml"/><Relationship Id="rId1" Type="http://schemas.microsoft.com/office/2011/relationships/chartStyle" Target="style5.xml"/><Relationship Id="rId6" Type="http://schemas.openxmlformats.org/officeDocument/2006/relationships/package" Target="../embeddings/Microsoft_Excel_Worksheet4.xlsx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microsoft.com/office/2011/relationships/chartColorStyle" Target="colors6.xml"/><Relationship Id="rId1" Type="http://schemas.microsoft.com/office/2011/relationships/chartStyle" Target="style6.xml"/><Relationship Id="rId6" Type="http://schemas.openxmlformats.org/officeDocument/2006/relationships/package" Target="../embeddings/Microsoft_Excel_Worksheet5.xlsx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E8-4110-AFDA-3A2C784F45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E8-4110-AFDA-3A2C784F45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E8-4110-AFDA-3A2C784F45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9"/>
        <c:overlap val="100"/>
        <c:axId val="915790784"/>
        <c:axId val="915792424"/>
      </c:barChart>
      <c:catAx>
        <c:axId val="915790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defRPr>
            </a:pPr>
            <a:endParaRPr lang="en-US"/>
          </a:p>
        </c:txPr>
        <c:crossAx val="915792424"/>
        <c:crosses val="autoZero"/>
        <c:auto val="1"/>
        <c:lblAlgn val="ctr"/>
        <c:lblOffset val="100"/>
        <c:noMultiLvlLbl val="0"/>
      </c:catAx>
      <c:valAx>
        <c:axId val="915792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15790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ABA-4DB7-8AE9-0D1EE5CF8E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A8-4C19-99B5-B7BCCE355F6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A8-4C19-99B5-B7BCCE355F6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A8-4C19-99B5-B7BCCE355F6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BA-4DB7-8AE9-0D1EE5CF8E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2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ABA-4DB7-8AE9-0D1EE5CF8E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AA-42CA-A945-6023DCDC291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AA-42CA-A945-6023DCDC291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8AA-42CA-A945-6023DCDC29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BA-4DB7-8AE9-0D1EE5CF8E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6"/>
        <c:holeSize val="76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24324668341395E-3"/>
          <c:y val="0"/>
          <c:w val="0.92422486429723671"/>
          <c:h val="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DD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60E-4C1A-A7CD-031798DE51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60E-4C1A-A7CD-031798DE5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8327864"/>
        <c:axId val="1328337048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60E-4C1A-A7CD-031798DE5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1980496"/>
        <c:axId val="1111976888"/>
      </c:lineChart>
      <c:catAx>
        <c:axId val="1328327864"/>
        <c:scaling>
          <c:orientation val="minMax"/>
        </c:scaling>
        <c:delete val="0"/>
        <c:axPos val="b"/>
        <c:numFmt formatCode="_(&quot;¥&quot;* #,##0.00_);_(&quot;¥&quot;* \(#,##0.00\);_(&quot;¥&quot;* &quot;-&quot;??_);_(@_)" sourceLinked="0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8337048"/>
        <c:crosses val="autoZero"/>
        <c:auto val="1"/>
        <c:lblAlgn val="ctr"/>
        <c:lblOffset val="50"/>
        <c:noMultiLvlLbl val="0"/>
      </c:catAx>
      <c:valAx>
        <c:axId val="1328337048"/>
        <c:scaling>
          <c:orientation val="minMax"/>
        </c:scaling>
        <c:delete val="0"/>
        <c:axPos val="l"/>
        <c:majorGridlines>
          <c:spPr>
            <a:ln w="9525" cap="flat" cmpd="sng" algn="ctr">
              <a:gradFill flip="none" rotWithShape="1">
                <a:gsLst>
                  <a:gs pos="0">
                    <a:schemeClr val="bg1">
                      <a:alpha val="15000"/>
                    </a:schemeClr>
                  </a:gs>
                  <a:gs pos="100000">
                    <a:srgbClr val="03477A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  <a:effectLst/>
          </c:spPr>
        </c:majorGridlines>
        <c:numFmt formatCode="General" sourceLinked="0"/>
        <c:majorTickMark val="in"/>
        <c:minorTickMark val="out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28327864"/>
        <c:crosses val="autoZero"/>
        <c:crossBetween val="between"/>
      </c:valAx>
      <c:valAx>
        <c:axId val="111197688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111980496"/>
        <c:crosses val="max"/>
        <c:crossBetween val="between"/>
      </c:valAx>
      <c:catAx>
        <c:axId val="11119804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119768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768331692913383E-2"/>
          <c:y val="0.18663298556637639"/>
          <c:w val="0.94616916830708664"/>
          <c:h val="0.79011369401367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CD-4591-B832-94B8930BF0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CD-4591-B832-94B8930BF0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CD-4591-B832-94B8930BF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3492720"/>
        <c:axId val="1563486816"/>
      </c:barChart>
      <c:catAx>
        <c:axId val="156349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en-US"/>
          </a:p>
        </c:txPr>
        <c:crossAx val="1563486816"/>
        <c:crosses val="autoZero"/>
        <c:auto val="1"/>
        <c:lblAlgn val="ctr"/>
        <c:lblOffset val="100"/>
        <c:noMultiLvlLbl val="0"/>
      </c:catAx>
      <c:valAx>
        <c:axId val="156348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171717">
                  <a:alpha val="5000"/>
                </a:srgb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349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6657986962583626"/>
          <c:y val="0.14049625117718009"/>
          <c:w val="0.29780891572399504"/>
          <c:h val="5.6206253866592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768331692913383E-2"/>
          <c:y val="0.18663298556637639"/>
          <c:w val="0.94616916830708664"/>
          <c:h val="0.79011369401367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82-4C61-B8C0-5A888C4DA3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82-4C61-B8C0-5A888C4DA3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82-4C61-B8C0-5A888C4DA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3492720"/>
        <c:axId val="1563486816"/>
      </c:barChart>
      <c:catAx>
        <c:axId val="156349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3486816"/>
        <c:crosses val="autoZero"/>
        <c:auto val="1"/>
        <c:lblAlgn val="ctr"/>
        <c:lblOffset val="100"/>
        <c:noMultiLvlLbl val="0"/>
      </c:catAx>
      <c:valAx>
        <c:axId val="156348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349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6657986962583626"/>
          <c:y val="0.14049625117718009"/>
          <c:w val="0.33342015512477352"/>
          <c:h val="8.08773213968256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28575">
      <a:solidFill>
        <a:srgbClr val="03477A"/>
      </a:solidFill>
    </a:ln>
    <a:effectLst/>
  </c:spPr>
  <c:txPr>
    <a:bodyPr/>
    <a:lstStyle/>
    <a:p>
      <a:pPr>
        <a:defRPr/>
      </a:pPr>
      <a:endParaRPr lang="en-US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9D7BFE7-6CB1-4437-8E8B-2A4A072A57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961D47-B8D3-46EA-87BC-5F39930BB0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7C43E-E658-4460-B7CB-41E3F45146B9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9AEA86A-4CBC-46D3-BA5B-1D9CB41BB2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C0A38FC-46CD-4F70-B939-6530F411D15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F2344-E15C-4729-A323-3001FF2548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03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6.sv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0.jp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A5B92E89-7F38-40E7-9CC0-70C232DEC3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7" name="图片 6" descr="图片包含 树, 户外, 道路, 植物&#10;&#10;自动生成的说明">
            <a:extLst>
              <a:ext uri="{FF2B5EF4-FFF2-40B4-BE49-F238E27FC236}">
                <a16:creationId xmlns:a16="http://schemas.microsoft.com/office/drawing/2014/main" id="{55A036EA-FEE3-4B33-AF6B-B7F635A70E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54"/>
            <a:ext cx="12192000" cy="3175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64AC5C7-B600-4C2D-8EA2-41430ABEEEF6}"/>
              </a:ext>
            </a:extLst>
          </p:cNvPr>
          <p:cNvSpPr/>
          <p:nvPr userDrawn="1"/>
        </p:nvSpPr>
        <p:spPr>
          <a:xfrm>
            <a:off x="-9469" y="-13620"/>
            <a:ext cx="12192000" cy="3195427"/>
          </a:xfrm>
          <a:prstGeom prst="rect">
            <a:avLst/>
          </a:prstGeom>
          <a:gradFill>
            <a:gsLst>
              <a:gs pos="0">
                <a:srgbClr val="00477F">
                  <a:alpha val="97000"/>
                </a:srgbClr>
              </a:gs>
              <a:gs pos="52000">
                <a:srgbClr val="00477F">
                  <a:alpha val="93000"/>
                </a:srgbClr>
              </a:gs>
              <a:gs pos="98000">
                <a:srgbClr val="00477F">
                  <a:alpha val="9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0DCF607-51AC-4351-B735-D9D8B15F92EA}"/>
              </a:ext>
            </a:extLst>
          </p:cNvPr>
          <p:cNvGrpSpPr/>
          <p:nvPr userDrawn="1"/>
        </p:nvGrpSpPr>
        <p:grpSpPr>
          <a:xfrm>
            <a:off x="-2128075" y="5492262"/>
            <a:ext cx="3802399" cy="3802399"/>
            <a:chOff x="3380880" y="-1242289"/>
            <a:chExt cx="2412272" cy="2412272"/>
          </a:xfrm>
        </p:grpSpPr>
        <p:sp>
          <p:nvSpPr>
            <p:cNvPr id="10" name="椭圆 29">
              <a:extLst>
                <a:ext uri="{FF2B5EF4-FFF2-40B4-BE49-F238E27FC236}">
                  <a16:creationId xmlns:a16="http://schemas.microsoft.com/office/drawing/2014/main" id="{F3516EB0-4CF1-47F6-AEF4-328C484220BB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070C0">
                  <a:alpha val="11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32FFFD3-5025-42D7-81E8-7AF796EFD84F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070C0">
                  <a:alpha val="11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C87872B-7645-4522-B7C9-E2F237CE958D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070C0">
                  <a:alpha val="11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7C32320-1714-4E02-BD0B-6CC3A4807452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070C0">
                  <a:alpha val="11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81C194-D8FB-4B7D-9C4D-9EC02813592B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070C0">
                  <a:alpha val="11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E672D86-2766-46E2-B6F4-7EE274922552}"/>
              </a:ext>
            </a:extLst>
          </p:cNvPr>
          <p:cNvCxnSpPr/>
          <p:nvPr userDrawn="1"/>
        </p:nvCxnSpPr>
        <p:spPr>
          <a:xfrm>
            <a:off x="0" y="3175487"/>
            <a:ext cx="12192000" cy="0"/>
          </a:xfrm>
          <a:prstGeom prst="straightConnector1">
            <a:avLst/>
          </a:prstGeom>
          <a:ln w="25400" cmpd="dbl">
            <a:solidFill>
              <a:schemeClr val="tx1">
                <a:lumMod val="65000"/>
                <a:lumOff val="35000"/>
                <a:alpha val="68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6885B1-FEDF-405E-A4BB-1936CFC1B1F9}"/>
              </a:ext>
            </a:extLst>
          </p:cNvPr>
          <p:cNvGrpSpPr/>
          <p:nvPr userDrawn="1"/>
        </p:nvGrpSpPr>
        <p:grpSpPr>
          <a:xfrm>
            <a:off x="272814" y="190875"/>
            <a:ext cx="2018750" cy="601605"/>
            <a:chOff x="196614" y="190875"/>
            <a:chExt cx="1749275" cy="521299"/>
          </a:xfrm>
        </p:grpSpPr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3C2CE5E8-4BD9-4934-9B37-5901B4F40C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18591" t="39178" r="20388" b="42418"/>
            <a:stretch/>
          </p:blipFill>
          <p:spPr>
            <a:xfrm>
              <a:off x="745980" y="190875"/>
              <a:ext cx="1199909" cy="512116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68073B3-4818-4469-AC93-1ABF3EAEF84D}"/>
                </a:ext>
              </a:extLst>
            </p:cNvPr>
            <p:cNvGrpSpPr/>
            <p:nvPr/>
          </p:nvGrpSpPr>
          <p:grpSpPr>
            <a:xfrm>
              <a:off x="196614" y="200058"/>
              <a:ext cx="512122" cy="512116"/>
              <a:chOff x="7699101" y="5483589"/>
              <a:chExt cx="1411457" cy="1411442"/>
            </a:xfrm>
            <a:solidFill>
              <a:srgbClr val="FFFFFF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8931CA6-5C82-4A8E-850B-526CBEEE793D}"/>
                  </a:ext>
                </a:extLst>
              </p:cNvPr>
              <p:cNvSpPr/>
              <p:nvPr/>
            </p:nvSpPr>
            <p:spPr>
              <a:xfrm>
                <a:off x="7818832" y="6359657"/>
                <a:ext cx="97342" cy="97341"/>
              </a:xfrm>
              <a:custGeom>
                <a:avLst/>
                <a:gdLst>
                  <a:gd name="connsiteX0" fmla="*/ 30663 w 97341"/>
                  <a:gd name="connsiteY0" fmla="*/ 93934 h 97340"/>
                  <a:gd name="connsiteX1" fmla="*/ 7301 w 97341"/>
                  <a:gd name="connsiteY1" fmla="*/ 36503 h 97340"/>
                  <a:gd name="connsiteX2" fmla="*/ 11194 w 97341"/>
                  <a:gd name="connsiteY2" fmla="*/ 34556 h 97340"/>
                  <a:gd name="connsiteX3" fmla="*/ 21902 w 97341"/>
                  <a:gd name="connsiteY3" fmla="*/ 41370 h 97340"/>
                  <a:gd name="connsiteX4" fmla="*/ 69599 w 97341"/>
                  <a:gd name="connsiteY4" fmla="*/ 21902 h 97340"/>
                  <a:gd name="connsiteX5" fmla="*/ 72520 w 97341"/>
                  <a:gd name="connsiteY5" fmla="*/ 9247 h 97340"/>
                  <a:gd name="connsiteX6" fmla="*/ 76413 w 97341"/>
                  <a:gd name="connsiteY6" fmla="*/ 7301 h 97340"/>
                  <a:gd name="connsiteX7" fmla="*/ 91014 w 97341"/>
                  <a:gd name="connsiteY7" fmla="*/ 43317 h 97340"/>
                  <a:gd name="connsiteX8" fmla="*/ 87121 w 97341"/>
                  <a:gd name="connsiteY8" fmla="*/ 45263 h 97340"/>
                  <a:gd name="connsiteX9" fmla="*/ 76413 w 97341"/>
                  <a:gd name="connsiteY9" fmla="*/ 38449 h 97340"/>
                  <a:gd name="connsiteX10" fmla="*/ 28716 w 97341"/>
                  <a:gd name="connsiteY10" fmla="*/ 57918 h 97340"/>
                  <a:gd name="connsiteX11" fmla="*/ 24822 w 97341"/>
                  <a:gd name="connsiteY11" fmla="*/ 66678 h 97340"/>
                  <a:gd name="connsiteX12" fmla="*/ 54998 w 97341"/>
                  <a:gd name="connsiteY12" fmla="*/ 78359 h 97340"/>
                  <a:gd name="connsiteX13" fmla="*/ 56945 w 97341"/>
                  <a:gd name="connsiteY13" fmla="*/ 82253 h 97340"/>
                  <a:gd name="connsiteX14" fmla="*/ 30663 w 97341"/>
                  <a:gd name="connsiteY14" fmla="*/ 93934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341" h="97340">
                    <a:moveTo>
                      <a:pt x="30663" y="93934"/>
                    </a:moveTo>
                    <a:lnTo>
                      <a:pt x="7301" y="36503"/>
                    </a:lnTo>
                    <a:lnTo>
                      <a:pt x="11194" y="34556"/>
                    </a:lnTo>
                    <a:cubicBezTo>
                      <a:pt x="13141" y="41370"/>
                      <a:pt x="17035" y="44290"/>
                      <a:pt x="21902" y="41370"/>
                    </a:cubicBezTo>
                    <a:lnTo>
                      <a:pt x="69599" y="21902"/>
                    </a:lnTo>
                    <a:cubicBezTo>
                      <a:pt x="74466" y="19955"/>
                      <a:pt x="75440" y="16061"/>
                      <a:pt x="72520" y="9247"/>
                    </a:cubicBezTo>
                    <a:lnTo>
                      <a:pt x="76413" y="7301"/>
                    </a:lnTo>
                    <a:lnTo>
                      <a:pt x="91014" y="43317"/>
                    </a:lnTo>
                    <a:lnTo>
                      <a:pt x="87121" y="45263"/>
                    </a:lnTo>
                    <a:cubicBezTo>
                      <a:pt x="84201" y="38449"/>
                      <a:pt x="81280" y="35529"/>
                      <a:pt x="76413" y="38449"/>
                    </a:cubicBezTo>
                    <a:lnTo>
                      <a:pt x="28716" y="57918"/>
                    </a:lnTo>
                    <a:cubicBezTo>
                      <a:pt x="23849" y="58891"/>
                      <a:pt x="22875" y="62785"/>
                      <a:pt x="24822" y="66678"/>
                    </a:cubicBezTo>
                    <a:cubicBezTo>
                      <a:pt x="29689" y="76412"/>
                      <a:pt x="39423" y="80306"/>
                      <a:pt x="54998" y="78359"/>
                    </a:cubicBezTo>
                    <a:lnTo>
                      <a:pt x="56945" y="82253"/>
                    </a:lnTo>
                    <a:lnTo>
                      <a:pt x="30663" y="939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4C02B7B-4CD3-48C2-9149-8B1270002CBA}"/>
                  </a:ext>
                </a:extLst>
              </p:cNvPr>
              <p:cNvSpPr/>
              <p:nvPr/>
            </p:nvSpPr>
            <p:spPr>
              <a:xfrm>
                <a:off x="7849007" y="6456024"/>
                <a:ext cx="97342" cy="87607"/>
              </a:xfrm>
              <a:custGeom>
                <a:avLst/>
                <a:gdLst>
                  <a:gd name="connsiteX0" fmla="*/ 55972 w 97341"/>
                  <a:gd name="connsiteY0" fmla="*/ 35529 h 87606"/>
                  <a:gd name="connsiteX1" fmla="*/ 70573 w 97341"/>
                  <a:gd name="connsiteY1" fmla="*/ 15088 h 87606"/>
                  <a:gd name="connsiteX2" fmla="*/ 46237 w 97341"/>
                  <a:gd name="connsiteY2" fmla="*/ 18981 h 87606"/>
                  <a:gd name="connsiteX3" fmla="*/ 55972 w 97341"/>
                  <a:gd name="connsiteY3" fmla="*/ 35529 h 87606"/>
                  <a:gd name="connsiteX4" fmla="*/ 55972 w 97341"/>
                  <a:gd name="connsiteY4" fmla="*/ 35529 h 87606"/>
                  <a:gd name="connsiteX5" fmla="*/ 21902 w 97341"/>
                  <a:gd name="connsiteY5" fmla="*/ 38449 h 87606"/>
                  <a:gd name="connsiteX6" fmla="*/ 7301 w 97341"/>
                  <a:gd name="connsiteY6" fmla="*/ 13141 h 87606"/>
                  <a:gd name="connsiteX7" fmla="*/ 11195 w 97341"/>
                  <a:gd name="connsiteY7" fmla="*/ 11194 h 87606"/>
                  <a:gd name="connsiteX8" fmla="*/ 29689 w 97341"/>
                  <a:gd name="connsiteY8" fmla="*/ 16061 h 87606"/>
                  <a:gd name="connsiteX9" fmla="*/ 91015 w 97341"/>
                  <a:gd name="connsiteY9" fmla="*/ 7301 h 87606"/>
                  <a:gd name="connsiteX10" fmla="*/ 93935 w 97341"/>
                  <a:gd name="connsiteY10" fmla="*/ 12168 h 87606"/>
                  <a:gd name="connsiteX11" fmla="*/ 53051 w 97341"/>
                  <a:gd name="connsiteY11" fmla="*/ 68625 h 87606"/>
                  <a:gd name="connsiteX12" fmla="*/ 52078 w 97341"/>
                  <a:gd name="connsiteY12" fmla="*/ 81280 h 87606"/>
                  <a:gd name="connsiteX13" fmla="*/ 48184 w 97341"/>
                  <a:gd name="connsiteY13" fmla="*/ 83226 h 87606"/>
                  <a:gd name="connsiteX14" fmla="*/ 28716 w 97341"/>
                  <a:gd name="connsiteY14" fmla="*/ 50130 h 87606"/>
                  <a:gd name="connsiteX15" fmla="*/ 32610 w 97341"/>
                  <a:gd name="connsiteY15" fmla="*/ 48184 h 87606"/>
                  <a:gd name="connsiteX16" fmla="*/ 34557 w 97341"/>
                  <a:gd name="connsiteY16" fmla="*/ 52077 h 87606"/>
                  <a:gd name="connsiteX17" fmla="*/ 41370 w 97341"/>
                  <a:gd name="connsiteY17" fmla="*/ 55971 h 87606"/>
                  <a:gd name="connsiteX18" fmla="*/ 43317 w 97341"/>
                  <a:gd name="connsiteY18" fmla="*/ 54024 h 87606"/>
                  <a:gd name="connsiteX19" fmla="*/ 44291 w 97341"/>
                  <a:gd name="connsiteY19" fmla="*/ 53051 h 87606"/>
                  <a:gd name="connsiteX20" fmla="*/ 52078 w 97341"/>
                  <a:gd name="connsiteY20" fmla="*/ 42343 h 87606"/>
                  <a:gd name="connsiteX21" fmla="*/ 40397 w 97341"/>
                  <a:gd name="connsiteY21" fmla="*/ 21902 h 87606"/>
                  <a:gd name="connsiteX22" fmla="*/ 31636 w 97341"/>
                  <a:gd name="connsiteY22" fmla="*/ 22875 h 87606"/>
                  <a:gd name="connsiteX23" fmla="*/ 24822 w 97341"/>
                  <a:gd name="connsiteY23" fmla="*/ 24822 h 87606"/>
                  <a:gd name="connsiteX24" fmla="*/ 23849 w 97341"/>
                  <a:gd name="connsiteY24" fmla="*/ 32609 h 87606"/>
                  <a:gd name="connsiteX25" fmla="*/ 26769 w 97341"/>
                  <a:gd name="connsiteY25" fmla="*/ 37476 h 87606"/>
                  <a:gd name="connsiteX26" fmla="*/ 21902 w 97341"/>
                  <a:gd name="connsiteY26" fmla="*/ 38449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7341" h="87606">
                    <a:moveTo>
                      <a:pt x="55972" y="35529"/>
                    </a:moveTo>
                    <a:lnTo>
                      <a:pt x="70573" y="15088"/>
                    </a:lnTo>
                    <a:lnTo>
                      <a:pt x="46237" y="18981"/>
                    </a:lnTo>
                    <a:lnTo>
                      <a:pt x="55972" y="35529"/>
                    </a:lnTo>
                    <a:lnTo>
                      <a:pt x="55972" y="35529"/>
                    </a:lnTo>
                    <a:close/>
                    <a:moveTo>
                      <a:pt x="21902" y="38449"/>
                    </a:moveTo>
                    <a:lnTo>
                      <a:pt x="7301" y="13141"/>
                    </a:lnTo>
                    <a:lnTo>
                      <a:pt x="11195" y="11194"/>
                    </a:lnTo>
                    <a:cubicBezTo>
                      <a:pt x="15088" y="16061"/>
                      <a:pt x="20929" y="17035"/>
                      <a:pt x="29689" y="16061"/>
                    </a:cubicBezTo>
                    <a:lnTo>
                      <a:pt x="91015" y="7301"/>
                    </a:lnTo>
                    <a:lnTo>
                      <a:pt x="93935" y="12168"/>
                    </a:lnTo>
                    <a:lnTo>
                      <a:pt x="53051" y="68625"/>
                    </a:lnTo>
                    <a:cubicBezTo>
                      <a:pt x="50131" y="72519"/>
                      <a:pt x="49158" y="76413"/>
                      <a:pt x="52078" y="81280"/>
                    </a:cubicBezTo>
                    <a:lnTo>
                      <a:pt x="48184" y="83226"/>
                    </a:lnTo>
                    <a:lnTo>
                      <a:pt x="28716" y="50130"/>
                    </a:lnTo>
                    <a:lnTo>
                      <a:pt x="32610" y="48184"/>
                    </a:lnTo>
                    <a:lnTo>
                      <a:pt x="34557" y="52077"/>
                    </a:lnTo>
                    <a:cubicBezTo>
                      <a:pt x="36503" y="55971"/>
                      <a:pt x="38450" y="56944"/>
                      <a:pt x="41370" y="55971"/>
                    </a:cubicBezTo>
                    <a:cubicBezTo>
                      <a:pt x="42344" y="55971"/>
                      <a:pt x="42344" y="54998"/>
                      <a:pt x="43317" y="54024"/>
                    </a:cubicBezTo>
                    <a:cubicBezTo>
                      <a:pt x="44291" y="54024"/>
                      <a:pt x="44291" y="53051"/>
                      <a:pt x="44291" y="53051"/>
                    </a:cubicBezTo>
                    <a:lnTo>
                      <a:pt x="52078" y="42343"/>
                    </a:lnTo>
                    <a:lnTo>
                      <a:pt x="40397" y="21902"/>
                    </a:lnTo>
                    <a:lnTo>
                      <a:pt x="31636" y="22875"/>
                    </a:lnTo>
                    <a:cubicBezTo>
                      <a:pt x="29689" y="22875"/>
                      <a:pt x="27742" y="22875"/>
                      <a:pt x="24822" y="24822"/>
                    </a:cubicBezTo>
                    <a:cubicBezTo>
                      <a:pt x="21902" y="26769"/>
                      <a:pt x="21902" y="29689"/>
                      <a:pt x="23849" y="32609"/>
                    </a:cubicBezTo>
                    <a:lnTo>
                      <a:pt x="26769" y="37476"/>
                    </a:lnTo>
                    <a:lnTo>
                      <a:pt x="21902" y="384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DE8B8AE-8E8D-4F83-927C-F8788E2CD298}"/>
                  </a:ext>
                </a:extLst>
              </p:cNvPr>
              <p:cNvSpPr/>
              <p:nvPr/>
            </p:nvSpPr>
            <p:spPr>
              <a:xfrm>
                <a:off x="7897678" y="6494960"/>
                <a:ext cx="116810" cy="107075"/>
              </a:xfrm>
              <a:custGeom>
                <a:avLst/>
                <a:gdLst>
                  <a:gd name="connsiteX0" fmla="*/ 61812 w 116810"/>
                  <a:gd name="connsiteY0" fmla="*/ 10221 h 107074"/>
                  <a:gd name="connsiteX1" fmla="*/ 64733 w 116810"/>
                  <a:gd name="connsiteY1" fmla="*/ 7301 h 107074"/>
                  <a:gd name="connsiteX2" fmla="*/ 81281 w 116810"/>
                  <a:gd name="connsiteY2" fmla="*/ 27742 h 107074"/>
                  <a:gd name="connsiteX3" fmla="*/ 64733 w 116810"/>
                  <a:gd name="connsiteY3" fmla="*/ 88093 h 107074"/>
                  <a:gd name="connsiteX4" fmla="*/ 64733 w 116810"/>
                  <a:gd name="connsiteY4" fmla="*/ 88093 h 107074"/>
                  <a:gd name="connsiteX5" fmla="*/ 93935 w 116810"/>
                  <a:gd name="connsiteY5" fmla="*/ 63758 h 107074"/>
                  <a:gd name="connsiteX6" fmla="*/ 92962 w 116810"/>
                  <a:gd name="connsiteY6" fmla="*/ 49157 h 107074"/>
                  <a:gd name="connsiteX7" fmla="*/ 95882 w 116810"/>
                  <a:gd name="connsiteY7" fmla="*/ 46237 h 107074"/>
                  <a:gd name="connsiteX8" fmla="*/ 113404 w 116810"/>
                  <a:gd name="connsiteY8" fmla="*/ 67652 h 107074"/>
                  <a:gd name="connsiteX9" fmla="*/ 110483 w 116810"/>
                  <a:gd name="connsiteY9" fmla="*/ 70572 h 107074"/>
                  <a:gd name="connsiteX10" fmla="*/ 97829 w 116810"/>
                  <a:gd name="connsiteY10" fmla="*/ 68625 h 107074"/>
                  <a:gd name="connsiteX11" fmla="*/ 50131 w 116810"/>
                  <a:gd name="connsiteY11" fmla="*/ 107562 h 107074"/>
                  <a:gd name="connsiteX12" fmla="*/ 43317 w 116810"/>
                  <a:gd name="connsiteY12" fmla="*/ 99774 h 107074"/>
                  <a:gd name="connsiteX13" fmla="*/ 61812 w 116810"/>
                  <a:gd name="connsiteY13" fmla="*/ 31636 h 107074"/>
                  <a:gd name="connsiteX14" fmla="*/ 61812 w 116810"/>
                  <a:gd name="connsiteY14" fmla="*/ 31636 h 107074"/>
                  <a:gd name="connsiteX15" fmla="*/ 25796 w 116810"/>
                  <a:gd name="connsiteY15" fmla="*/ 60838 h 107074"/>
                  <a:gd name="connsiteX16" fmla="*/ 28716 w 116810"/>
                  <a:gd name="connsiteY16" fmla="*/ 75439 h 107074"/>
                  <a:gd name="connsiteX17" fmla="*/ 25796 w 116810"/>
                  <a:gd name="connsiteY17" fmla="*/ 78359 h 107074"/>
                  <a:gd name="connsiteX18" fmla="*/ 7301 w 116810"/>
                  <a:gd name="connsiteY18" fmla="*/ 55971 h 107074"/>
                  <a:gd name="connsiteX19" fmla="*/ 10221 w 116810"/>
                  <a:gd name="connsiteY19" fmla="*/ 53051 h 107074"/>
                  <a:gd name="connsiteX20" fmla="*/ 22875 w 116810"/>
                  <a:gd name="connsiteY20" fmla="*/ 56944 h 107074"/>
                  <a:gd name="connsiteX21" fmla="*/ 62786 w 116810"/>
                  <a:gd name="connsiteY21" fmla="*/ 23848 h 107074"/>
                  <a:gd name="connsiteX22" fmla="*/ 61812 w 116810"/>
                  <a:gd name="connsiteY22" fmla="*/ 10221 h 1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6810" h="107074">
                    <a:moveTo>
                      <a:pt x="61812" y="10221"/>
                    </a:moveTo>
                    <a:lnTo>
                      <a:pt x="64733" y="7301"/>
                    </a:lnTo>
                    <a:lnTo>
                      <a:pt x="81281" y="27742"/>
                    </a:lnTo>
                    <a:lnTo>
                      <a:pt x="64733" y="88093"/>
                    </a:lnTo>
                    <a:lnTo>
                      <a:pt x="64733" y="88093"/>
                    </a:lnTo>
                    <a:lnTo>
                      <a:pt x="93935" y="63758"/>
                    </a:lnTo>
                    <a:cubicBezTo>
                      <a:pt x="97829" y="60838"/>
                      <a:pt x="97829" y="55971"/>
                      <a:pt x="92962" y="49157"/>
                    </a:cubicBezTo>
                    <a:lnTo>
                      <a:pt x="95882" y="46237"/>
                    </a:lnTo>
                    <a:lnTo>
                      <a:pt x="113404" y="67652"/>
                    </a:lnTo>
                    <a:lnTo>
                      <a:pt x="110483" y="70572"/>
                    </a:lnTo>
                    <a:cubicBezTo>
                      <a:pt x="105616" y="65705"/>
                      <a:pt x="100749" y="64732"/>
                      <a:pt x="97829" y="68625"/>
                    </a:cubicBezTo>
                    <a:lnTo>
                      <a:pt x="50131" y="107562"/>
                    </a:lnTo>
                    <a:lnTo>
                      <a:pt x="43317" y="99774"/>
                    </a:lnTo>
                    <a:lnTo>
                      <a:pt x="61812" y="31636"/>
                    </a:lnTo>
                    <a:lnTo>
                      <a:pt x="61812" y="31636"/>
                    </a:lnTo>
                    <a:lnTo>
                      <a:pt x="25796" y="60838"/>
                    </a:lnTo>
                    <a:cubicBezTo>
                      <a:pt x="20929" y="63758"/>
                      <a:pt x="21902" y="68625"/>
                      <a:pt x="28716" y="75439"/>
                    </a:cubicBezTo>
                    <a:lnTo>
                      <a:pt x="25796" y="78359"/>
                    </a:lnTo>
                    <a:lnTo>
                      <a:pt x="7301" y="55971"/>
                    </a:lnTo>
                    <a:lnTo>
                      <a:pt x="10221" y="53051"/>
                    </a:lnTo>
                    <a:cubicBezTo>
                      <a:pt x="14115" y="58891"/>
                      <a:pt x="18982" y="59865"/>
                      <a:pt x="22875" y="56944"/>
                    </a:cubicBezTo>
                    <a:lnTo>
                      <a:pt x="62786" y="23848"/>
                    </a:lnTo>
                    <a:cubicBezTo>
                      <a:pt x="67653" y="19955"/>
                      <a:pt x="67653" y="16061"/>
                      <a:pt x="61812" y="102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681CFF4-91FC-4A09-A761-16FE3EB89CF6}"/>
                  </a:ext>
                </a:extLst>
              </p:cNvPr>
              <p:cNvSpPr/>
              <p:nvPr/>
            </p:nvSpPr>
            <p:spPr>
              <a:xfrm>
                <a:off x="7959977" y="6563099"/>
                <a:ext cx="107076" cy="97341"/>
              </a:xfrm>
              <a:custGeom>
                <a:avLst/>
                <a:gdLst>
                  <a:gd name="connsiteX0" fmla="*/ 69599 w 107076"/>
                  <a:gd name="connsiteY0" fmla="*/ 77386 h 97340"/>
                  <a:gd name="connsiteX1" fmla="*/ 50131 w 107076"/>
                  <a:gd name="connsiteY1" fmla="*/ 97827 h 97340"/>
                  <a:gd name="connsiteX2" fmla="*/ 7301 w 107076"/>
                  <a:gd name="connsiteY2" fmla="*/ 58891 h 97340"/>
                  <a:gd name="connsiteX3" fmla="*/ 11194 w 107076"/>
                  <a:gd name="connsiteY3" fmla="*/ 54998 h 97340"/>
                  <a:gd name="connsiteX4" fmla="*/ 83227 w 107076"/>
                  <a:gd name="connsiteY4" fmla="*/ 34556 h 97340"/>
                  <a:gd name="connsiteX5" fmla="*/ 78360 w 107076"/>
                  <a:gd name="connsiteY5" fmla="*/ 29689 h 97340"/>
                  <a:gd name="connsiteX6" fmla="*/ 46237 w 107076"/>
                  <a:gd name="connsiteY6" fmla="*/ 28715 h 97340"/>
                  <a:gd name="connsiteX7" fmla="*/ 42343 w 107076"/>
                  <a:gd name="connsiteY7" fmla="*/ 25795 h 97340"/>
                  <a:gd name="connsiteX8" fmla="*/ 60839 w 107076"/>
                  <a:gd name="connsiteY8" fmla="*/ 7301 h 97340"/>
                  <a:gd name="connsiteX9" fmla="*/ 100749 w 107076"/>
                  <a:gd name="connsiteY9" fmla="*/ 44290 h 97340"/>
                  <a:gd name="connsiteX10" fmla="*/ 95882 w 107076"/>
                  <a:gd name="connsiteY10" fmla="*/ 50130 h 97340"/>
                  <a:gd name="connsiteX11" fmla="*/ 26769 w 107076"/>
                  <a:gd name="connsiteY11" fmla="*/ 69599 h 97340"/>
                  <a:gd name="connsiteX12" fmla="*/ 67652 w 107076"/>
                  <a:gd name="connsiteY12" fmla="*/ 74466 h 97340"/>
                  <a:gd name="connsiteX13" fmla="*/ 69599 w 107076"/>
                  <a:gd name="connsiteY13" fmla="*/ 77386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7076" h="97340">
                    <a:moveTo>
                      <a:pt x="69599" y="77386"/>
                    </a:moveTo>
                    <a:lnTo>
                      <a:pt x="50131" y="97827"/>
                    </a:lnTo>
                    <a:lnTo>
                      <a:pt x="7301" y="58891"/>
                    </a:lnTo>
                    <a:lnTo>
                      <a:pt x="11194" y="54998"/>
                    </a:lnTo>
                    <a:lnTo>
                      <a:pt x="83227" y="34556"/>
                    </a:lnTo>
                    <a:lnTo>
                      <a:pt x="78360" y="29689"/>
                    </a:lnTo>
                    <a:cubicBezTo>
                      <a:pt x="66679" y="19955"/>
                      <a:pt x="55972" y="18981"/>
                      <a:pt x="46237" y="28715"/>
                    </a:cubicBezTo>
                    <a:lnTo>
                      <a:pt x="42343" y="25795"/>
                    </a:lnTo>
                    <a:lnTo>
                      <a:pt x="60839" y="7301"/>
                    </a:lnTo>
                    <a:lnTo>
                      <a:pt x="100749" y="44290"/>
                    </a:lnTo>
                    <a:lnTo>
                      <a:pt x="95882" y="50130"/>
                    </a:lnTo>
                    <a:lnTo>
                      <a:pt x="26769" y="69599"/>
                    </a:lnTo>
                    <a:cubicBezTo>
                      <a:pt x="41370" y="84200"/>
                      <a:pt x="54025" y="86147"/>
                      <a:pt x="67652" y="74466"/>
                    </a:cubicBezTo>
                    <a:lnTo>
                      <a:pt x="69599" y="773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6DC1D36-4B5B-4101-9C7F-C917B23A9966}"/>
                  </a:ext>
                </a:extLst>
              </p:cNvPr>
              <p:cNvSpPr/>
              <p:nvPr/>
            </p:nvSpPr>
            <p:spPr>
              <a:xfrm>
                <a:off x="8019356" y="6605929"/>
                <a:ext cx="116810" cy="116809"/>
              </a:xfrm>
              <a:custGeom>
                <a:avLst/>
                <a:gdLst>
                  <a:gd name="connsiteX0" fmla="*/ 53051 w 116810"/>
                  <a:gd name="connsiteY0" fmla="*/ 51104 h 116809"/>
                  <a:gd name="connsiteX1" fmla="*/ 72520 w 116810"/>
                  <a:gd name="connsiteY1" fmla="*/ 64732 h 116809"/>
                  <a:gd name="connsiteX2" fmla="*/ 85174 w 116810"/>
                  <a:gd name="connsiteY2" fmla="*/ 47210 h 116809"/>
                  <a:gd name="connsiteX3" fmla="*/ 81281 w 116810"/>
                  <a:gd name="connsiteY3" fmla="*/ 36503 h 116809"/>
                  <a:gd name="connsiteX4" fmla="*/ 83227 w 116810"/>
                  <a:gd name="connsiteY4" fmla="*/ 32609 h 116809"/>
                  <a:gd name="connsiteX5" fmla="*/ 114377 w 116810"/>
                  <a:gd name="connsiteY5" fmla="*/ 54024 h 116809"/>
                  <a:gd name="connsiteX6" fmla="*/ 112430 w 116810"/>
                  <a:gd name="connsiteY6" fmla="*/ 57918 h 116809"/>
                  <a:gd name="connsiteX7" fmla="*/ 99775 w 116810"/>
                  <a:gd name="connsiteY7" fmla="*/ 57918 h 116809"/>
                  <a:gd name="connsiteX8" fmla="*/ 70573 w 116810"/>
                  <a:gd name="connsiteY8" fmla="*/ 100748 h 116809"/>
                  <a:gd name="connsiteX9" fmla="*/ 75440 w 116810"/>
                  <a:gd name="connsiteY9" fmla="*/ 112429 h 116809"/>
                  <a:gd name="connsiteX10" fmla="*/ 73493 w 116810"/>
                  <a:gd name="connsiteY10" fmla="*/ 116322 h 116809"/>
                  <a:gd name="connsiteX11" fmla="*/ 42344 w 116810"/>
                  <a:gd name="connsiteY11" fmla="*/ 94907 h 116809"/>
                  <a:gd name="connsiteX12" fmla="*/ 44291 w 116810"/>
                  <a:gd name="connsiteY12" fmla="*/ 91014 h 116809"/>
                  <a:gd name="connsiteX13" fmla="*/ 55972 w 116810"/>
                  <a:gd name="connsiteY13" fmla="*/ 90040 h 116809"/>
                  <a:gd name="connsiteX14" fmla="*/ 70573 w 116810"/>
                  <a:gd name="connsiteY14" fmla="*/ 69599 h 116809"/>
                  <a:gd name="connsiteX15" fmla="*/ 51104 w 116810"/>
                  <a:gd name="connsiteY15" fmla="*/ 55971 h 116809"/>
                  <a:gd name="connsiteX16" fmla="*/ 36503 w 116810"/>
                  <a:gd name="connsiteY16" fmla="*/ 76413 h 116809"/>
                  <a:gd name="connsiteX17" fmla="*/ 40397 w 116810"/>
                  <a:gd name="connsiteY17" fmla="*/ 87120 h 116809"/>
                  <a:gd name="connsiteX18" fmla="*/ 38450 w 116810"/>
                  <a:gd name="connsiteY18" fmla="*/ 91014 h 116809"/>
                  <a:gd name="connsiteX19" fmla="*/ 7301 w 116810"/>
                  <a:gd name="connsiteY19" fmla="*/ 69599 h 116809"/>
                  <a:gd name="connsiteX20" fmla="*/ 9248 w 116810"/>
                  <a:gd name="connsiteY20" fmla="*/ 65705 h 116809"/>
                  <a:gd name="connsiteX21" fmla="*/ 21902 w 116810"/>
                  <a:gd name="connsiteY21" fmla="*/ 65705 h 116809"/>
                  <a:gd name="connsiteX22" fmla="*/ 51104 w 116810"/>
                  <a:gd name="connsiteY22" fmla="*/ 22875 h 116809"/>
                  <a:gd name="connsiteX23" fmla="*/ 47211 w 116810"/>
                  <a:gd name="connsiteY23" fmla="*/ 11194 h 116809"/>
                  <a:gd name="connsiteX24" fmla="*/ 49158 w 116810"/>
                  <a:gd name="connsiteY24" fmla="*/ 7301 h 116809"/>
                  <a:gd name="connsiteX25" fmla="*/ 80307 w 116810"/>
                  <a:gd name="connsiteY25" fmla="*/ 28716 h 116809"/>
                  <a:gd name="connsiteX26" fmla="*/ 78360 w 116810"/>
                  <a:gd name="connsiteY26" fmla="*/ 32609 h 116809"/>
                  <a:gd name="connsiteX27" fmla="*/ 66679 w 116810"/>
                  <a:gd name="connsiteY27" fmla="*/ 33583 h 116809"/>
                  <a:gd name="connsiteX28" fmla="*/ 53051 w 116810"/>
                  <a:gd name="connsiteY28" fmla="*/ 51104 h 116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16810" h="116809">
                    <a:moveTo>
                      <a:pt x="53051" y="51104"/>
                    </a:moveTo>
                    <a:lnTo>
                      <a:pt x="72520" y="64732"/>
                    </a:lnTo>
                    <a:lnTo>
                      <a:pt x="85174" y="47210"/>
                    </a:lnTo>
                    <a:cubicBezTo>
                      <a:pt x="88095" y="43317"/>
                      <a:pt x="87121" y="39423"/>
                      <a:pt x="81281" y="36503"/>
                    </a:cubicBezTo>
                    <a:lnTo>
                      <a:pt x="83227" y="32609"/>
                    </a:lnTo>
                    <a:lnTo>
                      <a:pt x="114377" y="54024"/>
                    </a:lnTo>
                    <a:lnTo>
                      <a:pt x="112430" y="57918"/>
                    </a:lnTo>
                    <a:cubicBezTo>
                      <a:pt x="106589" y="53051"/>
                      <a:pt x="101722" y="53051"/>
                      <a:pt x="99775" y="57918"/>
                    </a:cubicBezTo>
                    <a:lnTo>
                      <a:pt x="70573" y="100748"/>
                    </a:lnTo>
                    <a:cubicBezTo>
                      <a:pt x="66679" y="104641"/>
                      <a:pt x="68626" y="108535"/>
                      <a:pt x="75440" y="112429"/>
                    </a:cubicBezTo>
                    <a:lnTo>
                      <a:pt x="73493" y="116322"/>
                    </a:lnTo>
                    <a:lnTo>
                      <a:pt x="42344" y="94907"/>
                    </a:lnTo>
                    <a:lnTo>
                      <a:pt x="44291" y="91014"/>
                    </a:lnTo>
                    <a:cubicBezTo>
                      <a:pt x="49158" y="94907"/>
                      <a:pt x="53051" y="94907"/>
                      <a:pt x="55972" y="90040"/>
                    </a:cubicBezTo>
                    <a:lnTo>
                      <a:pt x="70573" y="69599"/>
                    </a:lnTo>
                    <a:lnTo>
                      <a:pt x="51104" y="55971"/>
                    </a:lnTo>
                    <a:lnTo>
                      <a:pt x="36503" y="76413"/>
                    </a:lnTo>
                    <a:cubicBezTo>
                      <a:pt x="32610" y="80306"/>
                      <a:pt x="34557" y="84200"/>
                      <a:pt x="40397" y="87120"/>
                    </a:cubicBezTo>
                    <a:lnTo>
                      <a:pt x="38450" y="91014"/>
                    </a:lnTo>
                    <a:lnTo>
                      <a:pt x="7301" y="69599"/>
                    </a:lnTo>
                    <a:lnTo>
                      <a:pt x="9248" y="65705"/>
                    </a:lnTo>
                    <a:cubicBezTo>
                      <a:pt x="15088" y="70572"/>
                      <a:pt x="18982" y="70572"/>
                      <a:pt x="21902" y="65705"/>
                    </a:cubicBezTo>
                    <a:lnTo>
                      <a:pt x="51104" y="22875"/>
                    </a:lnTo>
                    <a:cubicBezTo>
                      <a:pt x="54025" y="18982"/>
                      <a:pt x="53051" y="15088"/>
                      <a:pt x="47211" y="11194"/>
                    </a:cubicBezTo>
                    <a:lnTo>
                      <a:pt x="49158" y="7301"/>
                    </a:lnTo>
                    <a:lnTo>
                      <a:pt x="80307" y="28716"/>
                    </a:lnTo>
                    <a:lnTo>
                      <a:pt x="78360" y="32609"/>
                    </a:lnTo>
                    <a:cubicBezTo>
                      <a:pt x="72520" y="28716"/>
                      <a:pt x="68626" y="28716"/>
                      <a:pt x="66679" y="33583"/>
                    </a:cubicBezTo>
                    <a:lnTo>
                      <a:pt x="53051" y="5110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C98B7A2-6089-4F3E-ACF2-0FC2ADA7401A}"/>
                  </a:ext>
                </a:extLst>
              </p:cNvPr>
              <p:cNvSpPr/>
              <p:nvPr/>
            </p:nvSpPr>
            <p:spPr>
              <a:xfrm>
                <a:off x="8113908" y="6667995"/>
                <a:ext cx="87608" cy="87607"/>
              </a:xfrm>
              <a:custGeom>
                <a:avLst/>
                <a:gdLst>
                  <a:gd name="connsiteX0" fmla="*/ 28586 w 87607"/>
                  <a:gd name="connsiteY0" fmla="*/ 37709 h 87606"/>
                  <a:gd name="connsiteX1" fmla="*/ 30533 w 87607"/>
                  <a:gd name="connsiteY1" fmla="*/ 75672 h 87606"/>
                  <a:gd name="connsiteX2" fmla="*/ 60709 w 87607"/>
                  <a:gd name="connsiteY2" fmla="*/ 53283 h 87606"/>
                  <a:gd name="connsiteX3" fmla="*/ 59735 w 87607"/>
                  <a:gd name="connsiteY3" fmla="*/ 15321 h 87606"/>
                  <a:gd name="connsiteX4" fmla="*/ 28586 w 87607"/>
                  <a:gd name="connsiteY4" fmla="*/ 37709 h 87606"/>
                  <a:gd name="connsiteX5" fmla="*/ 28586 w 87607"/>
                  <a:gd name="connsiteY5" fmla="*/ 37709 h 87606"/>
                  <a:gd name="connsiteX6" fmla="*/ 11064 w 87607"/>
                  <a:gd name="connsiteY6" fmla="*/ 28948 h 87606"/>
                  <a:gd name="connsiteX7" fmla="*/ 61682 w 87607"/>
                  <a:gd name="connsiteY7" fmla="*/ 10453 h 87606"/>
                  <a:gd name="connsiteX8" fmla="*/ 79204 w 87607"/>
                  <a:gd name="connsiteY8" fmla="*/ 61071 h 87606"/>
                  <a:gd name="connsiteX9" fmla="*/ 28586 w 87607"/>
                  <a:gd name="connsiteY9" fmla="*/ 78592 h 87606"/>
                  <a:gd name="connsiteX10" fmla="*/ 11064 w 87607"/>
                  <a:gd name="connsiteY10" fmla="*/ 28948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607" h="87606">
                    <a:moveTo>
                      <a:pt x="28586" y="37709"/>
                    </a:moveTo>
                    <a:cubicBezTo>
                      <a:pt x="18852" y="58150"/>
                      <a:pt x="18852" y="70805"/>
                      <a:pt x="30533" y="75672"/>
                    </a:cubicBezTo>
                    <a:cubicBezTo>
                      <a:pt x="41240" y="80539"/>
                      <a:pt x="50974" y="73725"/>
                      <a:pt x="60709" y="53283"/>
                    </a:cubicBezTo>
                    <a:cubicBezTo>
                      <a:pt x="70443" y="32842"/>
                      <a:pt x="69469" y="20188"/>
                      <a:pt x="59735" y="15321"/>
                    </a:cubicBezTo>
                    <a:cubicBezTo>
                      <a:pt x="48054" y="10453"/>
                      <a:pt x="38320" y="17267"/>
                      <a:pt x="28586" y="37709"/>
                    </a:cubicBezTo>
                    <a:lnTo>
                      <a:pt x="28586" y="37709"/>
                    </a:lnTo>
                    <a:close/>
                    <a:moveTo>
                      <a:pt x="11064" y="28948"/>
                    </a:moveTo>
                    <a:cubicBezTo>
                      <a:pt x="22745" y="9480"/>
                      <a:pt x="40267" y="2666"/>
                      <a:pt x="61682" y="10453"/>
                    </a:cubicBezTo>
                    <a:cubicBezTo>
                      <a:pt x="81150" y="22134"/>
                      <a:pt x="86991" y="39656"/>
                      <a:pt x="79204" y="61071"/>
                    </a:cubicBezTo>
                    <a:cubicBezTo>
                      <a:pt x="66549" y="80539"/>
                      <a:pt x="50001" y="86379"/>
                      <a:pt x="28586" y="78592"/>
                    </a:cubicBezTo>
                    <a:cubicBezTo>
                      <a:pt x="9118" y="67885"/>
                      <a:pt x="2304" y="50363"/>
                      <a:pt x="11064" y="289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96123D1-79F4-4155-8606-0FBF10567ABE}"/>
                  </a:ext>
                </a:extLst>
              </p:cNvPr>
              <p:cNvSpPr/>
              <p:nvPr/>
            </p:nvSpPr>
            <p:spPr>
              <a:xfrm>
                <a:off x="8202270" y="6691589"/>
                <a:ext cx="87608" cy="97341"/>
              </a:xfrm>
              <a:custGeom>
                <a:avLst/>
                <a:gdLst>
                  <a:gd name="connsiteX0" fmla="*/ 13230 w 87607"/>
                  <a:gd name="connsiteY0" fmla="*/ 7301 h 97340"/>
                  <a:gd name="connsiteX1" fmla="*/ 49246 w 87607"/>
                  <a:gd name="connsiteY1" fmla="*/ 18008 h 97340"/>
                  <a:gd name="connsiteX2" fmla="*/ 48273 w 87607"/>
                  <a:gd name="connsiteY2" fmla="*/ 21902 h 97340"/>
                  <a:gd name="connsiteX3" fmla="*/ 35618 w 87607"/>
                  <a:gd name="connsiteY3" fmla="*/ 25796 h 97340"/>
                  <a:gd name="connsiteX4" fmla="*/ 22964 w 87607"/>
                  <a:gd name="connsiteY4" fmla="*/ 68625 h 97340"/>
                  <a:gd name="connsiteX5" fmla="*/ 33671 w 87607"/>
                  <a:gd name="connsiteY5" fmla="*/ 87120 h 97340"/>
                  <a:gd name="connsiteX6" fmla="*/ 57034 w 87607"/>
                  <a:gd name="connsiteY6" fmla="*/ 74466 h 97340"/>
                  <a:gd name="connsiteX7" fmla="*/ 68714 w 87607"/>
                  <a:gd name="connsiteY7" fmla="*/ 36503 h 97340"/>
                  <a:gd name="connsiteX8" fmla="*/ 59954 w 87607"/>
                  <a:gd name="connsiteY8" fmla="*/ 24822 h 97340"/>
                  <a:gd name="connsiteX9" fmla="*/ 60927 w 87607"/>
                  <a:gd name="connsiteY9" fmla="*/ 20929 h 97340"/>
                  <a:gd name="connsiteX10" fmla="*/ 87209 w 87607"/>
                  <a:gd name="connsiteY10" fmla="*/ 28716 h 97340"/>
                  <a:gd name="connsiteX11" fmla="*/ 86236 w 87607"/>
                  <a:gd name="connsiteY11" fmla="*/ 32609 h 97340"/>
                  <a:gd name="connsiteX12" fmla="*/ 73582 w 87607"/>
                  <a:gd name="connsiteY12" fmla="*/ 37476 h 97340"/>
                  <a:gd name="connsiteX13" fmla="*/ 62874 w 87607"/>
                  <a:gd name="connsiteY13" fmla="*/ 74466 h 97340"/>
                  <a:gd name="connsiteX14" fmla="*/ 28804 w 87607"/>
                  <a:gd name="connsiteY14" fmla="*/ 89067 h 97340"/>
                  <a:gd name="connsiteX15" fmla="*/ 8363 w 87607"/>
                  <a:gd name="connsiteY15" fmla="*/ 60838 h 97340"/>
                  <a:gd name="connsiteX16" fmla="*/ 21017 w 87607"/>
                  <a:gd name="connsiteY16" fmla="*/ 19955 h 97340"/>
                  <a:gd name="connsiteX17" fmla="*/ 13230 w 87607"/>
                  <a:gd name="connsiteY17" fmla="*/ 10221 h 97340"/>
                  <a:gd name="connsiteX18" fmla="*/ 13230 w 87607"/>
                  <a:gd name="connsiteY18" fmla="*/ 7301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607" h="97340">
                    <a:moveTo>
                      <a:pt x="13230" y="7301"/>
                    </a:moveTo>
                    <a:lnTo>
                      <a:pt x="49246" y="18008"/>
                    </a:lnTo>
                    <a:lnTo>
                      <a:pt x="48273" y="21902"/>
                    </a:lnTo>
                    <a:cubicBezTo>
                      <a:pt x="40485" y="18982"/>
                      <a:pt x="36592" y="20929"/>
                      <a:pt x="35618" y="25796"/>
                    </a:cubicBezTo>
                    <a:lnTo>
                      <a:pt x="22964" y="68625"/>
                    </a:lnTo>
                    <a:cubicBezTo>
                      <a:pt x="21017" y="77386"/>
                      <a:pt x="23937" y="83227"/>
                      <a:pt x="33671" y="87120"/>
                    </a:cubicBezTo>
                    <a:cubicBezTo>
                      <a:pt x="45352" y="91014"/>
                      <a:pt x="53140" y="86147"/>
                      <a:pt x="57034" y="74466"/>
                    </a:cubicBezTo>
                    <a:lnTo>
                      <a:pt x="68714" y="36503"/>
                    </a:lnTo>
                    <a:cubicBezTo>
                      <a:pt x="70661" y="31636"/>
                      <a:pt x="67741" y="28716"/>
                      <a:pt x="59954" y="24822"/>
                    </a:cubicBezTo>
                    <a:lnTo>
                      <a:pt x="60927" y="20929"/>
                    </a:lnTo>
                    <a:lnTo>
                      <a:pt x="87209" y="28716"/>
                    </a:lnTo>
                    <a:lnTo>
                      <a:pt x="86236" y="32609"/>
                    </a:lnTo>
                    <a:cubicBezTo>
                      <a:pt x="78449" y="31636"/>
                      <a:pt x="74555" y="33583"/>
                      <a:pt x="73582" y="37476"/>
                    </a:cubicBezTo>
                    <a:lnTo>
                      <a:pt x="62874" y="74466"/>
                    </a:lnTo>
                    <a:cubicBezTo>
                      <a:pt x="58007" y="90040"/>
                      <a:pt x="47299" y="93934"/>
                      <a:pt x="28804" y="89067"/>
                    </a:cubicBezTo>
                    <a:cubicBezTo>
                      <a:pt x="11283" y="83227"/>
                      <a:pt x="4469" y="74466"/>
                      <a:pt x="8363" y="60838"/>
                    </a:cubicBezTo>
                    <a:lnTo>
                      <a:pt x="21017" y="19955"/>
                    </a:lnTo>
                    <a:cubicBezTo>
                      <a:pt x="22964" y="15088"/>
                      <a:pt x="20043" y="12168"/>
                      <a:pt x="13230" y="10221"/>
                    </a:cubicBezTo>
                    <a:lnTo>
                      <a:pt x="13230" y="73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842E64F-5C46-4506-8D72-5BD29D7C5E42}"/>
                  </a:ext>
                </a:extLst>
              </p:cNvPr>
              <p:cNvSpPr/>
              <p:nvPr/>
            </p:nvSpPr>
            <p:spPr>
              <a:xfrm>
                <a:off x="8361026" y="6724685"/>
                <a:ext cx="87608" cy="87607"/>
              </a:xfrm>
              <a:custGeom>
                <a:avLst/>
                <a:gdLst>
                  <a:gd name="connsiteX0" fmla="*/ 7301 w 87607"/>
                  <a:gd name="connsiteY0" fmla="*/ 7301 h 87606"/>
                  <a:gd name="connsiteX1" fmla="*/ 45264 w 87607"/>
                  <a:gd name="connsiteY1" fmla="*/ 7301 h 87606"/>
                  <a:gd name="connsiteX2" fmla="*/ 45264 w 87607"/>
                  <a:gd name="connsiteY2" fmla="*/ 11194 h 87606"/>
                  <a:gd name="connsiteX3" fmla="*/ 34557 w 87607"/>
                  <a:gd name="connsiteY3" fmla="*/ 18008 h 87606"/>
                  <a:gd name="connsiteX4" fmla="*/ 34557 w 87607"/>
                  <a:gd name="connsiteY4" fmla="*/ 62785 h 87606"/>
                  <a:gd name="connsiteX5" fmla="*/ 50131 w 87607"/>
                  <a:gd name="connsiteY5" fmla="*/ 77386 h 87606"/>
                  <a:gd name="connsiteX6" fmla="*/ 68626 w 87607"/>
                  <a:gd name="connsiteY6" fmla="*/ 58891 h 87606"/>
                  <a:gd name="connsiteX7" fmla="*/ 68626 w 87607"/>
                  <a:gd name="connsiteY7" fmla="*/ 19955 h 87606"/>
                  <a:gd name="connsiteX8" fmla="*/ 56945 w 87607"/>
                  <a:gd name="connsiteY8" fmla="*/ 11194 h 87606"/>
                  <a:gd name="connsiteX9" fmla="*/ 56945 w 87607"/>
                  <a:gd name="connsiteY9" fmla="*/ 7301 h 87606"/>
                  <a:gd name="connsiteX10" fmla="*/ 84201 w 87607"/>
                  <a:gd name="connsiteY10" fmla="*/ 7301 h 87606"/>
                  <a:gd name="connsiteX11" fmla="*/ 84201 w 87607"/>
                  <a:gd name="connsiteY11" fmla="*/ 11194 h 87606"/>
                  <a:gd name="connsiteX12" fmla="*/ 74466 w 87607"/>
                  <a:gd name="connsiteY12" fmla="*/ 19955 h 87606"/>
                  <a:gd name="connsiteX13" fmla="*/ 74466 w 87607"/>
                  <a:gd name="connsiteY13" fmla="*/ 57918 h 87606"/>
                  <a:gd name="connsiteX14" fmla="*/ 46237 w 87607"/>
                  <a:gd name="connsiteY14" fmla="*/ 81279 h 87606"/>
                  <a:gd name="connsiteX15" fmla="*/ 18008 w 87607"/>
                  <a:gd name="connsiteY15" fmla="*/ 60838 h 87606"/>
                  <a:gd name="connsiteX16" fmla="*/ 18008 w 87607"/>
                  <a:gd name="connsiteY16" fmla="*/ 18008 h 87606"/>
                  <a:gd name="connsiteX17" fmla="*/ 8274 w 87607"/>
                  <a:gd name="connsiteY17" fmla="*/ 11194 h 87606"/>
                  <a:gd name="connsiteX18" fmla="*/ 7301 w 87607"/>
                  <a:gd name="connsiteY18" fmla="*/ 7301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7607" h="87606">
                    <a:moveTo>
                      <a:pt x="7301" y="7301"/>
                    </a:moveTo>
                    <a:lnTo>
                      <a:pt x="45264" y="7301"/>
                    </a:lnTo>
                    <a:lnTo>
                      <a:pt x="45264" y="11194"/>
                    </a:lnTo>
                    <a:cubicBezTo>
                      <a:pt x="37477" y="11194"/>
                      <a:pt x="33583" y="13141"/>
                      <a:pt x="34557" y="18008"/>
                    </a:cubicBezTo>
                    <a:lnTo>
                      <a:pt x="34557" y="62785"/>
                    </a:lnTo>
                    <a:cubicBezTo>
                      <a:pt x="34557" y="71545"/>
                      <a:pt x="39424" y="76412"/>
                      <a:pt x="50131" y="77386"/>
                    </a:cubicBezTo>
                    <a:cubicBezTo>
                      <a:pt x="61812" y="77386"/>
                      <a:pt x="68626" y="71545"/>
                      <a:pt x="68626" y="58891"/>
                    </a:cubicBezTo>
                    <a:lnTo>
                      <a:pt x="68626" y="19955"/>
                    </a:lnTo>
                    <a:cubicBezTo>
                      <a:pt x="69599" y="15088"/>
                      <a:pt x="65706" y="12168"/>
                      <a:pt x="56945" y="11194"/>
                    </a:cubicBezTo>
                    <a:lnTo>
                      <a:pt x="56945" y="7301"/>
                    </a:lnTo>
                    <a:lnTo>
                      <a:pt x="84201" y="7301"/>
                    </a:lnTo>
                    <a:lnTo>
                      <a:pt x="84201" y="11194"/>
                    </a:lnTo>
                    <a:cubicBezTo>
                      <a:pt x="76413" y="12168"/>
                      <a:pt x="73493" y="15088"/>
                      <a:pt x="74466" y="19955"/>
                    </a:cubicBezTo>
                    <a:lnTo>
                      <a:pt x="74466" y="57918"/>
                    </a:lnTo>
                    <a:cubicBezTo>
                      <a:pt x="74466" y="73492"/>
                      <a:pt x="64732" y="81279"/>
                      <a:pt x="46237" y="81279"/>
                    </a:cubicBezTo>
                    <a:cubicBezTo>
                      <a:pt x="27742" y="81279"/>
                      <a:pt x="18982" y="74466"/>
                      <a:pt x="18008" y="60838"/>
                    </a:cubicBezTo>
                    <a:lnTo>
                      <a:pt x="18008" y="18008"/>
                    </a:lnTo>
                    <a:cubicBezTo>
                      <a:pt x="18008" y="13141"/>
                      <a:pt x="15088" y="10221"/>
                      <a:pt x="8274" y="11194"/>
                    </a:cubicBezTo>
                    <a:lnTo>
                      <a:pt x="7301" y="73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DA877B4-F787-4CDD-82CE-1BA063916BFD}"/>
                  </a:ext>
                </a:extLst>
              </p:cNvPr>
              <p:cNvSpPr/>
              <p:nvPr/>
            </p:nvSpPr>
            <p:spPr>
              <a:xfrm>
                <a:off x="8440846" y="6713977"/>
                <a:ext cx="87608" cy="97341"/>
              </a:xfrm>
              <a:custGeom>
                <a:avLst/>
                <a:gdLst>
                  <a:gd name="connsiteX0" fmla="*/ 8274 w 87607"/>
                  <a:gd name="connsiteY0" fmla="*/ 22875 h 97340"/>
                  <a:gd name="connsiteX1" fmla="*/ 7301 w 87607"/>
                  <a:gd name="connsiteY1" fmla="*/ 18981 h 97340"/>
                  <a:gd name="connsiteX2" fmla="*/ 33583 w 87607"/>
                  <a:gd name="connsiteY2" fmla="*/ 15088 h 97340"/>
                  <a:gd name="connsiteX3" fmla="*/ 76413 w 87607"/>
                  <a:gd name="connsiteY3" fmla="*/ 59865 h 97340"/>
                  <a:gd name="connsiteX4" fmla="*/ 76413 w 87607"/>
                  <a:gd name="connsiteY4" fmla="*/ 59865 h 97340"/>
                  <a:gd name="connsiteX5" fmla="*/ 70573 w 87607"/>
                  <a:gd name="connsiteY5" fmla="*/ 21902 h 97340"/>
                  <a:gd name="connsiteX6" fmla="*/ 57918 w 87607"/>
                  <a:gd name="connsiteY6" fmla="*/ 15088 h 97340"/>
                  <a:gd name="connsiteX7" fmla="*/ 56945 w 87607"/>
                  <a:gd name="connsiteY7" fmla="*/ 11194 h 97340"/>
                  <a:gd name="connsiteX8" fmla="*/ 84201 w 87607"/>
                  <a:gd name="connsiteY8" fmla="*/ 7301 h 97340"/>
                  <a:gd name="connsiteX9" fmla="*/ 85174 w 87607"/>
                  <a:gd name="connsiteY9" fmla="*/ 11194 h 97340"/>
                  <a:gd name="connsiteX10" fmla="*/ 76413 w 87607"/>
                  <a:gd name="connsiteY10" fmla="*/ 20928 h 97340"/>
                  <a:gd name="connsiteX11" fmla="*/ 85174 w 87607"/>
                  <a:gd name="connsiteY11" fmla="*/ 82253 h 97340"/>
                  <a:gd name="connsiteX12" fmla="*/ 75440 w 87607"/>
                  <a:gd name="connsiteY12" fmla="*/ 84200 h 97340"/>
                  <a:gd name="connsiteX13" fmla="*/ 25796 w 87607"/>
                  <a:gd name="connsiteY13" fmla="*/ 33582 h 97340"/>
                  <a:gd name="connsiteX14" fmla="*/ 25796 w 87607"/>
                  <a:gd name="connsiteY14" fmla="*/ 33582 h 97340"/>
                  <a:gd name="connsiteX15" fmla="*/ 32610 w 87607"/>
                  <a:gd name="connsiteY15" fmla="*/ 79333 h 97340"/>
                  <a:gd name="connsiteX16" fmla="*/ 46237 w 87607"/>
                  <a:gd name="connsiteY16" fmla="*/ 84200 h 97340"/>
                  <a:gd name="connsiteX17" fmla="*/ 47211 w 87607"/>
                  <a:gd name="connsiteY17" fmla="*/ 88093 h 97340"/>
                  <a:gd name="connsiteX18" fmla="*/ 18008 w 87607"/>
                  <a:gd name="connsiteY18" fmla="*/ 91987 h 97340"/>
                  <a:gd name="connsiteX19" fmla="*/ 17035 w 87607"/>
                  <a:gd name="connsiteY19" fmla="*/ 88093 h 97340"/>
                  <a:gd name="connsiteX20" fmla="*/ 26769 w 87607"/>
                  <a:gd name="connsiteY20" fmla="*/ 79333 h 97340"/>
                  <a:gd name="connsiteX21" fmla="*/ 18981 w 87607"/>
                  <a:gd name="connsiteY21" fmla="*/ 28715 h 97340"/>
                  <a:gd name="connsiteX22" fmla="*/ 8274 w 87607"/>
                  <a:gd name="connsiteY22" fmla="*/ 22875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7607" h="97340">
                    <a:moveTo>
                      <a:pt x="8274" y="22875"/>
                    </a:moveTo>
                    <a:lnTo>
                      <a:pt x="7301" y="18981"/>
                    </a:lnTo>
                    <a:lnTo>
                      <a:pt x="33583" y="15088"/>
                    </a:lnTo>
                    <a:lnTo>
                      <a:pt x="76413" y="59865"/>
                    </a:lnTo>
                    <a:lnTo>
                      <a:pt x="76413" y="59865"/>
                    </a:lnTo>
                    <a:lnTo>
                      <a:pt x="70573" y="21902"/>
                    </a:lnTo>
                    <a:cubicBezTo>
                      <a:pt x="70573" y="17035"/>
                      <a:pt x="66679" y="15088"/>
                      <a:pt x="57918" y="15088"/>
                    </a:cubicBezTo>
                    <a:lnTo>
                      <a:pt x="56945" y="11194"/>
                    </a:lnTo>
                    <a:lnTo>
                      <a:pt x="84201" y="7301"/>
                    </a:lnTo>
                    <a:lnTo>
                      <a:pt x="85174" y="11194"/>
                    </a:lnTo>
                    <a:cubicBezTo>
                      <a:pt x="78360" y="13141"/>
                      <a:pt x="75440" y="16061"/>
                      <a:pt x="76413" y="20928"/>
                    </a:cubicBezTo>
                    <a:lnTo>
                      <a:pt x="85174" y="82253"/>
                    </a:lnTo>
                    <a:lnTo>
                      <a:pt x="75440" y="84200"/>
                    </a:lnTo>
                    <a:lnTo>
                      <a:pt x="25796" y="33582"/>
                    </a:lnTo>
                    <a:lnTo>
                      <a:pt x="25796" y="33582"/>
                    </a:lnTo>
                    <a:lnTo>
                      <a:pt x="32610" y="79333"/>
                    </a:lnTo>
                    <a:cubicBezTo>
                      <a:pt x="32610" y="85173"/>
                      <a:pt x="37477" y="86147"/>
                      <a:pt x="46237" y="84200"/>
                    </a:cubicBezTo>
                    <a:lnTo>
                      <a:pt x="47211" y="88093"/>
                    </a:lnTo>
                    <a:lnTo>
                      <a:pt x="18008" y="91987"/>
                    </a:lnTo>
                    <a:lnTo>
                      <a:pt x="17035" y="88093"/>
                    </a:lnTo>
                    <a:cubicBezTo>
                      <a:pt x="24822" y="87120"/>
                      <a:pt x="27742" y="85173"/>
                      <a:pt x="26769" y="79333"/>
                    </a:cubicBezTo>
                    <a:lnTo>
                      <a:pt x="18981" y="28715"/>
                    </a:lnTo>
                    <a:cubicBezTo>
                      <a:pt x="19955" y="22875"/>
                      <a:pt x="16061" y="20928"/>
                      <a:pt x="8274" y="22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95DB1E3-D1B9-4B81-ACD4-1A57533A2941}"/>
                  </a:ext>
                </a:extLst>
              </p:cNvPr>
              <p:cNvSpPr/>
              <p:nvPr/>
            </p:nvSpPr>
            <p:spPr>
              <a:xfrm>
                <a:off x="8527480" y="6701323"/>
                <a:ext cx="68139" cy="87607"/>
              </a:xfrm>
              <a:custGeom>
                <a:avLst/>
                <a:gdLst>
                  <a:gd name="connsiteX0" fmla="*/ 64732 w 68139"/>
                  <a:gd name="connsiteY0" fmla="*/ 78360 h 87606"/>
                  <a:gd name="connsiteX1" fmla="*/ 26769 w 68139"/>
                  <a:gd name="connsiteY1" fmla="*/ 89067 h 87606"/>
                  <a:gd name="connsiteX2" fmla="*/ 25796 w 68139"/>
                  <a:gd name="connsiteY2" fmla="*/ 85173 h 87606"/>
                  <a:gd name="connsiteX3" fmla="*/ 33583 w 68139"/>
                  <a:gd name="connsiteY3" fmla="*/ 75439 h 87606"/>
                  <a:gd name="connsiteX4" fmla="*/ 19955 w 68139"/>
                  <a:gd name="connsiteY4" fmla="*/ 25796 h 87606"/>
                  <a:gd name="connsiteX5" fmla="*/ 8274 w 68139"/>
                  <a:gd name="connsiteY5" fmla="*/ 21902 h 87606"/>
                  <a:gd name="connsiteX6" fmla="*/ 7301 w 68139"/>
                  <a:gd name="connsiteY6" fmla="*/ 18008 h 87606"/>
                  <a:gd name="connsiteX7" fmla="*/ 45264 w 68139"/>
                  <a:gd name="connsiteY7" fmla="*/ 7301 h 87606"/>
                  <a:gd name="connsiteX8" fmla="*/ 46237 w 68139"/>
                  <a:gd name="connsiteY8" fmla="*/ 11194 h 87606"/>
                  <a:gd name="connsiteX9" fmla="*/ 38450 w 68139"/>
                  <a:gd name="connsiteY9" fmla="*/ 20929 h 87606"/>
                  <a:gd name="connsiteX10" fmla="*/ 52078 w 68139"/>
                  <a:gd name="connsiteY10" fmla="*/ 70572 h 87606"/>
                  <a:gd name="connsiteX11" fmla="*/ 63759 w 68139"/>
                  <a:gd name="connsiteY11" fmla="*/ 74466 h 87606"/>
                  <a:gd name="connsiteX12" fmla="*/ 64732 w 68139"/>
                  <a:gd name="connsiteY12" fmla="*/ 78360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139" h="87606">
                    <a:moveTo>
                      <a:pt x="64732" y="78360"/>
                    </a:moveTo>
                    <a:lnTo>
                      <a:pt x="26769" y="89067"/>
                    </a:lnTo>
                    <a:lnTo>
                      <a:pt x="25796" y="85173"/>
                    </a:lnTo>
                    <a:cubicBezTo>
                      <a:pt x="32610" y="84200"/>
                      <a:pt x="35530" y="80306"/>
                      <a:pt x="33583" y="75439"/>
                    </a:cubicBezTo>
                    <a:lnTo>
                      <a:pt x="19955" y="25796"/>
                    </a:lnTo>
                    <a:cubicBezTo>
                      <a:pt x="18982" y="20929"/>
                      <a:pt x="15088" y="18982"/>
                      <a:pt x="8274" y="21902"/>
                    </a:cubicBezTo>
                    <a:lnTo>
                      <a:pt x="7301" y="18008"/>
                    </a:lnTo>
                    <a:lnTo>
                      <a:pt x="45264" y="7301"/>
                    </a:lnTo>
                    <a:lnTo>
                      <a:pt x="46237" y="11194"/>
                    </a:lnTo>
                    <a:cubicBezTo>
                      <a:pt x="38450" y="13141"/>
                      <a:pt x="36503" y="16061"/>
                      <a:pt x="38450" y="20929"/>
                    </a:cubicBezTo>
                    <a:lnTo>
                      <a:pt x="52078" y="70572"/>
                    </a:lnTo>
                    <a:cubicBezTo>
                      <a:pt x="53051" y="75439"/>
                      <a:pt x="56945" y="77386"/>
                      <a:pt x="63759" y="74466"/>
                    </a:cubicBezTo>
                    <a:lnTo>
                      <a:pt x="64732" y="7836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C11613B-891C-47C3-A347-2801D39D3B12}"/>
                  </a:ext>
                </a:extLst>
              </p:cNvPr>
              <p:cNvSpPr/>
              <p:nvPr/>
            </p:nvSpPr>
            <p:spPr>
              <a:xfrm>
                <a:off x="8572258" y="6673094"/>
                <a:ext cx="77874" cy="97341"/>
              </a:xfrm>
              <a:custGeom>
                <a:avLst/>
                <a:gdLst>
                  <a:gd name="connsiteX0" fmla="*/ 9247 w 77873"/>
                  <a:gd name="connsiteY0" fmla="*/ 36503 h 97340"/>
                  <a:gd name="connsiteX1" fmla="*/ 7301 w 77873"/>
                  <a:gd name="connsiteY1" fmla="*/ 32609 h 97340"/>
                  <a:gd name="connsiteX2" fmla="*/ 40397 w 77873"/>
                  <a:gd name="connsiteY2" fmla="*/ 18982 h 97340"/>
                  <a:gd name="connsiteX3" fmla="*/ 42344 w 77873"/>
                  <a:gd name="connsiteY3" fmla="*/ 22875 h 97340"/>
                  <a:gd name="connsiteX4" fmla="*/ 34556 w 77873"/>
                  <a:gd name="connsiteY4" fmla="*/ 30662 h 97340"/>
                  <a:gd name="connsiteX5" fmla="*/ 64732 w 77873"/>
                  <a:gd name="connsiteY5" fmla="*/ 67652 h 97340"/>
                  <a:gd name="connsiteX6" fmla="*/ 64732 w 77873"/>
                  <a:gd name="connsiteY6" fmla="*/ 67652 h 97340"/>
                  <a:gd name="connsiteX7" fmla="*/ 64732 w 77873"/>
                  <a:gd name="connsiteY7" fmla="*/ 60838 h 97340"/>
                  <a:gd name="connsiteX8" fmla="*/ 62785 w 77873"/>
                  <a:gd name="connsiteY8" fmla="*/ 21902 h 97340"/>
                  <a:gd name="connsiteX9" fmla="*/ 52078 w 77873"/>
                  <a:gd name="connsiteY9" fmla="*/ 19955 h 97340"/>
                  <a:gd name="connsiteX10" fmla="*/ 50131 w 77873"/>
                  <a:gd name="connsiteY10" fmla="*/ 16061 h 97340"/>
                  <a:gd name="connsiteX11" fmla="*/ 72520 w 77873"/>
                  <a:gd name="connsiteY11" fmla="*/ 7301 h 97340"/>
                  <a:gd name="connsiteX12" fmla="*/ 74466 w 77873"/>
                  <a:gd name="connsiteY12" fmla="*/ 11194 h 97340"/>
                  <a:gd name="connsiteX13" fmla="*/ 68626 w 77873"/>
                  <a:gd name="connsiteY13" fmla="*/ 21902 h 97340"/>
                  <a:gd name="connsiteX14" fmla="*/ 70573 w 77873"/>
                  <a:gd name="connsiteY14" fmla="*/ 89067 h 97340"/>
                  <a:gd name="connsiteX15" fmla="*/ 62785 w 77873"/>
                  <a:gd name="connsiteY15" fmla="*/ 91987 h 97340"/>
                  <a:gd name="connsiteX16" fmla="*/ 20928 w 77873"/>
                  <a:gd name="connsiteY16" fmla="*/ 41370 h 97340"/>
                  <a:gd name="connsiteX17" fmla="*/ 9247 w 77873"/>
                  <a:gd name="connsiteY17" fmla="*/ 36503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7873" h="97340">
                    <a:moveTo>
                      <a:pt x="9247" y="36503"/>
                    </a:moveTo>
                    <a:lnTo>
                      <a:pt x="7301" y="32609"/>
                    </a:lnTo>
                    <a:lnTo>
                      <a:pt x="40397" y="18982"/>
                    </a:lnTo>
                    <a:lnTo>
                      <a:pt x="42344" y="22875"/>
                    </a:lnTo>
                    <a:cubicBezTo>
                      <a:pt x="35530" y="25795"/>
                      <a:pt x="33583" y="27742"/>
                      <a:pt x="34556" y="30662"/>
                    </a:cubicBezTo>
                    <a:cubicBezTo>
                      <a:pt x="33583" y="30662"/>
                      <a:pt x="43317" y="42343"/>
                      <a:pt x="64732" y="67652"/>
                    </a:cubicBezTo>
                    <a:lnTo>
                      <a:pt x="64732" y="67652"/>
                    </a:lnTo>
                    <a:cubicBezTo>
                      <a:pt x="64732" y="65705"/>
                      <a:pt x="64732" y="63758"/>
                      <a:pt x="64732" y="60838"/>
                    </a:cubicBezTo>
                    <a:cubicBezTo>
                      <a:pt x="63759" y="31636"/>
                      <a:pt x="62785" y="18982"/>
                      <a:pt x="62785" y="21902"/>
                    </a:cubicBezTo>
                    <a:cubicBezTo>
                      <a:pt x="60839" y="18008"/>
                      <a:pt x="57918" y="18008"/>
                      <a:pt x="52078" y="19955"/>
                    </a:cubicBezTo>
                    <a:lnTo>
                      <a:pt x="50131" y="16061"/>
                    </a:lnTo>
                    <a:lnTo>
                      <a:pt x="72520" y="7301"/>
                    </a:lnTo>
                    <a:lnTo>
                      <a:pt x="74466" y="11194"/>
                    </a:lnTo>
                    <a:cubicBezTo>
                      <a:pt x="69599" y="14115"/>
                      <a:pt x="67652" y="17035"/>
                      <a:pt x="68626" y="21902"/>
                    </a:cubicBezTo>
                    <a:lnTo>
                      <a:pt x="70573" y="89067"/>
                    </a:lnTo>
                    <a:lnTo>
                      <a:pt x="62785" y="91987"/>
                    </a:lnTo>
                    <a:lnTo>
                      <a:pt x="20928" y="41370"/>
                    </a:lnTo>
                    <a:cubicBezTo>
                      <a:pt x="18008" y="35529"/>
                      <a:pt x="14114" y="34556"/>
                      <a:pt x="9247" y="365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80A0282-5745-4911-8112-FE2F54C58EF7}"/>
                  </a:ext>
                </a:extLst>
              </p:cNvPr>
              <p:cNvSpPr/>
              <p:nvPr/>
            </p:nvSpPr>
            <p:spPr>
              <a:xfrm>
                <a:off x="8641371" y="6638051"/>
                <a:ext cx="107076" cy="107075"/>
              </a:xfrm>
              <a:custGeom>
                <a:avLst/>
                <a:gdLst>
                  <a:gd name="connsiteX0" fmla="*/ 64732 w 107076"/>
                  <a:gd name="connsiteY0" fmla="*/ 7301 h 107074"/>
                  <a:gd name="connsiteX1" fmla="*/ 78360 w 107076"/>
                  <a:gd name="connsiteY1" fmla="*/ 29689 h 107074"/>
                  <a:gd name="connsiteX2" fmla="*/ 74466 w 107076"/>
                  <a:gd name="connsiteY2" fmla="*/ 31636 h 107074"/>
                  <a:gd name="connsiteX3" fmla="*/ 41370 w 107076"/>
                  <a:gd name="connsiteY3" fmla="*/ 25796 h 107074"/>
                  <a:gd name="connsiteX4" fmla="*/ 37476 w 107076"/>
                  <a:gd name="connsiteY4" fmla="*/ 36503 h 107074"/>
                  <a:gd name="connsiteX5" fmla="*/ 48184 w 107076"/>
                  <a:gd name="connsiteY5" fmla="*/ 54998 h 107074"/>
                  <a:gd name="connsiteX6" fmla="*/ 56945 w 107076"/>
                  <a:gd name="connsiteY6" fmla="*/ 35530 h 107074"/>
                  <a:gd name="connsiteX7" fmla="*/ 60839 w 107076"/>
                  <a:gd name="connsiteY7" fmla="*/ 33583 h 107074"/>
                  <a:gd name="connsiteX8" fmla="*/ 75440 w 107076"/>
                  <a:gd name="connsiteY8" fmla="*/ 59865 h 107074"/>
                  <a:gd name="connsiteX9" fmla="*/ 71546 w 107076"/>
                  <a:gd name="connsiteY9" fmla="*/ 61812 h 107074"/>
                  <a:gd name="connsiteX10" fmla="*/ 50131 w 107076"/>
                  <a:gd name="connsiteY10" fmla="*/ 58891 h 107074"/>
                  <a:gd name="connsiteX11" fmla="*/ 62785 w 107076"/>
                  <a:gd name="connsiteY11" fmla="*/ 80306 h 107074"/>
                  <a:gd name="connsiteX12" fmla="*/ 73493 w 107076"/>
                  <a:gd name="connsiteY12" fmla="*/ 81280 h 107074"/>
                  <a:gd name="connsiteX13" fmla="*/ 85174 w 107076"/>
                  <a:gd name="connsiteY13" fmla="*/ 47210 h 107074"/>
                  <a:gd name="connsiteX14" fmla="*/ 89068 w 107076"/>
                  <a:gd name="connsiteY14" fmla="*/ 45264 h 107074"/>
                  <a:gd name="connsiteX15" fmla="*/ 102696 w 107076"/>
                  <a:gd name="connsiteY15" fmla="*/ 70572 h 107074"/>
                  <a:gd name="connsiteX16" fmla="*/ 43317 w 107076"/>
                  <a:gd name="connsiteY16" fmla="*/ 104641 h 107074"/>
                  <a:gd name="connsiteX17" fmla="*/ 41370 w 107076"/>
                  <a:gd name="connsiteY17" fmla="*/ 100748 h 107074"/>
                  <a:gd name="connsiteX18" fmla="*/ 47211 w 107076"/>
                  <a:gd name="connsiteY18" fmla="*/ 89067 h 107074"/>
                  <a:gd name="connsiteX19" fmla="*/ 21902 w 107076"/>
                  <a:gd name="connsiteY19" fmla="*/ 44290 h 107074"/>
                  <a:gd name="connsiteX20" fmla="*/ 9247 w 107076"/>
                  <a:gd name="connsiteY20" fmla="*/ 43317 h 107074"/>
                  <a:gd name="connsiteX21" fmla="*/ 7301 w 107076"/>
                  <a:gd name="connsiteY21" fmla="*/ 39423 h 107074"/>
                  <a:gd name="connsiteX22" fmla="*/ 64732 w 107076"/>
                  <a:gd name="connsiteY22" fmla="*/ 7301 h 1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7076" h="107074">
                    <a:moveTo>
                      <a:pt x="64732" y="7301"/>
                    </a:moveTo>
                    <a:lnTo>
                      <a:pt x="78360" y="29689"/>
                    </a:lnTo>
                    <a:lnTo>
                      <a:pt x="74466" y="31636"/>
                    </a:lnTo>
                    <a:cubicBezTo>
                      <a:pt x="63759" y="20929"/>
                      <a:pt x="53051" y="18982"/>
                      <a:pt x="41370" y="25796"/>
                    </a:cubicBezTo>
                    <a:cubicBezTo>
                      <a:pt x="35530" y="28716"/>
                      <a:pt x="34556" y="32609"/>
                      <a:pt x="37476" y="36503"/>
                    </a:cubicBezTo>
                    <a:lnTo>
                      <a:pt x="48184" y="54998"/>
                    </a:lnTo>
                    <a:cubicBezTo>
                      <a:pt x="56945" y="51104"/>
                      <a:pt x="59865" y="44290"/>
                      <a:pt x="56945" y="35530"/>
                    </a:cubicBezTo>
                    <a:lnTo>
                      <a:pt x="60839" y="33583"/>
                    </a:lnTo>
                    <a:lnTo>
                      <a:pt x="75440" y="59865"/>
                    </a:lnTo>
                    <a:lnTo>
                      <a:pt x="71546" y="61812"/>
                    </a:lnTo>
                    <a:cubicBezTo>
                      <a:pt x="65706" y="54998"/>
                      <a:pt x="57918" y="54024"/>
                      <a:pt x="50131" y="58891"/>
                    </a:cubicBezTo>
                    <a:lnTo>
                      <a:pt x="62785" y="80306"/>
                    </a:lnTo>
                    <a:cubicBezTo>
                      <a:pt x="64732" y="85173"/>
                      <a:pt x="68626" y="85173"/>
                      <a:pt x="73493" y="81280"/>
                    </a:cubicBezTo>
                    <a:cubicBezTo>
                      <a:pt x="85174" y="74466"/>
                      <a:pt x="89068" y="62785"/>
                      <a:pt x="85174" y="47210"/>
                    </a:cubicBezTo>
                    <a:lnTo>
                      <a:pt x="89068" y="45264"/>
                    </a:lnTo>
                    <a:lnTo>
                      <a:pt x="102696" y="70572"/>
                    </a:lnTo>
                    <a:lnTo>
                      <a:pt x="43317" y="104641"/>
                    </a:lnTo>
                    <a:lnTo>
                      <a:pt x="41370" y="100748"/>
                    </a:lnTo>
                    <a:cubicBezTo>
                      <a:pt x="48184" y="97828"/>
                      <a:pt x="50131" y="93934"/>
                      <a:pt x="47211" y="89067"/>
                    </a:cubicBezTo>
                    <a:lnTo>
                      <a:pt x="21902" y="44290"/>
                    </a:lnTo>
                    <a:cubicBezTo>
                      <a:pt x="19955" y="39423"/>
                      <a:pt x="15088" y="39423"/>
                      <a:pt x="9247" y="43317"/>
                    </a:cubicBezTo>
                    <a:lnTo>
                      <a:pt x="7301" y="39423"/>
                    </a:lnTo>
                    <a:lnTo>
                      <a:pt x="64732" y="73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EFA1A4D-1D8D-4AE4-B1C5-6DFEC7BD5EB0}"/>
                  </a:ext>
                </a:extLst>
              </p:cNvPr>
              <p:cNvSpPr/>
              <p:nvPr/>
            </p:nvSpPr>
            <p:spPr>
              <a:xfrm>
                <a:off x="8708536" y="6599198"/>
                <a:ext cx="107076" cy="97341"/>
              </a:xfrm>
              <a:custGeom>
                <a:avLst/>
                <a:gdLst>
                  <a:gd name="connsiteX0" fmla="*/ 37477 w 107076"/>
                  <a:gd name="connsiteY0" fmla="*/ 30580 h 97340"/>
                  <a:gd name="connsiteX1" fmla="*/ 52078 w 107076"/>
                  <a:gd name="connsiteY1" fmla="*/ 49075 h 97340"/>
                  <a:gd name="connsiteX2" fmla="*/ 57918 w 107076"/>
                  <a:gd name="connsiteY2" fmla="*/ 25713 h 97340"/>
                  <a:gd name="connsiteX3" fmla="*/ 39423 w 107076"/>
                  <a:gd name="connsiteY3" fmla="*/ 21819 h 97340"/>
                  <a:gd name="connsiteX4" fmla="*/ 37477 w 107076"/>
                  <a:gd name="connsiteY4" fmla="*/ 30580 h 97340"/>
                  <a:gd name="connsiteX5" fmla="*/ 37477 w 107076"/>
                  <a:gd name="connsiteY5" fmla="*/ 30580 h 97340"/>
                  <a:gd name="connsiteX6" fmla="*/ 97828 w 107076"/>
                  <a:gd name="connsiteY6" fmla="*/ 42261 h 97340"/>
                  <a:gd name="connsiteX7" fmla="*/ 100749 w 107076"/>
                  <a:gd name="connsiteY7" fmla="*/ 39340 h 97340"/>
                  <a:gd name="connsiteX8" fmla="*/ 98802 w 107076"/>
                  <a:gd name="connsiteY8" fmla="*/ 62702 h 97340"/>
                  <a:gd name="connsiteX9" fmla="*/ 75440 w 107076"/>
                  <a:gd name="connsiteY9" fmla="*/ 58809 h 97340"/>
                  <a:gd name="connsiteX10" fmla="*/ 64732 w 107076"/>
                  <a:gd name="connsiteY10" fmla="*/ 50048 h 97340"/>
                  <a:gd name="connsiteX11" fmla="*/ 54025 w 107076"/>
                  <a:gd name="connsiteY11" fmla="*/ 52968 h 97340"/>
                  <a:gd name="connsiteX12" fmla="*/ 67652 w 107076"/>
                  <a:gd name="connsiteY12" fmla="*/ 70489 h 97340"/>
                  <a:gd name="connsiteX13" fmla="*/ 81281 w 107076"/>
                  <a:gd name="connsiteY13" fmla="*/ 70489 h 97340"/>
                  <a:gd name="connsiteX14" fmla="*/ 84201 w 107076"/>
                  <a:gd name="connsiteY14" fmla="*/ 73410 h 97340"/>
                  <a:gd name="connsiteX15" fmla="*/ 54025 w 107076"/>
                  <a:gd name="connsiteY15" fmla="*/ 97745 h 97340"/>
                  <a:gd name="connsiteX16" fmla="*/ 51104 w 107076"/>
                  <a:gd name="connsiteY16" fmla="*/ 94825 h 97340"/>
                  <a:gd name="connsiteX17" fmla="*/ 54998 w 107076"/>
                  <a:gd name="connsiteY17" fmla="*/ 82170 h 97340"/>
                  <a:gd name="connsiteX18" fmla="*/ 22875 w 107076"/>
                  <a:gd name="connsiteY18" fmla="*/ 41287 h 97340"/>
                  <a:gd name="connsiteX19" fmla="*/ 10221 w 107076"/>
                  <a:gd name="connsiteY19" fmla="*/ 42261 h 97340"/>
                  <a:gd name="connsiteX20" fmla="*/ 7301 w 107076"/>
                  <a:gd name="connsiteY20" fmla="*/ 39340 h 97340"/>
                  <a:gd name="connsiteX21" fmla="*/ 37477 w 107076"/>
                  <a:gd name="connsiteY21" fmla="*/ 15979 h 97340"/>
                  <a:gd name="connsiteX22" fmla="*/ 71546 w 107076"/>
                  <a:gd name="connsiteY22" fmla="*/ 14032 h 97340"/>
                  <a:gd name="connsiteX23" fmla="*/ 61812 w 107076"/>
                  <a:gd name="connsiteY23" fmla="*/ 44208 h 97340"/>
                  <a:gd name="connsiteX24" fmla="*/ 61812 w 107076"/>
                  <a:gd name="connsiteY24" fmla="*/ 44208 h 97340"/>
                  <a:gd name="connsiteX25" fmla="*/ 87121 w 107076"/>
                  <a:gd name="connsiteY25" fmla="*/ 45181 h 97340"/>
                  <a:gd name="connsiteX26" fmla="*/ 99775 w 107076"/>
                  <a:gd name="connsiteY26" fmla="*/ 50048 h 97340"/>
                  <a:gd name="connsiteX27" fmla="*/ 97828 w 107076"/>
                  <a:gd name="connsiteY27" fmla="*/ 42261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7076" h="97340">
                    <a:moveTo>
                      <a:pt x="37477" y="30580"/>
                    </a:moveTo>
                    <a:lnTo>
                      <a:pt x="52078" y="49075"/>
                    </a:lnTo>
                    <a:cubicBezTo>
                      <a:pt x="62785" y="41287"/>
                      <a:pt x="64732" y="33500"/>
                      <a:pt x="57918" y="25713"/>
                    </a:cubicBezTo>
                    <a:cubicBezTo>
                      <a:pt x="52078" y="18899"/>
                      <a:pt x="45264" y="16952"/>
                      <a:pt x="39423" y="21819"/>
                    </a:cubicBezTo>
                    <a:cubicBezTo>
                      <a:pt x="35530" y="24739"/>
                      <a:pt x="34556" y="27659"/>
                      <a:pt x="37477" y="30580"/>
                    </a:cubicBezTo>
                    <a:lnTo>
                      <a:pt x="37477" y="30580"/>
                    </a:lnTo>
                    <a:close/>
                    <a:moveTo>
                      <a:pt x="97828" y="42261"/>
                    </a:moveTo>
                    <a:lnTo>
                      <a:pt x="100749" y="39340"/>
                    </a:lnTo>
                    <a:cubicBezTo>
                      <a:pt x="107563" y="48101"/>
                      <a:pt x="107563" y="55888"/>
                      <a:pt x="98802" y="62702"/>
                    </a:cubicBezTo>
                    <a:cubicBezTo>
                      <a:pt x="91015" y="69516"/>
                      <a:pt x="82254" y="68543"/>
                      <a:pt x="75440" y="58809"/>
                    </a:cubicBezTo>
                    <a:cubicBezTo>
                      <a:pt x="70573" y="52968"/>
                      <a:pt x="66679" y="50048"/>
                      <a:pt x="64732" y="50048"/>
                    </a:cubicBezTo>
                    <a:cubicBezTo>
                      <a:pt x="61812" y="49075"/>
                      <a:pt x="58892" y="50048"/>
                      <a:pt x="54025" y="52968"/>
                    </a:cubicBezTo>
                    <a:lnTo>
                      <a:pt x="67652" y="70489"/>
                    </a:lnTo>
                    <a:cubicBezTo>
                      <a:pt x="70573" y="76330"/>
                      <a:pt x="75440" y="76330"/>
                      <a:pt x="81281" y="70489"/>
                    </a:cubicBezTo>
                    <a:lnTo>
                      <a:pt x="84201" y="73410"/>
                    </a:lnTo>
                    <a:lnTo>
                      <a:pt x="54025" y="97745"/>
                    </a:lnTo>
                    <a:lnTo>
                      <a:pt x="51104" y="94825"/>
                    </a:lnTo>
                    <a:cubicBezTo>
                      <a:pt x="56945" y="90931"/>
                      <a:pt x="58892" y="87037"/>
                      <a:pt x="54998" y="82170"/>
                    </a:cubicBezTo>
                    <a:lnTo>
                      <a:pt x="22875" y="41287"/>
                    </a:lnTo>
                    <a:cubicBezTo>
                      <a:pt x="19955" y="37394"/>
                      <a:pt x="16061" y="37394"/>
                      <a:pt x="10221" y="42261"/>
                    </a:cubicBezTo>
                    <a:lnTo>
                      <a:pt x="7301" y="39340"/>
                    </a:lnTo>
                    <a:lnTo>
                      <a:pt x="37477" y="15979"/>
                    </a:lnTo>
                    <a:cubicBezTo>
                      <a:pt x="52078" y="5271"/>
                      <a:pt x="62785" y="4298"/>
                      <a:pt x="71546" y="14032"/>
                    </a:cubicBezTo>
                    <a:cubicBezTo>
                      <a:pt x="78360" y="23766"/>
                      <a:pt x="75440" y="33500"/>
                      <a:pt x="61812" y="44208"/>
                    </a:cubicBezTo>
                    <a:lnTo>
                      <a:pt x="61812" y="44208"/>
                    </a:lnTo>
                    <a:cubicBezTo>
                      <a:pt x="70573" y="39340"/>
                      <a:pt x="78360" y="39340"/>
                      <a:pt x="87121" y="45181"/>
                    </a:cubicBezTo>
                    <a:cubicBezTo>
                      <a:pt x="94908" y="51021"/>
                      <a:pt x="98802" y="52968"/>
                      <a:pt x="99775" y="50048"/>
                    </a:cubicBezTo>
                    <a:cubicBezTo>
                      <a:pt x="101722" y="49075"/>
                      <a:pt x="100749" y="46154"/>
                      <a:pt x="97828" y="42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1129EE2-1D35-4059-B92F-709622FFDF0E}"/>
                  </a:ext>
                </a:extLst>
              </p:cNvPr>
              <p:cNvSpPr/>
              <p:nvPr/>
            </p:nvSpPr>
            <p:spPr>
              <a:xfrm>
                <a:off x="8783246" y="6541684"/>
                <a:ext cx="87608" cy="97341"/>
              </a:xfrm>
              <a:custGeom>
                <a:avLst/>
                <a:gdLst>
                  <a:gd name="connsiteX0" fmla="*/ 51348 w 87607"/>
                  <a:gd name="connsiteY0" fmla="*/ 95881 h 97340"/>
                  <a:gd name="connsiteX1" fmla="*/ 30906 w 87607"/>
                  <a:gd name="connsiteY1" fmla="*/ 76413 h 97340"/>
                  <a:gd name="connsiteX2" fmla="*/ 33826 w 87607"/>
                  <a:gd name="connsiteY2" fmla="*/ 73493 h 97340"/>
                  <a:gd name="connsiteX3" fmla="*/ 67896 w 87607"/>
                  <a:gd name="connsiteY3" fmla="*/ 73493 h 97340"/>
                  <a:gd name="connsiteX4" fmla="*/ 68869 w 87607"/>
                  <a:gd name="connsiteY4" fmla="*/ 54998 h 97340"/>
                  <a:gd name="connsiteX5" fmla="*/ 47454 w 87607"/>
                  <a:gd name="connsiteY5" fmla="*/ 58891 h 97340"/>
                  <a:gd name="connsiteX6" fmla="*/ 15331 w 87607"/>
                  <a:gd name="connsiteY6" fmla="*/ 60838 h 97340"/>
                  <a:gd name="connsiteX7" fmla="*/ 15331 w 87607"/>
                  <a:gd name="connsiteY7" fmla="*/ 25795 h 97340"/>
                  <a:gd name="connsiteX8" fmla="*/ 28959 w 87607"/>
                  <a:gd name="connsiteY8" fmla="*/ 18008 h 97340"/>
                  <a:gd name="connsiteX9" fmla="*/ 32853 w 87607"/>
                  <a:gd name="connsiteY9" fmla="*/ 16061 h 97340"/>
                  <a:gd name="connsiteX10" fmla="*/ 32853 w 87607"/>
                  <a:gd name="connsiteY10" fmla="*/ 10221 h 97340"/>
                  <a:gd name="connsiteX11" fmla="*/ 35773 w 87607"/>
                  <a:gd name="connsiteY11" fmla="*/ 7301 h 97340"/>
                  <a:gd name="connsiteX12" fmla="*/ 54268 w 87607"/>
                  <a:gd name="connsiteY12" fmla="*/ 24822 h 97340"/>
                  <a:gd name="connsiteX13" fmla="*/ 51348 w 87607"/>
                  <a:gd name="connsiteY13" fmla="*/ 27742 h 97340"/>
                  <a:gd name="connsiteX14" fmla="*/ 21172 w 87607"/>
                  <a:gd name="connsiteY14" fmla="*/ 27742 h 97340"/>
                  <a:gd name="connsiteX15" fmla="*/ 20198 w 87607"/>
                  <a:gd name="connsiteY15" fmla="*/ 44290 h 97340"/>
                  <a:gd name="connsiteX16" fmla="*/ 41614 w 87607"/>
                  <a:gd name="connsiteY16" fmla="*/ 41370 h 97340"/>
                  <a:gd name="connsiteX17" fmla="*/ 76657 w 87607"/>
                  <a:gd name="connsiteY17" fmla="*/ 39423 h 97340"/>
                  <a:gd name="connsiteX18" fmla="*/ 75683 w 87607"/>
                  <a:gd name="connsiteY18" fmla="*/ 74466 h 97340"/>
                  <a:gd name="connsiteX19" fmla="*/ 61082 w 87607"/>
                  <a:gd name="connsiteY19" fmla="*/ 85173 h 97340"/>
                  <a:gd name="connsiteX20" fmla="*/ 57188 w 87607"/>
                  <a:gd name="connsiteY20" fmla="*/ 87120 h 97340"/>
                  <a:gd name="connsiteX21" fmla="*/ 57188 w 87607"/>
                  <a:gd name="connsiteY21" fmla="*/ 92961 h 97340"/>
                  <a:gd name="connsiteX22" fmla="*/ 51348 w 87607"/>
                  <a:gd name="connsiteY22" fmla="*/ 95881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7607" h="97340">
                    <a:moveTo>
                      <a:pt x="51348" y="95881"/>
                    </a:moveTo>
                    <a:lnTo>
                      <a:pt x="30906" y="76413"/>
                    </a:lnTo>
                    <a:lnTo>
                      <a:pt x="33826" y="73493"/>
                    </a:lnTo>
                    <a:cubicBezTo>
                      <a:pt x="48428" y="82253"/>
                      <a:pt x="60109" y="82253"/>
                      <a:pt x="67896" y="73493"/>
                    </a:cubicBezTo>
                    <a:cubicBezTo>
                      <a:pt x="73737" y="66679"/>
                      <a:pt x="74710" y="60838"/>
                      <a:pt x="68869" y="54998"/>
                    </a:cubicBezTo>
                    <a:cubicBezTo>
                      <a:pt x="65949" y="52077"/>
                      <a:pt x="58162" y="53051"/>
                      <a:pt x="47454" y="58891"/>
                    </a:cubicBezTo>
                    <a:cubicBezTo>
                      <a:pt x="32853" y="66679"/>
                      <a:pt x="21172" y="67652"/>
                      <a:pt x="15331" y="60838"/>
                    </a:cubicBezTo>
                    <a:cubicBezTo>
                      <a:pt x="4624" y="50130"/>
                      <a:pt x="4624" y="38450"/>
                      <a:pt x="15331" y="25795"/>
                    </a:cubicBezTo>
                    <a:cubicBezTo>
                      <a:pt x="19225" y="21902"/>
                      <a:pt x="23119" y="19955"/>
                      <a:pt x="28959" y="18008"/>
                    </a:cubicBezTo>
                    <a:cubicBezTo>
                      <a:pt x="30906" y="17035"/>
                      <a:pt x="31879" y="17035"/>
                      <a:pt x="32853" y="16061"/>
                    </a:cubicBezTo>
                    <a:cubicBezTo>
                      <a:pt x="33826" y="15088"/>
                      <a:pt x="33826" y="13141"/>
                      <a:pt x="32853" y="10221"/>
                    </a:cubicBezTo>
                    <a:lnTo>
                      <a:pt x="35773" y="7301"/>
                    </a:lnTo>
                    <a:lnTo>
                      <a:pt x="54268" y="24822"/>
                    </a:lnTo>
                    <a:lnTo>
                      <a:pt x="51348" y="27742"/>
                    </a:lnTo>
                    <a:cubicBezTo>
                      <a:pt x="38693" y="20928"/>
                      <a:pt x="27986" y="20928"/>
                      <a:pt x="21172" y="27742"/>
                    </a:cubicBezTo>
                    <a:cubicBezTo>
                      <a:pt x="16305" y="33583"/>
                      <a:pt x="15331" y="39423"/>
                      <a:pt x="20198" y="44290"/>
                    </a:cubicBezTo>
                    <a:cubicBezTo>
                      <a:pt x="24092" y="48184"/>
                      <a:pt x="30906" y="47210"/>
                      <a:pt x="41614" y="41370"/>
                    </a:cubicBezTo>
                    <a:cubicBezTo>
                      <a:pt x="57188" y="32609"/>
                      <a:pt x="68869" y="32609"/>
                      <a:pt x="76657" y="39423"/>
                    </a:cubicBezTo>
                    <a:cubicBezTo>
                      <a:pt x="86391" y="50130"/>
                      <a:pt x="86391" y="61812"/>
                      <a:pt x="75683" y="74466"/>
                    </a:cubicBezTo>
                    <a:cubicBezTo>
                      <a:pt x="71790" y="79333"/>
                      <a:pt x="66922" y="82253"/>
                      <a:pt x="61082" y="85173"/>
                    </a:cubicBezTo>
                    <a:cubicBezTo>
                      <a:pt x="59135" y="86147"/>
                      <a:pt x="57188" y="86147"/>
                      <a:pt x="57188" y="87120"/>
                    </a:cubicBezTo>
                    <a:cubicBezTo>
                      <a:pt x="56215" y="88094"/>
                      <a:pt x="56215" y="90040"/>
                      <a:pt x="57188" y="92961"/>
                    </a:cubicBezTo>
                    <a:lnTo>
                      <a:pt x="51348" y="95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BC77A8B-A642-4115-8099-C5338648A051}"/>
                  </a:ext>
                </a:extLst>
              </p:cNvPr>
              <p:cNvSpPr/>
              <p:nvPr/>
            </p:nvSpPr>
            <p:spPr>
              <a:xfrm>
                <a:off x="8822426" y="6494960"/>
                <a:ext cx="87608" cy="87607"/>
              </a:xfrm>
              <a:custGeom>
                <a:avLst/>
                <a:gdLst>
                  <a:gd name="connsiteX0" fmla="*/ 89068 w 87607"/>
                  <a:gd name="connsiteY0" fmla="*/ 53051 h 87606"/>
                  <a:gd name="connsiteX1" fmla="*/ 64733 w 87607"/>
                  <a:gd name="connsiteY1" fmla="*/ 84200 h 87606"/>
                  <a:gd name="connsiteX2" fmla="*/ 61812 w 87607"/>
                  <a:gd name="connsiteY2" fmla="*/ 81280 h 87606"/>
                  <a:gd name="connsiteX3" fmla="*/ 62786 w 87607"/>
                  <a:gd name="connsiteY3" fmla="*/ 68625 h 87606"/>
                  <a:gd name="connsiteX4" fmla="*/ 21902 w 87607"/>
                  <a:gd name="connsiteY4" fmla="*/ 37476 h 87606"/>
                  <a:gd name="connsiteX5" fmla="*/ 10221 w 87607"/>
                  <a:gd name="connsiteY5" fmla="*/ 41370 h 87606"/>
                  <a:gd name="connsiteX6" fmla="*/ 7301 w 87607"/>
                  <a:gd name="connsiteY6" fmla="*/ 38449 h 87606"/>
                  <a:gd name="connsiteX7" fmla="*/ 31636 w 87607"/>
                  <a:gd name="connsiteY7" fmla="*/ 7301 h 87606"/>
                  <a:gd name="connsiteX8" fmla="*/ 34557 w 87607"/>
                  <a:gd name="connsiteY8" fmla="*/ 10221 h 87606"/>
                  <a:gd name="connsiteX9" fmla="*/ 33583 w 87607"/>
                  <a:gd name="connsiteY9" fmla="*/ 22875 h 87606"/>
                  <a:gd name="connsiteX10" fmla="*/ 74467 w 87607"/>
                  <a:gd name="connsiteY10" fmla="*/ 54024 h 87606"/>
                  <a:gd name="connsiteX11" fmla="*/ 86148 w 87607"/>
                  <a:gd name="connsiteY11" fmla="*/ 50130 h 87606"/>
                  <a:gd name="connsiteX12" fmla="*/ 89068 w 87607"/>
                  <a:gd name="connsiteY12" fmla="*/ 53051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607" h="87606">
                    <a:moveTo>
                      <a:pt x="89068" y="53051"/>
                    </a:moveTo>
                    <a:lnTo>
                      <a:pt x="64733" y="84200"/>
                    </a:lnTo>
                    <a:lnTo>
                      <a:pt x="61812" y="81280"/>
                    </a:lnTo>
                    <a:cubicBezTo>
                      <a:pt x="66679" y="75439"/>
                      <a:pt x="66679" y="71546"/>
                      <a:pt x="62786" y="68625"/>
                    </a:cubicBezTo>
                    <a:lnTo>
                      <a:pt x="21902" y="37476"/>
                    </a:lnTo>
                    <a:cubicBezTo>
                      <a:pt x="18008" y="34556"/>
                      <a:pt x="14115" y="35529"/>
                      <a:pt x="10221" y="41370"/>
                    </a:cubicBezTo>
                    <a:lnTo>
                      <a:pt x="7301" y="38449"/>
                    </a:lnTo>
                    <a:lnTo>
                      <a:pt x="31636" y="7301"/>
                    </a:lnTo>
                    <a:lnTo>
                      <a:pt x="34557" y="10221"/>
                    </a:lnTo>
                    <a:cubicBezTo>
                      <a:pt x="29689" y="16061"/>
                      <a:pt x="29689" y="19955"/>
                      <a:pt x="33583" y="22875"/>
                    </a:cubicBezTo>
                    <a:lnTo>
                      <a:pt x="74467" y="54024"/>
                    </a:lnTo>
                    <a:cubicBezTo>
                      <a:pt x="78360" y="57918"/>
                      <a:pt x="82254" y="55971"/>
                      <a:pt x="86148" y="50130"/>
                    </a:cubicBezTo>
                    <a:lnTo>
                      <a:pt x="89068" y="530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C4FBAEA-F54B-4594-9A6D-0B9EB15CDDFF}"/>
                  </a:ext>
                </a:extLst>
              </p:cNvPr>
              <p:cNvSpPr/>
              <p:nvPr/>
            </p:nvSpPr>
            <p:spPr>
              <a:xfrm>
                <a:off x="8851629" y="6427795"/>
                <a:ext cx="107076" cy="97341"/>
              </a:xfrm>
              <a:custGeom>
                <a:avLst/>
                <a:gdLst>
                  <a:gd name="connsiteX0" fmla="*/ 7301 w 107076"/>
                  <a:gd name="connsiteY0" fmla="*/ 67652 h 97340"/>
                  <a:gd name="connsiteX1" fmla="*/ 42344 w 107076"/>
                  <a:gd name="connsiteY1" fmla="*/ 7301 h 97340"/>
                  <a:gd name="connsiteX2" fmla="*/ 64733 w 107076"/>
                  <a:gd name="connsiteY2" fmla="*/ 19955 h 97340"/>
                  <a:gd name="connsiteX3" fmla="*/ 62786 w 107076"/>
                  <a:gd name="connsiteY3" fmla="*/ 24822 h 97340"/>
                  <a:gd name="connsiteX4" fmla="*/ 33583 w 107076"/>
                  <a:gd name="connsiteY4" fmla="*/ 32609 h 97340"/>
                  <a:gd name="connsiteX5" fmla="*/ 83227 w 107076"/>
                  <a:gd name="connsiteY5" fmla="*/ 61811 h 97340"/>
                  <a:gd name="connsiteX6" fmla="*/ 95882 w 107076"/>
                  <a:gd name="connsiteY6" fmla="*/ 54998 h 97340"/>
                  <a:gd name="connsiteX7" fmla="*/ 99775 w 107076"/>
                  <a:gd name="connsiteY7" fmla="*/ 56944 h 97340"/>
                  <a:gd name="connsiteX8" fmla="*/ 78360 w 107076"/>
                  <a:gd name="connsiteY8" fmla="*/ 92960 h 97340"/>
                  <a:gd name="connsiteX9" fmla="*/ 74467 w 107076"/>
                  <a:gd name="connsiteY9" fmla="*/ 91013 h 97340"/>
                  <a:gd name="connsiteX10" fmla="*/ 74467 w 107076"/>
                  <a:gd name="connsiteY10" fmla="*/ 76412 h 97340"/>
                  <a:gd name="connsiteX11" fmla="*/ 24822 w 107076"/>
                  <a:gd name="connsiteY11" fmla="*/ 47210 h 97340"/>
                  <a:gd name="connsiteX12" fmla="*/ 32610 w 107076"/>
                  <a:gd name="connsiteY12" fmla="*/ 76412 h 97340"/>
                  <a:gd name="connsiteX13" fmla="*/ 29689 w 107076"/>
                  <a:gd name="connsiteY13" fmla="*/ 80306 h 97340"/>
                  <a:gd name="connsiteX14" fmla="*/ 7301 w 107076"/>
                  <a:gd name="connsiteY14" fmla="*/ 67652 h 9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7076" h="97340">
                    <a:moveTo>
                      <a:pt x="7301" y="67652"/>
                    </a:moveTo>
                    <a:lnTo>
                      <a:pt x="42344" y="7301"/>
                    </a:lnTo>
                    <a:lnTo>
                      <a:pt x="64733" y="19955"/>
                    </a:lnTo>
                    <a:lnTo>
                      <a:pt x="62786" y="24822"/>
                    </a:lnTo>
                    <a:cubicBezTo>
                      <a:pt x="49158" y="20928"/>
                      <a:pt x="39424" y="22875"/>
                      <a:pt x="33583" y="32609"/>
                    </a:cubicBezTo>
                    <a:lnTo>
                      <a:pt x="83227" y="61811"/>
                    </a:lnTo>
                    <a:cubicBezTo>
                      <a:pt x="87121" y="65705"/>
                      <a:pt x="91015" y="62785"/>
                      <a:pt x="95882" y="54998"/>
                    </a:cubicBezTo>
                    <a:lnTo>
                      <a:pt x="99775" y="56944"/>
                    </a:lnTo>
                    <a:lnTo>
                      <a:pt x="78360" y="92960"/>
                    </a:lnTo>
                    <a:lnTo>
                      <a:pt x="74467" y="91013"/>
                    </a:lnTo>
                    <a:cubicBezTo>
                      <a:pt x="79334" y="84200"/>
                      <a:pt x="79334" y="79333"/>
                      <a:pt x="74467" y="76412"/>
                    </a:cubicBezTo>
                    <a:lnTo>
                      <a:pt x="24822" y="47210"/>
                    </a:lnTo>
                    <a:cubicBezTo>
                      <a:pt x="18982" y="56944"/>
                      <a:pt x="21902" y="66678"/>
                      <a:pt x="32610" y="76412"/>
                    </a:cubicBezTo>
                    <a:lnTo>
                      <a:pt x="29689" y="80306"/>
                    </a:lnTo>
                    <a:lnTo>
                      <a:pt x="7301" y="676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DFB9BE5-13A6-42EF-870A-0EDCDEBFA655}"/>
                  </a:ext>
                </a:extLst>
              </p:cNvPr>
              <p:cNvSpPr/>
              <p:nvPr/>
            </p:nvSpPr>
            <p:spPr>
              <a:xfrm>
                <a:off x="8889592" y="6357710"/>
                <a:ext cx="97342" cy="87607"/>
              </a:xfrm>
              <a:custGeom>
                <a:avLst/>
                <a:gdLst>
                  <a:gd name="connsiteX0" fmla="*/ 11194 w 97341"/>
                  <a:gd name="connsiteY0" fmla="*/ 74466 h 87606"/>
                  <a:gd name="connsiteX1" fmla="*/ 7301 w 97341"/>
                  <a:gd name="connsiteY1" fmla="*/ 72519 h 87606"/>
                  <a:gd name="connsiteX2" fmla="*/ 20928 w 97341"/>
                  <a:gd name="connsiteY2" fmla="*/ 39423 h 87606"/>
                  <a:gd name="connsiteX3" fmla="*/ 24822 w 97341"/>
                  <a:gd name="connsiteY3" fmla="*/ 41370 h 87606"/>
                  <a:gd name="connsiteX4" fmla="*/ 24822 w 97341"/>
                  <a:gd name="connsiteY4" fmla="*/ 50130 h 87606"/>
                  <a:gd name="connsiteX5" fmla="*/ 29689 w 97341"/>
                  <a:gd name="connsiteY5" fmla="*/ 51104 h 87606"/>
                  <a:gd name="connsiteX6" fmla="*/ 31636 w 97341"/>
                  <a:gd name="connsiteY6" fmla="*/ 51104 h 87606"/>
                  <a:gd name="connsiteX7" fmla="*/ 55972 w 97341"/>
                  <a:gd name="connsiteY7" fmla="*/ 49157 h 87606"/>
                  <a:gd name="connsiteX8" fmla="*/ 41370 w 97341"/>
                  <a:gd name="connsiteY8" fmla="*/ 31636 h 87606"/>
                  <a:gd name="connsiteX9" fmla="*/ 36503 w 97341"/>
                  <a:gd name="connsiteY9" fmla="*/ 27742 h 87606"/>
                  <a:gd name="connsiteX10" fmla="*/ 28716 w 97341"/>
                  <a:gd name="connsiteY10" fmla="*/ 34556 h 87606"/>
                  <a:gd name="connsiteX11" fmla="*/ 24822 w 97341"/>
                  <a:gd name="connsiteY11" fmla="*/ 32609 h 87606"/>
                  <a:gd name="connsiteX12" fmla="*/ 35530 w 97341"/>
                  <a:gd name="connsiteY12" fmla="*/ 7301 h 87606"/>
                  <a:gd name="connsiteX13" fmla="*/ 39423 w 97341"/>
                  <a:gd name="connsiteY13" fmla="*/ 9248 h 87606"/>
                  <a:gd name="connsiteX14" fmla="*/ 42343 w 97341"/>
                  <a:gd name="connsiteY14" fmla="*/ 22875 h 87606"/>
                  <a:gd name="connsiteX15" fmla="*/ 65706 w 97341"/>
                  <a:gd name="connsiteY15" fmla="*/ 49157 h 87606"/>
                  <a:gd name="connsiteX16" fmla="*/ 83227 w 97341"/>
                  <a:gd name="connsiteY16" fmla="*/ 56944 h 87606"/>
                  <a:gd name="connsiteX17" fmla="*/ 94908 w 97341"/>
                  <a:gd name="connsiteY17" fmla="*/ 49157 h 87606"/>
                  <a:gd name="connsiteX18" fmla="*/ 98802 w 97341"/>
                  <a:gd name="connsiteY18" fmla="*/ 51104 h 87606"/>
                  <a:gd name="connsiteX19" fmla="*/ 82254 w 97341"/>
                  <a:gd name="connsiteY19" fmla="*/ 89067 h 87606"/>
                  <a:gd name="connsiteX20" fmla="*/ 78360 w 97341"/>
                  <a:gd name="connsiteY20" fmla="*/ 87120 h 87606"/>
                  <a:gd name="connsiteX21" fmla="*/ 76413 w 97341"/>
                  <a:gd name="connsiteY21" fmla="*/ 73492 h 87606"/>
                  <a:gd name="connsiteX22" fmla="*/ 57918 w 97341"/>
                  <a:gd name="connsiteY22" fmla="*/ 65705 h 87606"/>
                  <a:gd name="connsiteX23" fmla="*/ 27742 w 97341"/>
                  <a:gd name="connsiteY23" fmla="*/ 67652 h 87606"/>
                  <a:gd name="connsiteX24" fmla="*/ 11194 w 97341"/>
                  <a:gd name="connsiteY24" fmla="*/ 74466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7341" h="87606">
                    <a:moveTo>
                      <a:pt x="11194" y="74466"/>
                    </a:moveTo>
                    <a:lnTo>
                      <a:pt x="7301" y="72519"/>
                    </a:lnTo>
                    <a:lnTo>
                      <a:pt x="20928" y="39423"/>
                    </a:lnTo>
                    <a:lnTo>
                      <a:pt x="24822" y="41370"/>
                    </a:lnTo>
                    <a:cubicBezTo>
                      <a:pt x="22875" y="47210"/>
                      <a:pt x="22875" y="50130"/>
                      <a:pt x="24822" y="50130"/>
                    </a:cubicBezTo>
                    <a:cubicBezTo>
                      <a:pt x="25796" y="50130"/>
                      <a:pt x="26769" y="51104"/>
                      <a:pt x="29689" y="51104"/>
                    </a:cubicBezTo>
                    <a:cubicBezTo>
                      <a:pt x="30663" y="51104"/>
                      <a:pt x="30663" y="51104"/>
                      <a:pt x="31636" y="51104"/>
                    </a:cubicBezTo>
                    <a:lnTo>
                      <a:pt x="55972" y="49157"/>
                    </a:lnTo>
                    <a:lnTo>
                      <a:pt x="41370" y="31636"/>
                    </a:lnTo>
                    <a:cubicBezTo>
                      <a:pt x="39423" y="29689"/>
                      <a:pt x="37476" y="28716"/>
                      <a:pt x="36503" y="27742"/>
                    </a:cubicBezTo>
                    <a:cubicBezTo>
                      <a:pt x="33583" y="26769"/>
                      <a:pt x="31636" y="28716"/>
                      <a:pt x="28716" y="34556"/>
                    </a:cubicBezTo>
                    <a:lnTo>
                      <a:pt x="24822" y="32609"/>
                    </a:lnTo>
                    <a:lnTo>
                      <a:pt x="35530" y="7301"/>
                    </a:lnTo>
                    <a:lnTo>
                      <a:pt x="39423" y="9248"/>
                    </a:lnTo>
                    <a:cubicBezTo>
                      <a:pt x="37476" y="16061"/>
                      <a:pt x="38450" y="20928"/>
                      <a:pt x="42343" y="22875"/>
                    </a:cubicBezTo>
                    <a:lnTo>
                      <a:pt x="65706" y="49157"/>
                    </a:lnTo>
                    <a:lnTo>
                      <a:pt x="83227" y="56944"/>
                    </a:lnTo>
                    <a:cubicBezTo>
                      <a:pt x="88094" y="59865"/>
                      <a:pt x="91988" y="56944"/>
                      <a:pt x="94908" y="49157"/>
                    </a:cubicBezTo>
                    <a:lnTo>
                      <a:pt x="98802" y="51104"/>
                    </a:lnTo>
                    <a:lnTo>
                      <a:pt x="82254" y="89067"/>
                    </a:lnTo>
                    <a:lnTo>
                      <a:pt x="78360" y="87120"/>
                    </a:lnTo>
                    <a:cubicBezTo>
                      <a:pt x="82254" y="79333"/>
                      <a:pt x="81280" y="74466"/>
                      <a:pt x="76413" y="73492"/>
                    </a:cubicBezTo>
                    <a:lnTo>
                      <a:pt x="57918" y="65705"/>
                    </a:lnTo>
                    <a:lnTo>
                      <a:pt x="27742" y="67652"/>
                    </a:lnTo>
                    <a:cubicBezTo>
                      <a:pt x="17035" y="68625"/>
                      <a:pt x="12168" y="70572"/>
                      <a:pt x="11194" y="744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C208E86-BCE6-40A5-80F3-68B5C99C5F8B}"/>
                  </a:ext>
                </a:extLst>
              </p:cNvPr>
              <p:cNvSpPr/>
              <p:nvPr/>
            </p:nvSpPr>
            <p:spPr>
              <a:xfrm>
                <a:off x="7807151" y="6164002"/>
                <a:ext cx="48671" cy="48670"/>
              </a:xfrm>
              <a:custGeom>
                <a:avLst/>
                <a:gdLst>
                  <a:gd name="connsiteX0" fmla="*/ 28716 w 48670"/>
                  <a:gd name="connsiteY0" fmla="*/ 49157 h 48670"/>
                  <a:gd name="connsiteX1" fmla="*/ 50131 w 48670"/>
                  <a:gd name="connsiteY1" fmla="*/ 28715 h 48670"/>
                  <a:gd name="connsiteX2" fmla="*/ 28716 w 48670"/>
                  <a:gd name="connsiteY2" fmla="*/ 7301 h 48670"/>
                  <a:gd name="connsiteX3" fmla="*/ 7301 w 48670"/>
                  <a:gd name="connsiteY3" fmla="*/ 28715 h 48670"/>
                  <a:gd name="connsiteX4" fmla="*/ 28716 w 48670"/>
                  <a:gd name="connsiteY4" fmla="*/ 49157 h 4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70" h="48670">
                    <a:moveTo>
                      <a:pt x="28716" y="49157"/>
                    </a:moveTo>
                    <a:cubicBezTo>
                      <a:pt x="40397" y="49157"/>
                      <a:pt x="50131" y="40396"/>
                      <a:pt x="50131" y="28715"/>
                    </a:cubicBezTo>
                    <a:cubicBezTo>
                      <a:pt x="50131" y="17035"/>
                      <a:pt x="40397" y="7301"/>
                      <a:pt x="28716" y="7301"/>
                    </a:cubicBezTo>
                    <a:cubicBezTo>
                      <a:pt x="17035" y="7301"/>
                      <a:pt x="7301" y="17035"/>
                      <a:pt x="7301" y="28715"/>
                    </a:cubicBezTo>
                    <a:cubicBezTo>
                      <a:pt x="7301" y="40396"/>
                      <a:pt x="18008" y="49157"/>
                      <a:pt x="28716" y="49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0DE2BD9-7C04-4557-BE12-F1A1916D5EEF}"/>
                  </a:ext>
                </a:extLst>
              </p:cNvPr>
              <p:cNvSpPr/>
              <p:nvPr/>
            </p:nvSpPr>
            <p:spPr>
              <a:xfrm>
                <a:off x="8950918" y="6164002"/>
                <a:ext cx="48671" cy="48670"/>
              </a:xfrm>
              <a:custGeom>
                <a:avLst/>
                <a:gdLst>
                  <a:gd name="connsiteX0" fmla="*/ 28716 w 48670"/>
                  <a:gd name="connsiteY0" fmla="*/ 49157 h 48670"/>
                  <a:gd name="connsiteX1" fmla="*/ 49158 w 48670"/>
                  <a:gd name="connsiteY1" fmla="*/ 28715 h 48670"/>
                  <a:gd name="connsiteX2" fmla="*/ 28716 w 48670"/>
                  <a:gd name="connsiteY2" fmla="*/ 7301 h 48670"/>
                  <a:gd name="connsiteX3" fmla="*/ 7301 w 48670"/>
                  <a:gd name="connsiteY3" fmla="*/ 28715 h 48670"/>
                  <a:gd name="connsiteX4" fmla="*/ 28716 w 48670"/>
                  <a:gd name="connsiteY4" fmla="*/ 49157 h 4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70" h="48670">
                    <a:moveTo>
                      <a:pt x="28716" y="49157"/>
                    </a:moveTo>
                    <a:cubicBezTo>
                      <a:pt x="40397" y="49157"/>
                      <a:pt x="49158" y="40396"/>
                      <a:pt x="49158" y="28715"/>
                    </a:cubicBezTo>
                    <a:cubicBezTo>
                      <a:pt x="49158" y="17035"/>
                      <a:pt x="40397" y="7301"/>
                      <a:pt x="28716" y="7301"/>
                    </a:cubicBezTo>
                    <a:cubicBezTo>
                      <a:pt x="17035" y="7301"/>
                      <a:pt x="7301" y="17035"/>
                      <a:pt x="7301" y="28715"/>
                    </a:cubicBezTo>
                    <a:cubicBezTo>
                      <a:pt x="7301" y="40396"/>
                      <a:pt x="17035" y="49157"/>
                      <a:pt x="28716" y="49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A1053CD-F02D-49AF-8347-CD6936280A5A}"/>
                  </a:ext>
                </a:extLst>
              </p:cNvPr>
              <p:cNvSpPr/>
              <p:nvPr/>
            </p:nvSpPr>
            <p:spPr>
              <a:xfrm>
                <a:off x="7699101" y="5483589"/>
                <a:ext cx="1411457" cy="1411442"/>
              </a:xfrm>
              <a:custGeom>
                <a:avLst/>
                <a:gdLst>
                  <a:gd name="connsiteX0" fmla="*/ 709136 w 1411457"/>
                  <a:gd name="connsiteY0" fmla="*/ 7301 h 1411442"/>
                  <a:gd name="connsiteX1" fmla="*/ 1410971 w 1411457"/>
                  <a:gd name="connsiteY1" fmla="*/ 709128 h 1411442"/>
                  <a:gd name="connsiteX2" fmla="*/ 709136 w 1411457"/>
                  <a:gd name="connsiteY2" fmla="*/ 1410956 h 1411442"/>
                  <a:gd name="connsiteX3" fmla="*/ 7301 w 1411457"/>
                  <a:gd name="connsiteY3" fmla="*/ 709128 h 1411442"/>
                  <a:gd name="connsiteX4" fmla="*/ 709136 w 1411457"/>
                  <a:gd name="connsiteY4" fmla="*/ 7301 h 1411442"/>
                  <a:gd name="connsiteX5" fmla="*/ 709136 w 1411457"/>
                  <a:gd name="connsiteY5" fmla="*/ 7301 h 1411442"/>
                  <a:gd name="connsiteX6" fmla="*/ 709136 w 1411457"/>
                  <a:gd name="connsiteY6" fmla="*/ 25795 h 1411442"/>
                  <a:gd name="connsiteX7" fmla="*/ 26769 w 1411457"/>
                  <a:gd name="connsiteY7" fmla="*/ 708155 h 1411442"/>
                  <a:gd name="connsiteX8" fmla="*/ 709136 w 1411457"/>
                  <a:gd name="connsiteY8" fmla="*/ 1390514 h 1411442"/>
                  <a:gd name="connsiteX9" fmla="*/ 1391502 w 1411457"/>
                  <a:gd name="connsiteY9" fmla="*/ 708155 h 1411442"/>
                  <a:gd name="connsiteX10" fmla="*/ 709136 w 1411457"/>
                  <a:gd name="connsiteY10" fmla="*/ 25795 h 14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1457" h="1411442">
                    <a:moveTo>
                      <a:pt x="709136" y="7301"/>
                    </a:moveTo>
                    <a:cubicBezTo>
                      <a:pt x="1096556" y="7301"/>
                      <a:pt x="1410971" y="321711"/>
                      <a:pt x="1410971" y="709128"/>
                    </a:cubicBezTo>
                    <a:cubicBezTo>
                      <a:pt x="1410971" y="1096545"/>
                      <a:pt x="1096556" y="1410956"/>
                      <a:pt x="709136" y="1410956"/>
                    </a:cubicBezTo>
                    <a:cubicBezTo>
                      <a:pt x="321715" y="1410956"/>
                      <a:pt x="7301" y="1096545"/>
                      <a:pt x="7301" y="709128"/>
                    </a:cubicBezTo>
                    <a:cubicBezTo>
                      <a:pt x="7301" y="321711"/>
                      <a:pt x="321715" y="7301"/>
                      <a:pt x="709136" y="7301"/>
                    </a:cubicBezTo>
                    <a:lnTo>
                      <a:pt x="709136" y="7301"/>
                    </a:lnTo>
                    <a:close/>
                    <a:moveTo>
                      <a:pt x="709136" y="25795"/>
                    </a:moveTo>
                    <a:cubicBezTo>
                      <a:pt x="332422" y="25795"/>
                      <a:pt x="26769" y="331445"/>
                      <a:pt x="26769" y="708155"/>
                    </a:cubicBezTo>
                    <a:cubicBezTo>
                      <a:pt x="26769" y="1084864"/>
                      <a:pt x="332422" y="1390514"/>
                      <a:pt x="709136" y="1390514"/>
                    </a:cubicBezTo>
                    <a:cubicBezTo>
                      <a:pt x="1085849" y="1390514"/>
                      <a:pt x="1391502" y="1084864"/>
                      <a:pt x="1391502" y="708155"/>
                    </a:cubicBezTo>
                    <a:cubicBezTo>
                      <a:pt x="1392476" y="331445"/>
                      <a:pt x="1086822" y="25795"/>
                      <a:pt x="709136" y="25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295530A-A7F1-4512-B57E-13FC8A7685B1}"/>
                  </a:ext>
                </a:extLst>
              </p:cNvPr>
              <p:cNvSpPr/>
              <p:nvPr/>
            </p:nvSpPr>
            <p:spPr>
              <a:xfrm>
                <a:off x="7922987" y="5707473"/>
                <a:ext cx="963685" cy="963674"/>
              </a:xfrm>
              <a:custGeom>
                <a:avLst/>
                <a:gdLst>
                  <a:gd name="connsiteX0" fmla="*/ 485249 w 963684"/>
                  <a:gd name="connsiteY0" fmla="*/ 7301 h 963674"/>
                  <a:gd name="connsiteX1" fmla="*/ 963198 w 963684"/>
                  <a:gd name="connsiteY1" fmla="*/ 485244 h 963674"/>
                  <a:gd name="connsiteX2" fmla="*/ 485249 w 963684"/>
                  <a:gd name="connsiteY2" fmla="*/ 963188 h 963674"/>
                  <a:gd name="connsiteX3" fmla="*/ 7301 w 963684"/>
                  <a:gd name="connsiteY3" fmla="*/ 485244 h 963674"/>
                  <a:gd name="connsiteX4" fmla="*/ 485249 w 963684"/>
                  <a:gd name="connsiteY4" fmla="*/ 7301 h 963674"/>
                  <a:gd name="connsiteX5" fmla="*/ 485249 w 963684"/>
                  <a:gd name="connsiteY5" fmla="*/ 7301 h 963674"/>
                  <a:gd name="connsiteX6" fmla="*/ 485249 w 963684"/>
                  <a:gd name="connsiteY6" fmla="*/ 19955 h 963674"/>
                  <a:gd name="connsiteX7" fmla="*/ 19955 w 963684"/>
                  <a:gd name="connsiteY7" fmla="*/ 485244 h 963674"/>
                  <a:gd name="connsiteX8" fmla="*/ 485249 w 963684"/>
                  <a:gd name="connsiteY8" fmla="*/ 950533 h 963674"/>
                  <a:gd name="connsiteX9" fmla="*/ 950543 w 963684"/>
                  <a:gd name="connsiteY9" fmla="*/ 485244 h 963674"/>
                  <a:gd name="connsiteX10" fmla="*/ 485249 w 963684"/>
                  <a:gd name="connsiteY10" fmla="*/ 19955 h 96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3684" h="963674">
                    <a:moveTo>
                      <a:pt x="485249" y="7301"/>
                    </a:moveTo>
                    <a:cubicBezTo>
                      <a:pt x="749046" y="7301"/>
                      <a:pt x="963198" y="221450"/>
                      <a:pt x="963198" y="485244"/>
                    </a:cubicBezTo>
                    <a:cubicBezTo>
                      <a:pt x="963198" y="749038"/>
                      <a:pt x="749046" y="963188"/>
                      <a:pt x="485249" y="963188"/>
                    </a:cubicBezTo>
                    <a:cubicBezTo>
                      <a:pt x="221453" y="963188"/>
                      <a:pt x="7301" y="749038"/>
                      <a:pt x="7301" y="485244"/>
                    </a:cubicBezTo>
                    <a:cubicBezTo>
                      <a:pt x="7301" y="221450"/>
                      <a:pt x="221453" y="7301"/>
                      <a:pt x="485249" y="7301"/>
                    </a:cubicBezTo>
                    <a:lnTo>
                      <a:pt x="485249" y="7301"/>
                    </a:lnTo>
                    <a:close/>
                    <a:moveTo>
                      <a:pt x="485249" y="19955"/>
                    </a:moveTo>
                    <a:cubicBezTo>
                      <a:pt x="228267" y="19955"/>
                      <a:pt x="19955" y="228264"/>
                      <a:pt x="19955" y="485244"/>
                    </a:cubicBezTo>
                    <a:cubicBezTo>
                      <a:pt x="19955" y="742224"/>
                      <a:pt x="228267" y="950533"/>
                      <a:pt x="485249" y="950533"/>
                    </a:cubicBezTo>
                    <a:cubicBezTo>
                      <a:pt x="742232" y="950533"/>
                      <a:pt x="950543" y="742224"/>
                      <a:pt x="950543" y="485244"/>
                    </a:cubicBezTo>
                    <a:cubicBezTo>
                      <a:pt x="950543" y="228264"/>
                      <a:pt x="742232" y="19955"/>
                      <a:pt x="485249" y="199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F16FCC0-2F40-42EC-A774-B2A52DFBED1A}"/>
                  </a:ext>
                </a:extLst>
              </p:cNvPr>
              <p:cNvSpPr/>
              <p:nvPr/>
            </p:nvSpPr>
            <p:spPr>
              <a:xfrm>
                <a:off x="7990153" y="5848617"/>
                <a:ext cx="837140" cy="486704"/>
              </a:xfrm>
              <a:custGeom>
                <a:avLst/>
                <a:gdLst>
                  <a:gd name="connsiteX0" fmla="*/ 819132 w 837140"/>
                  <a:gd name="connsiteY0" fmla="*/ 306137 h 486704"/>
                  <a:gd name="connsiteX1" fmla="*/ 781169 w 837140"/>
                  <a:gd name="connsiteY1" fmla="*/ 306137 h 486704"/>
                  <a:gd name="connsiteX2" fmla="*/ 781169 w 837140"/>
                  <a:gd name="connsiteY2" fmla="*/ 345073 h 486704"/>
                  <a:gd name="connsiteX3" fmla="*/ 819132 w 837140"/>
                  <a:gd name="connsiteY3" fmla="*/ 345073 h 486704"/>
                  <a:gd name="connsiteX4" fmla="*/ 819132 w 837140"/>
                  <a:gd name="connsiteY4" fmla="*/ 306137 h 486704"/>
                  <a:gd name="connsiteX5" fmla="*/ 819132 w 837140"/>
                  <a:gd name="connsiteY5" fmla="*/ 306137 h 486704"/>
                  <a:gd name="connsiteX6" fmla="*/ 413216 w 837140"/>
                  <a:gd name="connsiteY6" fmla="*/ 16061 h 486704"/>
                  <a:gd name="connsiteX7" fmla="*/ 417110 w 837140"/>
                  <a:gd name="connsiteY7" fmla="*/ 16061 h 486704"/>
                  <a:gd name="connsiteX8" fmla="*/ 417110 w 837140"/>
                  <a:gd name="connsiteY8" fmla="*/ 7301 h 486704"/>
                  <a:gd name="connsiteX9" fmla="*/ 419057 w 837140"/>
                  <a:gd name="connsiteY9" fmla="*/ 7301 h 486704"/>
                  <a:gd name="connsiteX10" fmla="*/ 421004 w 837140"/>
                  <a:gd name="connsiteY10" fmla="*/ 7301 h 486704"/>
                  <a:gd name="connsiteX11" fmla="*/ 421004 w 837140"/>
                  <a:gd name="connsiteY11" fmla="*/ 16061 h 486704"/>
                  <a:gd name="connsiteX12" fmla="*/ 424898 w 837140"/>
                  <a:gd name="connsiteY12" fmla="*/ 16061 h 486704"/>
                  <a:gd name="connsiteX13" fmla="*/ 424898 w 837140"/>
                  <a:gd name="connsiteY13" fmla="*/ 25795 h 486704"/>
                  <a:gd name="connsiteX14" fmla="*/ 421004 w 837140"/>
                  <a:gd name="connsiteY14" fmla="*/ 25795 h 486704"/>
                  <a:gd name="connsiteX15" fmla="*/ 421004 w 837140"/>
                  <a:gd name="connsiteY15" fmla="*/ 45263 h 486704"/>
                  <a:gd name="connsiteX16" fmla="*/ 423924 w 837140"/>
                  <a:gd name="connsiteY16" fmla="*/ 53051 h 486704"/>
                  <a:gd name="connsiteX17" fmla="*/ 423924 w 837140"/>
                  <a:gd name="connsiteY17" fmla="*/ 79333 h 486704"/>
                  <a:gd name="connsiteX18" fmla="*/ 431711 w 837140"/>
                  <a:gd name="connsiteY18" fmla="*/ 89067 h 486704"/>
                  <a:gd name="connsiteX19" fmla="*/ 431711 w 837140"/>
                  <a:gd name="connsiteY19" fmla="*/ 131897 h 486704"/>
                  <a:gd name="connsiteX20" fmla="*/ 442419 w 837140"/>
                  <a:gd name="connsiteY20" fmla="*/ 131897 h 486704"/>
                  <a:gd name="connsiteX21" fmla="*/ 442419 w 837140"/>
                  <a:gd name="connsiteY21" fmla="*/ 212690 h 486704"/>
                  <a:gd name="connsiteX22" fmla="*/ 454100 w 837140"/>
                  <a:gd name="connsiteY22" fmla="*/ 212690 h 486704"/>
                  <a:gd name="connsiteX23" fmla="*/ 454100 w 837140"/>
                  <a:gd name="connsiteY23" fmla="*/ 202955 h 486704"/>
                  <a:gd name="connsiteX24" fmla="*/ 466754 w 837140"/>
                  <a:gd name="connsiteY24" fmla="*/ 202955 h 486704"/>
                  <a:gd name="connsiteX25" fmla="*/ 466754 w 837140"/>
                  <a:gd name="connsiteY25" fmla="*/ 249679 h 486704"/>
                  <a:gd name="connsiteX26" fmla="*/ 640996 w 837140"/>
                  <a:gd name="connsiteY26" fmla="*/ 249679 h 486704"/>
                  <a:gd name="connsiteX27" fmla="*/ 640996 w 837140"/>
                  <a:gd name="connsiteY27" fmla="*/ 222424 h 486704"/>
                  <a:gd name="connsiteX28" fmla="*/ 650731 w 837140"/>
                  <a:gd name="connsiteY28" fmla="*/ 222424 h 486704"/>
                  <a:gd name="connsiteX29" fmla="*/ 650731 w 837140"/>
                  <a:gd name="connsiteY29" fmla="*/ 230211 h 486704"/>
                  <a:gd name="connsiteX30" fmla="*/ 682854 w 837140"/>
                  <a:gd name="connsiteY30" fmla="*/ 230211 h 486704"/>
                  <a:gd name="connsiteX31" fmla="*/ 682854 w 837140"/>
                  <a:gd name="connsiteY31" fmla="*/ 221450 h 486704"/>
                  <a:gd name="connsiteX32" fmla="*/ 692588 w 837140"/>
                  <a:gd name="connsiteY32" fmla="*/ 221450 h 486704"/>
                  <a:gd name="connsiteX33" fmla="*/ 692588 w 837140"/>
                  <a:gd name="connsiteY33" fmla="*/ 248706 h 486704"/>
                  <a:gd name="connsiteX34" fmla="*/ 829840 w 837140"/>
                  <a:gd name="connsiteY34" fmla="*/ 248706 h 486704"/>
                  <a:gd name="connsiteX35" fmla="*/ 829840 w 837140"/>
                  <a:gd name="connsiteY35" fmla="*/ 432680 h 486704"/>
                  <a:gd name="connsiteX36" fmla="*/ 7301 w 837140"/>
                  <a:gd name="connsiteY36" fmla="*/ 432680 h 486704"/>
                  <a:gd name="connsiteX37" fmla="*/ 7301 w 837140"/>
                  <a:gd name="connsiteY37" fmla="*/ 248706 h 486704"/>
                  <a:gd name="connsiteX38" fmla="*/ 144553 w 837140"/>
                  <a:gd name="connsiteY38" fmla="*/ 248706 h 486704"/>
                  <a:gd name="connsiteX39" fmla="*/ 144553 w 837140"/>
                  <a:gd name="connsiteY39" fmla="*/ 221450 h 486704"/>
                  <a:gd name="connsiteX40" fmla="*/ 154287 w 837140"/>
                  <a:gd name="connsiteY40" fmla="*/ 221450 h 486704"/>
                  <a:gd name="connsiteX41" fmla="*/ 154287 w 837140"/>
                  <a:gd name="connsiteY41" fmla="*/ 230211 h 486704"/>
                  <a:gd name="connsiteX42" fmla="*/ 186410 w 837140"/>
                  <a:gd name="connsiteY42" fmla="*/ 230211 h 486704"/>
                  <a:gd name="connsiteX43" fmla="*/ 186410 w 837140"/>
                  <a:gd name="connsiteY43" fmla="*/ 222424 h 486704"/>
                  <a:gd name="connsiteX44" fmla="*/ 196144 w 837140"/>
                  <a:gd name="connsiteY44" fmla="*/ 222424 h 486704"/>
                  <a:gd name="connsiteX45" fmla="*/ 196144 w 837140"/>
                  <a:gd name="connsiteY45" fmla="*/ 249679 h 486704"/>
                  <a:gd name="connsiteX46" fmla="*/ 370386 w 837140"/>
                  <a:gd name="connsiteY46" fmla="*/ 249679 h 486704"/>
                  <a:gd name="connsiteX47" fmla="*/ 370386 w 837140"/>
                  <a:gd name="connsiteY47" fmla="*/ 202955 h 486704"/>
                  <a:gd name="connsiteX48" fmla="*/ 383040 w 837140"/>
                  <a:gd name="connsiteY48" fmla="*/ 202955 h 486704"/>
                  <a:gd name="connsiteX49" fmla="*/ 383040 w 837140"/>
                  <a:gd name="connsiteY49" fmla="*/ 212690 h 486704"/>
                  <a:gd name="connsiteX50" fmla="*/ 394722 w 837140"/>
                  <a:gd name="connsiteY50" fmla="*/ 212690 h 486704"/>
                  <a:gd name="connsiteX51" fmla="*/ 394722 w 837140"/>
                  <a:gd name="connsiteY51" fmla="*/ 131897 h 486704"/>
                  <a:gd name="connsiteX52" fmla="*/ 405429 w 837140"/>
                  <a:gd name="connsiteY52" fmla="*/ 131897 h 486704"/>
                  <a:gd name="connsiteX53" fmla="*/ 405429 w 837140"/>
                  <a:gd name="connsiteY53" fmla="*/ 89067 h 486704"/>
                  <a:gd name="connsiteX54" fmla="*/ 413216 w 837140"/>
                  <a:gd name="connsiteY54" fmla="*/ 79333 h 486704"/>
                  <a:gd name="connsiteX55" fmla="*/ 413216 w 837140"/>
                  <a:gd name="connsiteY55" fmla="*/ 53051 h 486704"/>
                  <a:gd name="connsiteX56" fmla="*/ 416137 w 837140"/>
                  <a:gd name="connsiteY56" fmla="*/ 45263 h 486704"/>
                  <a:gd name="connsiteX57" fmla="*/ 416137 w 837140"/>
                  <a:gd name="connsiteY57" fmla="*/ 25795 h 486704"/>
                  <a:gd name="connsiteX58" fmla="*/ 412243 w 837140"/>
                  <a:gd name="connsiteY58" fmla="*/ 25795 h 486704"/>
                  <a:gd name="connsiteX59" fmla="*/ 412243 w 837140"/>
                  <a:gd name="connsiteY59" fmla="*/ 16061 h 486704"/>
                  <a:gd name="connsiteX60" fmla="*/ 413216 w 837140"/>
                  <a:gd name="connsiteY60" fmla="*/ 16061 h 486704"/>
                  <a:gd name="connsiteX61" fmla="*/ 819132 w 837140"/>
                  <a:gd name="connsiteY61" fmla="*/ 347994 h 486704"/>
                  <a:gd name="connsiteX62" fmla="*/ 769488 w 837140"/>
                  <a:gd name="connsiteY62" fmla="*/ 347994 h 486704"/>
                  <a:gd name="connsiteX63" fmla="*/ 769488 w 837140"/>
                  <a:gd name="connsiteY63" fmla="*/ 379142 h 486704"/>
                  <a:gd name="connsiteX64" fmla="*/ 819132 w 837140"/>
                  <a:gd name="connsiteY64" fmla="*/ 379142 h 486704"/>
                  <a:gd name="connsiteX65" fmla="*/ 819132 w 837140"/>
                  <a:gd name="connsiteY65" fmla="*/ 347994 h 486704"/>
                  <a:gd name="connsiteX66" fmla="*/ 819132 w 837140"/>
                  <a:gd name="connsiteY66" fmla="*/ 347994 h 486704"/>
                  <a:gd name="connsiteX67" fmla="*/ 819132 w 837140"/>
                  <a:gd name="connsiteY67" fmla="*/ 382063 h 486704"/>
                  <a:gd name="connsiteX68" fmla="*/ 760727 w 837140"/>
                  <a:gd name="connsiteY68" fmla="*/ 382063 h 486704"/>
                  <a:gd name="connsiteX69" fmla="*/ 760727 w 837140"/>
                  <a:gd name="connsiteY69" fmla="*/ 407371 h 486704"/>
                  <a:gd name="connsiteX70" fmla="*/ 780195 w 837140"/>
                  <a:gd name="connsiteY70" fmla="*/ 407371 h 486704"/>
                  <a:gd name="connsiteX71" fmla="*/ 780195 w 837140"/>
                  <a:gd name="connsiteY71" fmla="*/ 388877 h 486704"/>
                  <a:gd name="connsiteX72" fmla="*/ 790903 w 837140"/>
                  <a:gd name="connsiteY72" fmla="*/ 388877 h 486704"/>
                  <a:gd name="connsiteX73" fmla="*/ 790903 w 837140"/>
                  <a:gd name="connsiteY73" fmla="*/ 407371 h 486704"/>
                  <a:gd name="connsiteX74" fmla="*/ 799664 w 837140"/>
                  <a:gd name="connsiteY74" fmla="*/ 407371 h 486704"/>
                  <a:gd name="connsiteX75" fmla="*/ 799664 w 837140"/>
                  <a:gd name="connsiteY75" fmla="*/ 421972 h 486704"/>
                  <a:gd name="connsiteX76" fmla="*/ 819132 w 837140"/>
                  <a:gd name="connsiteY76" fmla="*/ 421972 h 486704"/>
                  <a:gd name="connsiteX77" fmla="*/ 819132 w 837140"/>
                  <a:gd name="connsiteY77" fmla="*/ 382063 h 486704"/>
                  <a:gd name="connsiteX78" fmla="*/ 819132 w 837140"/>
                  <a:gd name="connsiteY78" fmla="*/ 382063 h 486704"/>
                  <a:gd name="connsiteX79" fmla="*/ 683827 w 837140"/>
                  <a:gd name="connsiteY79" fmla="*/ 306137 h 486704"/>
                  <a:gd name="connsiteX80" fmla="*/ 683827 w 837140"/>
                  <a:gd name="connsiteY80" fmla="*/ 345073 h 486704"/>
                  <a:gd name="connsiteX81" fmla="*/ 726657 w 837140"/>
                  <a:gd name="connsiteY81" fmla="*/ 345073 h 486704"/>
                  <a:gd name="connsiteX82" fmla="*/ 726657 w 837140"/>
                  <a:gd name="connsiteY82" fmla="*/ 306137 h 486704"/>
                  <a:gd name="connsiteX83" fmla="*/ 683827 w 837140"/>
                  <a:gd name="connsiteY83" fmla="*/ 306137 h 486704"/>
                  <a:gd name="connsiteX84" fmla="*/ 683827 w 837140"/>
                  <a:gd name="connsiteY84" fmla="*/ 306137 h 486704"/>
                  <a:gd name="connsiteX85" fmla="*/ 683827 w 837140"/>
                  <a:gd name="connsiteY85" fmla="*/ 347994 h 486704"/>
                  <a:gd name="connsiteX86" fmla="*/ 683827 w 837140"/>
                  <a:gd name="connsiteY86" fmla="*/ 379142 h 486704"/>
                  <a:gd name="connsiteX87" fmla="*/ 741259 w 837140"/>
                  <a:gd name="connsiteY87" fmla="*/ 379142 h 486704"/>
                  <a:gd name="connsiteX88" fmla="*/ 741259 w 837140"/>
                  <a:gd name="connsiteY88" fmla="*/ 347994 h 486704"/>
                  <a:gd name="connsiteX89" fmla="*/ 683827 w 837140"/>
                  <a:gd name="connsiteY89" fmla="*/ 347994 h 486704"/>
                  <a:gd name="connsiteX90" fmla="*/ 683827 w 837140"/>
                  <a:gd name="connsiteY90" fmla="*/ 347994 h 486704"/>
                  <a:gd name="connsiteX91" fmla="*/ 683827 w 837140"/>
                  <a:gd name="connsiteY91" fmla="*/ 382063 h 486704"/>
                  <a:gd name="connsiteX92" fmla="*/ 683827 w 837140"/>
                  <a:gd name="connsiteY92" fmla="*/ 421972 h 486704"/>
                  <a:gd name="connsiteX93" fmla="*/ 710109 w 837140"/>
                  <a:gd name="connsiteY93" fmla="*/ 421972 h 486704"/>
                  <a:gd name="connsiteX94" fmla="*/ 710109 w 837140"/>
                  <a:gd name="connsiteY94" fmla="*/ 407371 h 486704"/>
                  <a:gd name="connsiteX95" fmla="*/ 716923 w 837140"/>
                  <a:gd name="connsiteY95" fmla="*/ 407371 h 486704"/>
                  <a:gd name="connsiteX96" fmla="*/ 716923 w 837140"/>
                  <a:gd name="connsiteY96" fmla="*/ 388877 h 486704"/>
                  <a:gd name="connsiteX97" fmla="*/ 728604 w 837140"/>
                  <a:gd name="connsiteY97" fmla="*/ 388877 h 486704"/>
                  <a:gd name="connsiteX98" fmla="*/ 728604 w 837140"/>
                  <a:gd name="connsiteY98" fmla="*/ 407371 h 486704"/>
                  <a:gd name="connsiteX99" fmla="*/ 750993 w 837140"/>
                  <a:gd name="connsiteY99" fmla="*/ 407371 h 486704"/>
                  <a:gd name="connsiteX100" fmla="*/ 750993 w 837140"/>
                  <a:gd name="connsiteY100" fmla="*/ 382063 h 486704"/>
                  <a:gd name="connsiteX101" fmla="*/ 683827 w 837140"/>
                  <a:gd name="connsiteY101" fmla="*/ 382063 h 486704"/>
                  <a:gd name="connsiteX102" fmla="*/ 683827 w 837140"/>
                  <a:gd name="connsiteY102" fmla="*/ 382063 h 486704"/>
                  <a:gd name="connsiteX103" fmla="*/ 683827 w 837140"/>
                  <a:gd name="connsiteY103" fmla="*/ 269147 h 486704"/>
                  <a:gd name="connsiteX104" fmla="*/ 683827 w 837140"/>
                  <a:gd name="connsiteY104" fmla="*/ 302243 h 486704"/>
                  <a:gd name="connsiteX105" fmla="*/ 726657 w 837140"/>
                  <a:gd name="connsiteY105" fmla="*/ 302243 h 486704"/>
                  <a:gd name="connsiteX106" fmla="*/ 726657 w 837140"/>
                  <a:gd name="connsiteY106" fmla="*/ 269147 h 486704"/>
                  <a:gd name="connsiteX107" fmla="*/ 683827 w 837140"/>
                  <a:gd name="connsiteY107" fmla="*/ 269147 h 486704"/>
                  <a:gd name="connsiteX108" fmla="*/ 683827 w 837140"/>
                  <a:gd name="connsiteY108" fmla="*/ 269147 h 486704"/>
                  <a:gd name="connsiteX109" fmla="*/ 772408 w 837140"/>
                  <a:gd name="connsiteY109" fmla="*/ 270121 h 486704"/>
                  <a:gd name="connsiteX110" fmla="*/ 736392 w 837140"/>
                  <a:gd name="connsiteY110" fmla="*/ 270121 h 486704"/>
                  <a:gd name="connsiteX111" fmla="*/ 736392 w 837140"/>
                  <a:gd name="connsiteY111" fmla="*/ 341180 h 486704"/>
                  <a:gd name="connsiteX112" fmla="*/ 748072 w 837140"/>
                  <a:gd name="connsiteY112" fmla="*/ 341180 h 486704"/>
                  <a:gd name="connsiteX113" fmla="*/ 748072 w 837140"/>
                  <a:gd name="connsiteY113" fmla="*/ 371355 h 486704"/>
                  <a:gd name="connsiteX114" fmla="*/ 763647 w 837140"/>
                  <a:gd name="connsiteY114" fmla="*/ 371355 h 486704"/>
                  <a:gd name="connsiteX115" fmla="*/ 763647 w 837140"/>
                  <a:gd name="connsiteY115" fmla="*/ 341180 h 486704"/>
                  <a:gd name="connsiteX116" fmla="*/ 772408 w 837140"/>
                  <a:gd name="connsiteY116" fmla="*/ 341180 h 486704"/>
                  <a:gd name="connsiteX117" fmla="*/ 772408 w 837140"/>
                  <a:gd name="connsiteY117" fmla="*/ 270121 h 486704"/>
                  <a:gd name="connsiteX118" fmla="*/ 772408 w 837140"/>
                  <a:gd name="connsiteY118" fmla="*/ 270121 h 486704"/>
                  <a:gd name="connsiteX119" fmla="*/ 682854 w 837140"/>
                  <a:gd name="connsiteY119" fmla="*/ 239945 h 486704"/>
                  <a:gd name="connsiteX120" fmla="*/ 650731 w 837140"/>
                  <a:gd name="connsiteY120" fmla="*/ 239945 h 486704"/>
                  <a:gd name="connsiteX121" fmla="*/ 650731 w 837140"/>
                  <a:gd name="connsiteY121" fmla="*/ 250653 h 486704"/>
                  <a:gd name="connsiteX122" fmla="*/ 682854 w 837140"/>
                  <a:gd name="connsiteY122" fmla="*/ 250653 h 486704"/>
                  <a:gd name="connsiteX123" fmla="*/ 682854 w 837140"/>
                  <a:gd name="connsiteY123" fmla="*/ 239945 h 486704"/>
                  <a:gd name="connsiteX124" fmla="*/ 682854 w 837140"/>
                  <a:gd name="connsiteY124" fmla="*/ 239945 h 486704"/>
                  <a:gd name="connsiteX125" fmla="*/ 674093 w 837140"/>
                  <a:gd name="connsiteY125" fmla="*/ 264280 h 486704"/>
                  <a:gd name="connsiteX126" fmla="*/ 648784 w 837140"/>
                  <a:gd name="connsiteY126" fmla="*/ 264280 h 486704"/>
                  <a:gd name="connsiteX127" fmla="*/ 648784 w 837140"/>
                  <a:gd name="connsiteY127" fmla="*/ 422946 h 486704"/>
                  <a:gd name="connsiteX128" fmla="*/ 674093 w 837140"/>
                  <a:gd name="connsiteY128" fmla="*/ 422946 h 486704"/>
                  <a:gd name="connsiteX129" fmla="*/ 674093 w 837140"/>
                  <a:gd name="connsiteY129" fmla="*/ 264280 h 486704"/>
                  <a:gd name="connsiteX130" fmla="*/ 674093 w 837140"/>
                  <a:gd name="connsiteY130" fmla="*/ 264280 h 486704"/>
                  <a:gd name="connsiteX131" fmla="*/ 462861 w 837140"/>
                  <a:gd name="connsiteY131" fmla="*/ 300296 h 486704"/>
                  <a:gd name="connsiteX132" fmla="*/ 451180 w 837140"/>
                  <a:gd name="connsiteY132" fmla="*/ 300296 h 486704"/>
                  <a:gd name="connsiteX133" fmla="*/ 451180 w 837140"/>
                  <a:gd name="connsiteY133" fmla="*/ 318791 h 486704"/>
                  <a:gd name="connsiteX134" fmla="*/ 462861 w 837140"/>
                  <a:gd name="connsiteY134" fmla="*/ 318791 h 486704"/>
                  <a:gd name="connsiteX135" fmla="*/ 462861 w 837140"/>
                  <a:gd name="connsiteY135" fmla="*/ 300296 h 486704"/>
                  <a:gd name="connsiteX136" fmla="*/ 462861 w 837140"/>
                  <a:gd name="connsiteY136" fmla="*/ 300296 h 486704"/>
                  <a:gd name="connsiteX137" fmla="*/ 638076 w 837140"/>
                  <a:gd name="connsiteY137" fmla="*/ 300296 h 486704"/>
                  <a:gd name="connsiteX138" fmla="*/ 627369 w 837140"/>
                  <a:gd name="connsiteY138" fmla="*/ 300296 h 486704"/>
                  <a:gd name="connsiteX139" fmla="*/ 627369 w 837140"/>
                  <a:gd name="connsiteY139" fmla="*/ 322685 h 486704"/>
                  <a:gd name="connsiteX140" fmla="*/ 613741 w 837140"/>
                  <a:gd name="connsiteY140" fmla="*/ 322685 h 486704"/>
                  <a:gd name="connsiteX141" fmla="*/ 613741 w 837140"/>
                  <a:gd name="connsiteY141" fmla="*/ 300296 h 486704"/>
                  <a:gd name="connsiteX142" fmla="*/ 602060 w 837140"/>
                  <a:gd name="connsiteY142" fmla="*/ 300296 h 486704"/>
                  <a:gd name="connsiteX143" fmla="*/ 602060 w 837140"/>
                  <a:gd name="connsiteY143" fmla="*/ 322685 h 486704"/>
                  <a:gd name="connsiteX144" fmla="*/ 588432 w 837140"/>
                  <a:gd name="connsiteY144" fmla="*/ 322685 h 486704"/>
                  <a:gd name="connsiteX145" fmla="*/ 588432 w 837140"/>
                  <a:gd name="connsiteY145" fmla="*/ 300296 h 486704"/>
                  <a:gd name="connsiteX146" fmla="*/ 576751 w 837140"/>
                  <a:gd name="connsiteY146" fmla="*/ 300296 h 486704"/>
                  <a:gd name="connsiteX147" fmla="*/ 576751 w 837140"/>
                  <a:gd name="connsiteY147" fmla="*/ 322685 h 486704"/>
                  <a:gd name="connsiteX148" fmla="*/ 563123 w 837140"/>
                  <a:gd name="connsiteY148" fmla="*/ 322685 h 486704"/>
                  <a:gd name="connsiteX149" fmla="*/ 563123 w 837140"/>
                  <a:gd name="connsiteY149" fmla="*/ 300296 h 486704"/>
                  <a:gd name="connsiteX150" fmla="*/ 551442 w 837140"/>
                  <a:gd name="connsiteY150" fmla="*/ 300296 h 486704"/>
                  <a:gd name="connsiteX151" fmla="*/ 551442 w 837140"/>
                  <a:gd name="connsiteY151" fmla="*/ 322685 h 486704"/>
                  <a:gd name="connsiteX152" fmla="*/ 537814 w 837140"/>
                  <a:gd name="connsiteY152" fmla="*/ 322685 h 486704"/>
                  <a:gd name="connsiteX153" fmla="*/ 537814 w 837140"/>
                  <a:gd name="connsiteY153" fmla="*/ 300296 h 486704"/>
                  <a:gd name="connsiteX154" fmla="*/ 526133 w 837140"/>
                  <a:gd name="connsiteY154" fmla="*/ 300296 h 486704"/>
                  <a:gd name="connsiteX155" fmla="*/ 526133 w 837140"/>
                  <a:gd name="connsiteY155" fmla="*/ 322685 h 486704"/>
                  <a:gd name="connsiteX156" fmla="*/ 512505 w 837140"/>
                  <a:gd name="connsiteY156" fmla="*/ 322685 h 486704"/>
                  <a:gd name="connsiteX157" fmla="*/ 512505 w 837140"/>
                  <a:gd name="connsiteY157" fmla="*/ 300296 h 486704"/>
                  <a:gd name="connsiteX158" fmla="*/ 500824 w 837140"/>
                  <a:gd name="connsiteY158" fmla="*/ 300296 h 486704"/>
                  <a:gd name="connsiteX159" fmla="*/ 500824 w 837140"/>
                  <a:gd name="connsiteY159" fmla="*/ 322685 h 486704"/>
                  <a:gd name="connsiteX160" fmla="*/ 487196 w 837140"/>
                  <a:gd name="connsiteY160" fmla="*/ 322685 h 486704"/>
                  <a:gd name="connsiteX161" fmla="*/ 487196 w 837140"/>
                  <a:gd name="connsiteY161" fmla="*/ 300296 h 486704"/>
                  <a:gd name="connsiteX162" fmla="*/ 475515 w 837140"/>
                  <a:gd name="connsiteY162" fmla="*/ 300296 h 486704"/>
                  <a:gd name="connsiteX163" fmla="*/ 475515 w 837140"/>
                  <a:gd name="connsiteY163" fmla="*/ 318791 h 486704"/>
                  <a:gd name="connsiteX164" fmla="*/ 479409 w 837140"/>
                  <a:gd name="connsiteY164" fmla="*/ 318791 h 486704"/>
                  <a:gd name="connsiteX165" fmla="*/ 479409 w 837140"/>
                  <a:gd name="connsiteY165" fmla="*/ 328525 h 486704"/>
                  <a:gd name="connsiteX166" fmla="*/ 638076 w 837140"/>
                  <a:gd name="connsiteY166" fmla="*/ 328525 h 486704"/>
                  <a:gd name="connsiteX167" fmla="*/ 638076 w 837140"/>
                  <a:gd name="connsiteY167" fmla="*/ 300296 h 486704"/>
                  <a:gd name="connsiteX168" fmla="*/ 638076 w 837140"/>
                  <a:gd name="connsiteY168" fmla="*/ 300296 h 486704"/>
                  <a:gd name="connsiteX169" fmla="*/ 618608 w 837140"/>
                  <a:gd name="connsiteY169" fmla="*/ 332419 h 486704"/>
                  <a:gd name="connsiteX170" fmla="*/ 599139 w 837140"/>
                  <a:gd name="connsiteY170" fmla="*/ 332419 h 486704"/>
                  <a:gd name="connsiteX171" fmla="*/ 599139 w 837140"/>
                  <a:gd name="connsiteY171" fmla="*/ 367462 h 486704"/>
                  <a:gd name="connsiteX172" fmla="*/ 618608 w 837140"/>
                  <a:gd name="connsiteY172" fmla="*/ 367462 h 486704"/>
                  <a:gd name="connsiteX173" fmla="*/ 618608 w 837140"/>
                  <a:gd name="connsiteY173" fmla="*/ 332419 h 486704"/>
                  <a:gd name="connsiteX174" fmla="*/ 618608 w 837140"/>
                  <a:gd name="connsiteY174" fmla="*/ 332419 h 486704"/>
                  <a:gd name="connsiteX175" fmla="*/ 595246 w 837140"/>
                  <a:gd name="connsiteY175" fmla="*/ 332419 h 486704"/>
                  <a:gd name="connsiteX176" fmla="*/ 575778 w 837140"/>
                  <a:gd name="connsiteY176" fmla="*/ 332419 h 486704"/>
                  <a:gd name="connsiteX177" fmla="*/ 575778 w 837140"/>
                  <a:gd name="connsiteY177" fmla="*/ 367462 h 486704"/>
                  <a:gd name="connsiteX178" fmla="*/ 595246 w 837140"/>
                  <a:gd name="connsiteY178" fmla="*/ 367462 h 486704"/>
                  <a:gd name="connsiteX179" fmla="*/ 595246 w 837140"/>
                  <a:gd name="connsiteY179" fmla="*/ 332419 h 486704"/>
                  <a:gd name="connsiteX180" fmla="*/ 595246 w 837140"/>
                  <a:gd name="connsiteY180" fmla="*/ 332419 h 486704"/>
                  <a:gd name="connsiteX181" fmla="*/ 572857 w 837140"/>
                  <a:gd name="connsiteY181" fmla="*/ 332419 h 486704"/>
                  <a:gd name="connsiteX182" fmla="*/ 553389 w 837140"/>
                  <a:gd name="connsiteY182" fmla="*/ 332419 h 486704"/>
                  <a:gd name="connsiteX183" fmla="*/ 553389 w 837140"/>
                  <a:gd name="connsiteY183" fmla="*/ 367462 h 486704"/>
                  <a:gd name="connsiteX184" fmla="*/ 572857 w 837140"/>
                  <a:gd name="connsiteY184" fmla="*/ 367462 h 486704"/>
                  <a:gd name="connsiteX185" fmla="*/ 572857 w 837140"/>
                  <a:gd name="connsiteY185" fmla="*/ 332419 h 486704"/>
                  <a:gd name="connsiteX186" fmla="*/ 572857 w 837140"/>
                  <a:gd name="connsiteY186" fmla="*/ 332419 h 486704"/>
                  <a:gd name="connsiteX187" fmla="*/ 638076 w 837140"/>
                  <a:gd name="connsiteY187" fmla="*/ 332419 h 486704"/>
                  <a:gd name="connsiteX188" fmla="*/ 621528 w 837140"/>
                  <a:gd name="connsiteY188" fmla="*/ 332419 h 486704"/>
                  <a:gd name="connsiteX189" fmla="*/ 621528 w 837140"/>
                  <a:gd name="connsiteY189" fmla="*/ 367462 h 486704"/>
                  <a:gd name="connsiteX190" fmla="*/ 638076 w 837140"/>
                  <a:gd name="connsiteY190" fmla="*/ 367462 h 486704"/>
                  <a:gd name="connsiteX191" fmla="*/ 638076 w 837140"/>
                  <a:gd name="connsiteY191" fmla="*/ 332419 h 486704"/>
                  <a:gd name="connsiteX192" fmla="*/ 638076 w 837140"/>
                  <a:gd name="connsiteY192" fmla="*/ 332419 h 486704"/>
                  <a:gd name="connsiteX193" fmla="*/ 638076 w 837140"/>
                  <a:gd name="connsiteY193" fmla="*/ 370382 h 486704"/>
                  <a:gd name="connsiteX194" fmla="*/ 492063 w 837140"/>
                  <a:gd name="connsiteY194" fmla="*/ 370382 h 486704"/>
                  <a:gd name="connsiteX195" fmla="*/ 492063 w 837140"/>
                  <a:gd name="connsiteY195" fmla="*/ 421972 h 486704"/>
                  <a:gd name="connsiteX196" fmla="*/ 546575 w 837140"/>
                  <a:gd name="connsiteY196" fmla="*/ 421972 h 486704"/>
                  <a:gd name="connsiteX197" fmla="*/ 546575 w 837140"/>
                  <a:gd name="connsiteY197" fmla="*/ 378169 h 486704"/>
                  <a:gd name="connsiteX198" fmla="*/ 556309 w 837140"/>
                  <a:gd name="connsiteY198" fmla="*/ 378169 h 486704"/>
                  <a:gd name="connsiteX199" fmla="*/ 556309 w 837140"/>
                  <a:gd name="connsiteY199" fmla="*/ 421972 h 486704"/>
                  <a:gd name="connsiteX200" fmla="*/ 568963 w 837140"/>
                  <a:gd name="connsiteY200" fmla="*/ 421972 h 486704"/>
                  <a:gd name="connsiteX201" fmla="*/ 568963 w 837140"/>
                  <a:gd name="connsiteY201" fmla="*/ 378169 h 486704"/>
                  <a:gd name="connsiteX202" fmla="*/ 578698 w 837140"/>
                  <a:gd name="connsiteY202" fmla="*/ 378169 h 486704"/>
                  <a:gd name="connsiteX203" fmla="*/ 578698 w 837140"/>
                  <a:gd name="connsiteY203" fmla="*/ 421972 h 486704"/>
                  <a:gd name="connsiteX204" fmla="*/ 591352 w 837140"/>
                  <a:gd name="connsiteY204" fmla="*/ 421972 h 486704"/>
                  <a:gd name="connsiteX205" fmla="*/ 591352 w 837140"/>
                  <a:gd name="connsiteY205" fmla="*/ 378169 h 486704"/>
                  <a:gd name="connsiteX206" fmla="*/ 601086 w 837140"/>
                  <a:gd name="connsiteY206" fmla="*/ 378169 h 486704"/>
                  <a:gd name="connsiteX207" fmla="*/ 601086 w 837140"/>
                  <a:gd name="connsiteY207" fmla="*/ 421972 h 486704"/>
                  <a:gd name="connsiteX208" fmla="*/ 613741 w 837140"/>
                  <a:gd name="connsiteY208" fmla="*/ 421972 h 486704"/>
                  <a:gd name="connsiteX209" fmla="*/ 613741 w 837140"/>
                  <a:gd name="connsiteY209" fmla="*/ 378169 h 486704"/>
                  <a:gd name="connsiteX210" fmla="*/ 623475 w 837140"/>
                  <a:gd name="connsiteY210" fmla="*/ 378169 h 486704"/>
                  <a:gd name="connsiteX211" fmla="*/ 623475 w 837140"/>
                  <a:gd name="connsiteY211" fmla="*/ 421972 h 486704"/>
                  <a:gd name="connsiteX212" fmla="*/ 637103 w 837140"/>
                  <a:gd name="connsiteY212" fmla="*/ 421972 h 486704"/>
                  <a:gd name="connsiteX213" fmla="*/ 637103 w 837140"/>
                  <a:gd name="connsiteY213" fmla="*/ 370382 h 486704"/>
                  <a:gd name="connsiteX214" fmla="*/ 638076 w 837140"/>
                  <a:gd name="connsiteY214" fmla="*/ 370382 h 486704"/>
                  <a:gd name="connsiteX215" fmla="*/ 819132 w 837140"/>
                  <a:gd name="connsiteY215" fmla="*/ 269147 h 486704"/>
                  <a:gd name="connsiteX216" fmla="*/ 781169 w 837140"/>
                  <a:gd name="connsiteY216" fmla="*/ 269147 h 486704"/>
                  <a:gd name="connsiteX217" fmla="*/ 781169 w 837140"/>
                  <a:gd name="connsiteY217" fmla="*/ 302243 h 486704"/>
                  <a:gd name="connsiteX218" fmla="*/ 819132 w 837140"/>
                  <a:gd name="connsiteY218" fmla="*/ 302243 h 486704"/>
                  <a:gd name="connsiteX219" fmla="*/ 819132 w 837140"/>
                  <a:gd name="connsiteY219" fmla="*/ 269147 h 486704"/>
                  <a:gd name="connsiteX220" fmla="*/ 819132 w 837140"/>
                  <a:gd name="connsiteY220" fmla="*/ 269147 h 486704"/>
                  <a:gd name="connsiteX221" fmla="*/ 424898 w 837140"/>
                  <a:gd name="connsiteY221" fmla="*/ 318791 h 486704"/>
                  <a:gd name="connsiteX222" fmla="*/ 437552 w 837140"/>
                  <a:gd name="connsiteY222" fmla="*/ 318791 h 486704"/>
                  <a:gd name="connsiteX223" fmla="*/ 437552 w 837140"/>
                  <a:gd name="connsiteY223" fmla="*/ 300296 h 486704"/>
                  <a:gd name="connsiteX224" fmla="*/ 424898 w 837140"/>
                  <a:gd name="connsiteY224" fmla="*/ 300296 h 486704"/>
                  <a:gd name="connsiteX225" fmla="*/ 424898 w 837140"/>
                  <a:gd name="connsiteY225" fmla="*/ 318791 h 486704"/>
                  <a:gd name="connsiteX226" fmla="*/ 424898 w 837140"/>
                  <a:gd name="connsiteY226" fmla="*/ 318791 h 486704"/>
                  <a:gd name="connsiteX227" fmla="*/ 17035 w 837140"/>
                  <a:gd name="connsiteY227" fmla="*/ 306137 h 486704"/>
                  <a:gd name="connsiteX228" fmla="*/ 17035 w 837140"/>
                  <a:gd name="connsiteY228" fmla="*/ 345073 h 486704"/>
                  <a:gd name="connsiteX229" fmla="*/ 54998 w 837140"/>
                  <a:gd name="connsiteY229" fmla="*/ 345073 h 486704"/>
                  <a:gd name="connsiteX230" fmla="*/ 54998 w 837140"/>
                  <a:gd name="connsiteY230" fmla="*/ 306137 h 486704"/>
                  <a:gd name="connsiteX231" fmla="*/ 17035 w 837140"/>
                  <a:gd name="connsiteY231" fmla="*/ 306137 h 486704"/>
                  <a:gd name="connsiteX232" fmla="*/ 17035 w 837140"/>
                  <a:gd name="connsiteY232" fmla="*/ 306137 h 486704"/>
                  <a:gd name="connsiteX233" fmla="*/ 17035 w 837140"/>
                  <a:gd name="connsiteY233" fmla="*/ 347994 h 486704"/>
                  <a:gd name="connsiteX234" fmla="*/ 17035 w 837140"/>
                  <a:gd name="connsiteY234" fmla="*/ 379142 h 486704"/>
                  <a:gd name="connsiteX235" fmla="*/ 66679 w 837140"/>
                  <a:gd name="connsiteY235" fmla="*/ 379142 h 486704"/>
                  <a:gd name="connsiteX236" fmla="*/ 66679 w 837140"/>
                  <a:gd name="connsiteY236" fmla="*/ 347994 h 486704"/>
                  <a:gd name="connsiteX237" fmla="*/ 17035 w 837140"/>
                  <a:gd name="connsiteY237" fmla="*/ 347994 h 486704"/>
                  <a:gd name="connsiteX238" fmla="*/ 17035 w 837140"/>
                  <a:gd name="connsiteY238" fmla="*/ 347994 h 486704"/>
                  <a:gd name="connsiteX239" fmla="*/ 17035 w 837140"/>
                  <a:gd name="connsiteY239" fmla="*/ 382063 h 486704"/>
                  <a:gd name="connsiteX240" fmla="*/ 17035 w 837140"/>
                  <a:gd name="connsiteY240" fmla="*/ 421972 h 486704"/>
                  <a:gd name="connsiteX241" fmla="*/ 36503 w 837140"/>
                  <a:gd name="connsiteY241" fmla="*/ 421972 h 486704"/>
                  <a:gd name="connsiteX242" fmla="*/ 36503 w 837140"/>
                  <a:gd name="connsiteY242" fmla="*/ 407371 h 486704"/>
                  <a:gd name="connsiteX243" fmla="*/ 45264 w 837140"/>
                  <a:gd name="connsiteY243" fmla="*/ 407371 h 486704"/>
                  <a:gd name="connsiteX244" fmla="*/ 45264 w 837140"/>
                  <a:gd name="connsiteY244" fmla="*/ 388877 h 486704"/>
                  <a:gd name="connsiteX245" fmla="*/ 55972 w 837140"/>
                  <a:gd name="connsiteY245" fmla="*/ 388877 h 486704"/>
                  <a:gd name="connsiteX246" fmla="*/ 55972 w 837140"/>
                  <a:gd name="connsiteY246" fmla="*/ 407371 h 486704"/>
                  <a:gd name="connsiteX247" fmla="*/ 75440 w 837140"/>
                  <a:gd name="connsiteY247" fmla="*/ 407371 h 486704"/>
                  <a:gd name="connsiteX248" fmla="*/ 75440 w 837140"/>
                  <a:gd name="connsiteY248" fmla="*/ 382063 h 486704"/>
                  <a:gd name="connsiteX249" fmla="*/ 17035 w 837140"/>
                  <a:gd name="connsiteY249" fmla="*/ 382063 h 486704"/>
                  <a:gd name="connsiteX250" fmla="*/ 17035 w 837140"/>
                  <a:gd name="connsiteY250" fmla="*/ 382063 h 486704"/>
                  <a:gd name="connsiteX251" fmla="*/ 153313 w 837140"/>
                  <a:gd name="connsiteY251" fmla="*/ 306137 h 486704"/>
                  <a:gd name="connsiteX252" fmla="*/ 110483 w 837140"/>
                  <a:gd name="connsiteY252" fmla="*/ 306137 h 486704"/>
                  <a:gd name="connsiteX253" fmla="*/ 110483 w 837140"/>
                  <a:gd name="connsiteY253" fmla="*/ 345073 h 486704"/>
                  <a:gd name="connsiteX254" fmla="*/ 153313 w 837140"/>
                  <a:gd name="connsiteY254" fmla="*/ 345073 h 486704"/>
                  <a:gd name="connsiteX255" fmla="*/ 153313 w 837140"/>
                  <a:gd name="connsiteY255" fmla="*/ 306137 h 486704"/>
                  <a:gd name="connsiteX256" fmla="*/ 153313 w 837140"/>
                  <a:gd name="connsiteY256" fmla="*/ 306137 h 486704"/>
                  <a:gd name="connsiteX257" fmla="*/ 153313 w 837140"/>
                  <a:gd name="connsiteY257" fmla="*/ 347994 h 486704"/>
                  <a:gd name="connsiteX258" fmla="*/ 95882 w 837140"/>
                  <a:gd name="connsiteY258" fmla="*/ 347994 h 486704"/>
                  <a:gd name="connsiteX259" fmla="*/ 95882 w 837140"/>
                  <a:gd name="connsiteY259" fmla="*/ 379142 h 486704"/>
                  <a:gd name="connsiteX260" fmla="*/ 153313 w 837140"/>
                  <a:gd name="connsiteY260" fmla="*/ 379142 h 486704"/>
                  <a:gd name="connsiteX261" fmla="*/ 153313 w 837140"/>
                  <a:gd name="connsiteY261" fmla="*/ 347994 h 486704"/>
                  <a:gd name="connsiteX262" fmla="*/ 153313 w 837140"/>
                  <a:gd name="connsiteY262" fmla="*/ 347994 h 486704"/>
                  <a:gd name="connsiteX263" fmla="*/ 153313 w 837140"/>
                  <a:gd name="connsiteY263" fmla="*/ 382063 h 486704"/>
                  <a:gd name="connsiteX264" fmla="*/ 86148 w 837140"/>
                  <a:gd name="connsiteY264" fmla="*/ 382063 h 486704"/>
                  <a:gd name="connsiteX265" fmla="*/ 86148 w 837140"/>
                  <a:gd name="connsiteY265" fmla="*/ 407371 h 486704"/>
                  <a:gd name="connsiteX266" fmla="*/ 108536 w 837140"/>
                  <a:gd name="connsiteY266" fmla="*/ 407371 h 486704"/>
                  <a:gd name="connsiteX267" fmla="*/ 108536 w 837140"/>
                  <a:gd name="connsiteY267" fmla="*/ 388877 h 486704"/>
                  <a:gd name="connsiteX268" fmla="*/ 120217 w 837140"/>
                  <a:gd name="connsiteY268" fmla="*/ 388877 h 486704"/>
                  <a:gd name="connsiteX269" fmla="*/ 120217 w 837140"/>
                  <a:gd name="connsiteY269" fmla="*/ 407371 h 486704"/>
                  <a:gd name="connsiteX270" fmla="*/ 127031 w 837140"/>
                  <a:gd name="connsiteY270" fmla="*/ 407371 h 486704"/>
                  <a:gd name="connsiteX271" fmla="*/ 127031 w 837140"/>
                  <a:gd name="connsiteY271" fmla="*/ 421972 h 486704"/>
                  <a:gd name="connsiteX272" fmla="*/ 153313 w 837140"/>
                  <a:gd name="connsiteY272" fmla="*/ 421972 h 486704"/>
                  <a:gd name="connsiteX273" fmla="*/ 153313 w 837140"/>
                  <a:gd name="connsiteY273" fmla="*/ 382063 h 486704"/>
                  <a:gd name="connsiteX274" fmla="*/ 153313 w 837140"/>
                  <a:gd name="connsiteY274" fmla="*/ 382063 h 486704"/>
                  <a:gd name="connsiteX275" fmla="*/ 153313 w 837140"/>
                  <a:gd name="connsiteY275" fmla="*/ 269147 h 486704"/>
                  <a:gd name="connsiteX276" fmla="*/ 110483 w 837140"/>
                  <a:gd name="connsiteY276" fmla="*/ 269147 h 486704"/>
                  <a:gd name="connsiteX277" fmla="*/ 110483 w 837140"/>
                  <a:gd name="connsiteY277" fmla="*/ 302243 h 486704"/>
                  <a:gd name="connsiteX278" fmla="*/ 153313 w 837140"/>
                  <a:gd name="connsiteY278" fmla="*/ 302243 h 486704"/>
                  <a:gd name="connsiteX279" fmla="*/ 153313 w 837140"/>
                  <a:gd name="connsiteY279" fmla="*/ 269147 h 486704"/>
                  <a:gd name="connsiteX280" fmla="*/ 153313 w 837140"/>
                  <a:gd name="connsiteY280" fmla="*/ 269147 h 486704"/>
                  <a:gd name="connsiteX281" fmla="*/ 64733 w 837140"/>
                  <a:gd name="connsiteY281" fmla="*/ 270121 h 486704"/>
                  <a:gd name="connsiteX282" fmla="*/ 64733 w 837140"/>
                  <a:gd name="connsiteY282" fmla="*/ 341180 h 486704"/>
                  <a:gd name="connsiteX283" fmla="*/ 73493 w 837140"/>
                  <a:gd name="connsiteY283" fmla="*/ 341180 h 486704"/>
                  <a:gd name="connsiteX284" fmla="*/ 73493 w 837140"/>
                  <a:gd name="connsiteY284" fmla="*/ 371355 h 486704"/>
                  <a:gd name="connsiteX285" fmla="*/ 89068 w 837140"/>
                  <a:gd name="connsiteY285" fmla="*/ 371355 h 486704"/>
                  <a:gd name="connsiteX286" fmla="*/ 89068 w 837140"/>
                  <a:gd name="connsiteY286" fmla="*/ 341180 h 486704"/>
                  <a:gd name="connsiteX287" fmla="*/ 100749 w 837140"/>
                  <a:gd name="connsiteY287" fmla="*/ 341180 h 486704"/>
                  <a:gd name="connsiteX288" fmla="*/ 100749 w 837140"/>
                  <a:gd name="connsiteY288" fmla="*/ 270121 h 486704"/>
                  <a:gd name="connsiteX289" fmla="*/ 64733 w 837140"/>
                  <a:gd name="connsiteY289" fmla="*/ 270121 h 486704"/>
                  <a:gd name="connsiteX290" fmla="*/ 64733 w 837140"/>
                  <a:gd name="connsiteY290" fmla="*/ 270121 h 486704"/>
                  <a:gd name="connsiteX291" fmla="*/ 154287 w 837140"/>
                  <a:gd name="connsiteY291" fmla="*/ 239945 h 486704"/>
                  <a:gd name="connsiteX292" fmla="*/ 154287 w 837140"/>
                  <a:gd name="connsiteY292" fmla="*/ 250653 h 486704"/>
                  <a:gd name="connsiteX293" fmla="*/ 186410 w 837140"/>
                  <a:gd name="connsiteY293" fmla="*/ 250653 h 486704"/>
                  <a:gd name="connsiteX294" fmla="*/ 186410 w 837140"/>
                  <a:gd name="connsiteY294" fmla="*/ 239945 h 486704"/>
                  <a:gd name="connsiteX295" fmla="*/ 154287 w 837140"/>
                  <a:gd name="connsiteY295" fmla="*/ 239945 h 486704"/>
                  <a:gd name="connsiteX296" fmla="*/ 154287 w 837140"/>
                  <a:gd name="connsiteY296" fmla="*/ 239945 h 486704"/>
                  <a:gd name="connsiteX297" fmla="*/ 163048 w 837140"/>
                  <a:gd name="connsiteY297" fmla="*/ 264280 h 486704"/>
                  <a:gd name="connsiteX298" fmla="*/ 163048 w 837140"/>
                  <a:gd name="connsiteY298" fmla="*/ 422946 h 486704"/>
                  <a:gd name="connsiteX299" fmla="*/ 188357 w 837140"/>
                  <a:gd name="connsiteY299" fmla="*/ 422946 h 486704"/>
                  <a:gd name="connsiteX300" fmla="*/ 188357 w 837140"/>
                  <a:gd name="connsiteY300" fmla="*/ 264280 h 486704"/>
                  <a:gd name="connsiteX301" fmla="*/ 163048 w 837140"/>
                  <a:gd name="connsiteY301" fmla="*/ 264280 h 486704"/>
                  <a:gd name="connsiteX302" fmla="*/ 163048 w 837140"/>
                  <a:gd name="connsiteY302" fmla="*/ 264280 h 486704"/>
                  <a:gd name="connsiteX303" fmla="*/ 374280 w 837140"/>
                  <a:gd name="connsiteY303" fmla="*/ 300296 h 486704"/>
                  <a:gd name="connsiteX304" fmla="*/ 374280 w 837140"/>
                  <a:gd name="connsiteY304" fmla="*/ 318791 h 486704"/>
                  <a:gd name="connsiteX305" fmla="*/ 385961 w 837140"/>
                  <a:gd name="connsiteY305" fmla="*/ 318791 h 486704"/>
                  <a:gd name="connsiteX306" fmla="*/ 385961 w 837140"/>
                  <a:gd name="connsiteY306" fmla="*/ 300296 h 486704"/>
                  <a:gd name="connsiteX307" fmla="*/ 374280 w 837140"/>
                  <a:gd name="connsiteY307" fmla="*/ 300296 h 486704"/>
                  <a:gd name="connsiteX308" fmla="*/ 374280 w 837140"/>
                  <a:gd name="connsiteY308" fmla="*/ 300296 h 486704"/>
                  <a:gd name="connsiteX309" fmla="*/ 198091 w 837140"/>
                  <a:gd name="connsiteY309" fmla="*/ 300296 h 486704"/>
                  <a:gd name="connsiteX310" fmla="*/ 198091 w 837140"/>
                  <a:gd name="connsiteY310" fmla="*/ 328525 h 486704"/>
                  <a:gd name="connsiteX311" fmla="*/ 356758 w 837140"/>
                  <a:gd name="connsiteY311" fmla="*/ 328525 h 486704"/>
                  <a:gd name="connsiteX312" fmla="*/ 356758 w 837140"/>
                  <a:gd name="connsiteY312" fmla="*/ 318791 h 486704"/>
                  <a:gd name="connsiteX313" fmla="*/ 360652 w 837140"/>
                  <a:gd name="connsiteY313" fmla="*/ 318791 h 486704"/>
                  <a:gd name="connsiteX314" fmla="*/ 360652 w 837140"/>
                  <a:gd name="connsiteY314" fmla="*/ 300296 h 486704"/>
                  <a:gd name="connsiteX315" fmla="*/ 348971 w 837140"/>
                  <a:gd name="connsiteY315" fmla="*/ 300296 h 486704"/>
                  <a:gd name="connsiteX316" fmla="*/ 348971 w 837140"/>
                  <a:gd name="connsiteY316" fmla="*/ 322685 h 486704"/>
                  <a:gd name="connsiteX317" fmla="*/ 335343 w 837140"/>
                  <a:gd name="connsiteY317" fmla="*/ 322685 h 486704"/>
                  <a:gd name="connsiteX318" fmla="*/ 335343 w 837140"/>
                  <a:gd name="connsiteY318" fmla="*/ 300296 h 486704"/>
                  <a:gd name="connsiteX319" fmla="*/ 323662 w 837140"/>
                  <a:gd name="connsiteY319" fmla="*/ 300296 h 486704"/>
                  <a:gd name="connsiteX320" fmla="*/ 323662 w 837140"/>
                  <a:gd name="connsiteY320" fmla="*/ 322685 h 486704"/>
                  <a:gd name="connsiteX321" fmla="*/ 310034 w 837140"/>
                  <a:gd name="connsiteY321" fmla="*/ 322685 h 486704"/>
                  <a:gd name="connsiteX322" fmla="*/ 310034 w 837140"/>
                  <a:gd name="connsiteY322" fmla="*/ 300296 h 486704"/>
                  <a:gd name="connsiteX323" fmla="*/ 298353 w 837140"/>
                  <a:gd name="connsiteY323" fmla="*/ 300296 h 486704"/>
                  <a:gd name="connsiteX324" fmla="*/ 298353 w 837140"/>
                  <a:gd name="connsiteY324" fmla="*/ 322685 h 486704"/>
                  <a:gd name="connsiteX325" fmla="*/ 284725 w 837140"/>
                  <a:gd name="connsiteY325" fmla="*/ 322685 h 486704"/>
                  <a:gd name="connsiteX326" fmla="*/ 284725 w 837140"/>
                  <a:gd name="connsiteY326" fmla="*/ 300296 h 486704"/>
                  <a:gd name="connsiteX327" fmla="*/ 273044 w 837140"/>
                  <a:gd name="connsiteY327" fmla="*/ 300296 h 486704"/>
                  <a:gd name="connsiteX328" fmla="*/ 273044 w 837140"/>
                  <a:gd name="connsiteY328" fmla="*/ 322685 h 486704"/>
                  <a:gd name="connsiteX329" fmla="*/ 259416 w 837140"/>
                  <a:gd name="connsiteY329" fmla="*/ 322685 h 486704"/>
                  <a:gd name="connsiteX330" fmla="*/ 259416 w 837140"/>
                  <a:gd name="connsiteY330" fmla="*/ 300296 h 486704"/>
                  <a:gd name="connsiteX331" fmla="*/ 247735 w 837140"/>
                  <a:gd name="connsiteY331" fmla="*/ 300296 h 486704"/>
                  <a:gd name="connsiteX332" fmla="*/ 247735 w 837140"/>
                  <a:gd name="connsiteY332" fmla="*/ 322685 h 486704"/>
                  <a:gd name="connsiteX333" fmla="*/ 234107 w 837140"/>
                  <a:gd name="connsiteY333" fmla="*/ 322685 h 486704"/>
                  <a:gd name="connsiteX334" fmla="*/ 234107 w 837140"/>
                  <a:gd name="connsiteY334" fmla="*/ 300296 h 486704"/>
                  <a:gd name="connsiteX335" fmla="*/ 222426 w 837140"/>
                  <a:gd name="connsiteY335" fmla="*/ 300296 h 486704"/>
                  <a:gd name="connsiteX336" fmla="*/ 222426 w 837140"/>
                  <a:gd name="connsiteY336" fmla="*/ 322685 h 486704"/>
                  <a:gd name="connsiteX337" fmla="*/ 208798 w 837140"/>
                  <a:gd name="connsiteY337" fmla="*/ 322685 h 486704"/>
                  <a:gd name="connsiteX338" fmla="*/ 208798 w 837140"/>
                  <a:gd name="connsiteY338" fmla="*/ 300296 h 486704"/>
                  <a:gd name="connsiteX339" fmla="*/ 198091 w 837140"/>
                  <a:gd name="connsiteY339" fmla="*/ 300296 h 486704"/>
                  <a:gd name="connsiteX340" fmla="*/ 198091 w 837140"/>
                  <a:gd name="connsiteY340" fmla="*/ 300296 h 486704"/>
                  <a:gd name="connsiteX341" fmla="*/ 218533 w 837140"/>
                  <a:gd name="connsiteY341" fmla="*/ 332419 h 486704"/>
                  <a:gd name="connsiteX342" fmla="*/ 218533 w 837140"/>
                  <a:gd name="connsiteY342" fmla="*/ 367462 h 486704"/>
                  <a:gd name="connsiteX343" fmla="*/ 238001 w 837140"/>
                  <a:gd name="connsiteY343" fmla="*/ 367462 h 486704"/>
                  <a:gd name="connsiteX344" fmla="*/ 238001 w 837140"/>
                  <a:gd name="connsiteY344" fmla="*/ 332419 h 486704"/>
                  <a:gd name="connsiteX345" fmla="*/ 218533 w 837140"/>
                  <a:gd name="connsiteY345" fmla="*/ 332419 h 486704"/>
                  <a:gd name="connsiteX346" fmla="*/ 218533 w 837140"/>
                  <a:gd name="connsiteY346" fmla="*/ 332419 h 486704"/>
                  <a:gd name="connsiteX347" fmla="*/ 240921 w 837140"/>
                  <a:gd name="connsiteY347" fmla="*/ 332419 h 486704"/>
                  <a:gd name="connsiteX348" fmla="*/ 240921 w 837140"/>
                  <a:gd name="connsiteY348" fmla="*/ 367462 h 486704"/>
                  <a:gd name="connsiteX349" fmla="*/ 260390 w 837140"/>
                  <a:gd name="connsiteY349" fmla="*/ 367462 h 486704"/>
                  <a:gd name="connsiteX350" fmla="*/ 260390 w 837140"/>
                  <a:gd name="connsiteY350" fmla="*/ 332419 h 486704"/>
                  <a:gd name="connsiteX351" fmla="*/ 240921 w 837140"/>
                  <a:gd name="connsiteY351" fmla="*/ 332419 h 486704"/>
                  <a:gd name="connsiteX352" fmla="*/ 240921 w 837140"/>
                  <a:gd name="connsiteY352" fmla="*/ 332419 h 486704"/>
                  <a:gd name="connsiteX353" fmla="*/ 263310 w 837140"/>
                  <a:gd name="connsiteY353" fmla="*/ 332419 h 486704"/>
                  <a:gd name="connsiteX354" fmla="*/ 263310 w 837140"/>
                  <a:gd name="connsiteY354" fmla="*/ 367462 h 486704"/>
                  <a:gd name="connsiteX355" fmla="*/ 282778 w 837140"/>
                  <a:gd name="connsiteY355" fmla="*/ 367462 h 486704"/>
                  <a:gd name="connsiteX356" fmla="*/ 282778 w 837140"/>
                  <a:gd name="connsiteY356" fmla="*/ 332419 h 486704"/>
                  <a:gd name="connsiteX357" fmla="*/ 263310 w 837140"/>
                  <a:gd name="connsiteY357" fmla="*/ 332419 h 486704"/>
                  <a:gd name="connsiteX358" fmla="*/ 263310 w 837140"/>
                  <a:gd name="connsiteY358" fmla="*/ 332419 h 486704"/>
                  <a:gd name="connsiteX359" fmla="*/ 198091 w 837140"/>
                  <a:gd name="connsiteY359" fmla="*/ 332419 h 486704"/>
                  <a:gd name="connsiteX360" fmla="*/ 198091 w 837140"/>
                  <a:gd name="connsiteY360" fmla="*/ 367462 h 486704"/>
                  <a:gd name="connsiteX361" fmla="*/ 214639 w 837140"/>
                  <a:gd name="connsiteY361" fmla="*/ 367462 h 486704"/>
                  <a:gd name="connsiteX362" fmla="*/ 214639 w 837140"/>
                  <a:gd name="connsiteY362" fmla="*/ 332419 h 486704"/>
                  <a:gd name="connsiteX363" fmla="*/ 198091 w 837140"/>
                  <a:gd name="connsiteY363" fmla="*/ 332419 h 486704"/>
                  <a:gd name="connsiteX364" fmla="*/ 198091 w 837140"/>
                  <a:gd name="connsiteY364" fmla="*/ 332419 h 486704"/>
                  <a:gd name="connsiteX365" fmla="*/ 198091 w 837140"/>
                  <a:gd name="connsiteY365" fmla="*/ 370382 h 486704"/>
                  <a:gd name="connsiteX366" fmla="*/ 198091 w 837140"/>
                  <a:gd name="connsiteY366" fmla="*/ 421972 h 486704"/>
                  <a:gd name="connsiteX367" fmla="*/ 211719 w 837140"/>
                  <a:gd name="connsiteY367" fmla="*/ 421972 h 486704"/>
                  <a:gd name="connsiteX368" fmla="*/ 211719 w 837140"/>
                  <a:gd name="connsiteY368" fmla="*/ 378169 h 486704"/>
                  <a:gd name="connsiteX369" fmla="*/ 221453 w 837140"/>
                  <a:gd name="connsiteY369" fmla="*/ 378169 h 486704"/>
                  <a:gd name="connsiteX370" fmla="*/ 221453 w 837140"/>
                  <a:gd name="connsiteY370" fmla="*/ 421972 h 486704"/>
                  <a:gd name="connsiteX371" fmla="*/ 234107 w 837140"/>
                  <a:gd name="connsiteY371" fmla="*/ 421972 h 486704"/>
                  <a:gd name="connsiteX372" fmla="*/ 234107 w 837140"/>
                  <a:gd name="connsiteY372" fmla="*/ 378169 h 486704"/>
                  <a:gd name="connsiteX373" fmla="*/ 243842 w 837140"/>
                  <a:gd name="connsiteY373" fmla="*/ 378169 h 486704"/>
                  <a:gd name="connsiteX374" fmla="*/ 243842 w 837140"/>
                  <a:gd name="connsiteY374" fmla="*/ 421972 h 486704"/>
                  <a:gd name="connsiteX375" fmla="*/ 256496 w 837140"/>
                  <a:gd name="connsiteY375" fmla="*/ 421972 h 486704"/>
                  <a:gd name="connsiteX376" fmla="*/ 256496 w 837140"/>
                  <a:gd name="connsiteY376" fmla="*/ 378169 h 486704"/>
                  <a:gd name="connsiteX377" fmla="*/ 266230 w 837140"/>
                  <a:gd name="connsiteY377" fmla="*/ 378169 h 486704"/>
                  <a:gd name="connsiteX378" fmla="*/ 266230 w 837140"/>
                  <a:gd name="connsiteY378" fmla="*/ 421972 h 486704"/>
                  <a:gd name="connsiteX379" fmla="*/ 278885 w 837140"/>
                  <a:gd name="connsiteY379" fmla="*/ 421972 h 486704"/>
                  <a:gd name="connsiteX380" fmla="*/ 278885 w 837140"/>
                  <a:gd name="connsiteY380" fmla="*/ 378169 h 486704"/>
                  <a:gd name="connsiteX381" fmla="*/ 288619 w 837140"/>
                  <a:gd name="connsiteY381" fmla="*/ 378169 h 486704"/>
                  <a:gd name="connsiteX382" fmla="*/ 288619 w 837140"/>
                  <a:gd name="connsiteY382" fmla="*/ 421972 h 486704"/>
                  <a:gd name="connsiteX383" fmla="*/ 343130 w 837140"/>
                  <a:gd name="connsiteY383" fmla="*/ 421972 h 486704"/>
                  <a:gd name="connsiteX384" fmla="*/ 343130 w 837140"/>
                  <a:gd name="connsiteY384" fmla="*/ 370382 h 486704"/>
                  <a:gd name="connsiteX385" fmla="*/ 198091 w 837140"/>
                  <a:gd name="connsiteY385" fmla="*/ 370382 h 486704"/>
                  <a:gd name="connsiteX386" fmla="*/ 198091 w 837140"/>
                  <a:gd name="connsiteY386" fmla="*/ 370382 h 486704"/>
                  <a:gd name="connsiteX387" fmla="*/ 17035 w 837140"/>
                  <a:gd name="connsiteY387" fmla="*/ 269147 h 486704"/>
                  <a:gd name="connsiteX388" fmla="*/ 17035 w 837140"/>
                  <a:gd name="connsiteY388" fmla="*/ 302243 h 486704"/>
                  <a:gd name="connsiteX389" fmla="*/ 54998 w 837140"/>
                  <a:gd name="connsiteY389" fmla="*/ 302243 h 486704"/>
                  <a:gd name="connsiteX390" fmla="*/ 54998 w 837140"/>
                  <a:gd name="connsiteY390" fmla="*/ 269147 h 486704"/>
                  <a:gd name="connsiteX391" fmla="*/ 17035 w 837140"/>
                  <a:gd name="connsiteY391" fmla="*/ 269147 h 486704"/>
                  <a:gd name="connsiteX392" fmla="*/ 17035 w 837140"/>
                  <a:gd name="connsiteY392" fmla="*/ 269147 h 486704"/>
                  <a:gd name="connsiteX393" fmla="*/ 412243 w 837140"/>
                  <a:gd name="connsiteY393" fmla="*/ 318791 h 486704"/>
                  <a:gd name="connsiteX394" fmla="*/ 412243 w 837140"/>
                  <a:gd name="connsiteY394" fmla="*/ 300296 h 486704"/>
                  <a:gd name="connsiteX395" fmla="*/ 399589 w 837140"/>
                  <a:gd name="connsiteY395" fmla="*/ 300296 h 486704"/>
                  <a:gd name="connsiteX396" fmla="*/ 399589 w 837140"/>
                  <a:gd name="connsiteY396" fmla="*/ 318791 h 486704"/>
                  <a:gd name="connsiteX397" fmla="*/ 412243 w 837140"/>
                  <a:gd name="connsiteY397" fmla="*/ 318791 h 486704"/>
                  <a:gd name="connsiteX398" fmla="*/ 412243 w 837140"/>
                  <a:gd name="connsiteY398" fmla="*/ 318791 h 486704"/>
                  <a:gd name="connsiteX399" fmla="*/ 425871 w 837140"/>
                  <a:gd name="connsiteY399" fmla="*/ 131897 h 486704"/>
                  <a:gd name="connsiteX400" fmla="*/ 425871 w 837140"/>
                  <a:gd name="connsiteY400" fmla="*/ 94907 h 486704"/>
                  <a:gd name="connsiteX401" fmla="*/ 418084 w 837140"/>
                  <a:gd name="connsiteY401" fmla="*/ 90040 h 486704"/>
                  <a:gd name="connsiteX402" fmla="*/ 410296 w 837140"/>
                  <a:gd name="connsiteY402" fmla="*/ 94907 h 486704"/>
                  <a:gd name="connsiteX403" fmla="*/ 410296 w 837140"/>
                  <a:gd name="connsiteY403" fmla="*/ 131897 h 486704"/>
                  <a:gd name="connsiteX404" fmla="*/ 425871 w 837140"/>
                  <a:gd name="connsiteY404" fmla="*/ 131897 h 486704"/>
                  <a:gd name="connsiteX405" fmla="*/ 425871 w 837140"/>
                  <a:gd name="connsiteY405" fmla="*/ 131897 h 486704"/>
                  <a:gd name="connsiteX406" fmla="*/ 432685 w 837140"/>
                  <a:gd name="connsiteY406" fmla="*/ 212690 h 486704"/>
                  <a:gd name="connsiteX407" fmla="*/ 432685 w 837140"/>
                  <a:gd name="connsiteY407" fmla="*/ 143578 h 486704"/>
                  <a:gd name="connsiteX408" fmla="*/ 404456 w 837140"/>
                  <a:gd name="connsiteY408" fmla="*/ 143578 h 486704"/>
                  <a:gd name="connsiteX409" fmla="*/ 404456 w 837140"/>
                  <a:gd name="connsiteY409" fmla="*/ 212690 h 486704"/>
                  <a:gd name="connsiteX410" fmla="*/ 432685 w 837140"/>
                  <a:gd name="connsiteY410" fmla="*/ 212690 h 486704"/>
                  <a:gd name="connsiteX411" fmla="*/ 432685 w 837140"/>
                  <a:gd name="connsiteY411" fmla="*/ 212690 h 486704"/>
                  <a:gd name="connsiteX412" fmla="*/ 454100 w 837140"/>
                  <a:gd name="connsiteY412" fmla="*/ 249679 h 486704"/>
                  <a:gd name="connsiteX413" fmla="*/ 454100 w 837140"/>
                  <a:gd name="connsiteY413" fmla="*/ 225344 h 486704"/>
                  <a:gd name="connsiteX414" fmla="*/ 382067 w 837140"/>
                  <a:gd name="connsiteY414" fmla="*/ 225344 h 486704"/>
                  <a:gd name="connsiteX415" fmla="*/ 382067 w 837140"/>
                  <a:gd name="connsiteY415" fmla="*/ 249679 h 486704"/>
                  <a:gd name="connsiteX416" fmla="*/ 454100 w 837140"/>
                  <a:gd name="connsiteY416" fmla="*/ 249679 h 486704"/>
                  <a:gd name="connsiteX417" fmla="*/ 454100 w 837140"/>
                  <a:gd name="connsiteY417" fmla="*/ 249679 h 486704"/>
                  <a:gd name="connsiteX418" fmla="*/ 418084 w 837140"/>
                  <a:gd name="connsiteY418" fmla="*/ 266227 h 486704"/>
                  <a:gd name="connsiteX419" fmla="*/ 424898 w 837140"/>
                  <a:gd name="connsiteY419" fmla="*/ 273041 h 486704"/>
                  <a:gd name="connsiteX420" fmla="*/ 424898 w 837140"/>
                  <a:gd name="connsiteY420" fmla="*/ 274988 h 486704"/>
                  <a:gd name="connsiteX421" fmla="*/ 437552 w 837140"/>
                  <a:gd name="connsiteY421" fmla="*/ 274988 h 486704"/>
                  <a:gd name="connsiteX422" fmla="*/ 437552 w 837140"/>
                  <a:gd name="connsiteY422" fmla="*/ 273041 h 486704"/>
                  <a:gd name="connsiteX423" fmla="*/ 444366 w 837140"/>
                  <a:gd name="connsiteY423" fmla="*/ 266227 h 486704"/>
                  <a:gd name="connsiteX424" fmla="*/ 444366 w 837140"/>
                  <a:gd name="connsiteY424" fmla="*/ 266227 h 486704"/>
                  <a:gd name="connsiteX425" fmla="*/ 451180 w 837140"/>
                  <a:gd name="connsiteY425" fmla="*/ 273041 h 486704"/>
                  <a:gd name="connsiteX426" fmla="*/ 451180 w 837140"/>
                  <a:gd name="connsiteY426" fmla="*/ 274988 h 486704"/>
                  <a:gd name="connsiteX427" fmla="*/ 463834 w 837140"/>
                  <a:gd name="connsiteY427" fmla="*/ 274988 h 486704"/>
                  <a:gd name="connsiteX428" fmla="*/ 463834 w 837140"/>
                  <a:gd name="connsiteY428" fmla="*/ 273041 h 486704"/>
                  <a:gd name="connsiteX429" fmla="*/ 470648 w 837140"/>
                  <a:gd name="connsiteY429" fmla="*/ 266227 h 486704"/>
                  <a:gd name="connsiteX430" fmla="*/ 470648 w 837140"/>
                  <a:gd name="connsiteY430" fmla="*/ 266227 h 486704"/>
                  <a:gd name="connsiteX431" fmla="*/ 477462 w 837140"/>
                  <a:gd name="connsiteY431" fmla="*/ 273041 h 486704"/>
                  <a:gd name="connsiteX432" fmla="*/ 477462 w 837140"/>
                  <a:gd name="connsiteY432" fmla="*/ 274988 h 486704"/>
                  <a:gd name="connsiteX433" fmla="*/ 490116 w 837140"/>
                  <a:gd name="connsiteY433" fmla="*/ 274988 h 486704"/>
                  <a:gd name="connsiteX434" fmla="*/ 490116 w 837140"/>
                  <a:gd name="connsiteY434" fmla="*/ 273041 h 486704"/>
                  <a:gd name="connsiteX435" fmla="*/ 496931 w 837140"/>
                  <a:gd name="connsiteY435" fmla="*/ 266227 h 486704"/>
                  <a:gd name="connsiteX436" fmla="*/ 496931 w 837140"/>
                  <a:gd name="connsiteY436" fmla="*/ 266227 h 486704"/>
                  <a:gd name="connsiteX437" fmla="*/ 503744 w 837140"/>
                  <a:gd name="connsiteY437" fmla="*/ 273041 h 486704"/>
                  <a:gd name="connsiteX438" fmla="*/ 503744 w 837140"/>
                  <a:gd name="connsiteY438" fmla="*/ 274988 h 486704"/>
                  <a:gd name="connsiteX439" fmla="*/ 516399 w 837140"/>
                  <a:gd name="connsiteY439" fmla="*/ 274988 h 486704"/>
                  <a:gd name="connsiteX440" fmla="*/ 516399 w 837140"/>
                  <a:gd name="connsiteY440" fmla="*/ 273041 h 486704"/>
                  <a:gd name="connsiteX441" fmla="*/ 523213 w 837140"/>
                  <a:gd name="connsiteY441" fmla="*/ 266227 h 486704"/>
                  <a:gd name="connsiteX442" fmla="*/ 523213 w 837140"/>
                  <a:gd name="connsiteY442" fmla="*/ 266227 h 486704"/>
                  <a:gd name="connsiteX443" fmla="*/ 530027 w 837140"/>
                  <a:gd name="connsiteY443" fmla="*/ 273041 h 486704"/>
                  <a:gd name="connsiteX444" fmla="*/ 530027 w 837140"/>
                  <a:gd name="connsiteY444" fmla="*/ 274988 h 486704"/>
                  <a:gd name="connsiteX445" fmla="*/ 542681 w 837140"/>
                  <a:gd name="connsiteY445" fmla="*/ 274988 h 486704"/>
                  <a:gd name="connsiteX446" fmla="*/ 542681 w 837140"/>
                  <a:gd name="connsiteY446" fmla="*/ 273041 h 486704"/>
                  <a:gd name="connsiteX447" fmla="*/ 549495 w 837140"/>
                  <a:gd name="connsiteY447" fmla="*/ 266227 h 486704"/>
                  <a:gd name="connsiteX448" fmla="*/ 549495 w 837140"/>
                  <a:gd name="connsiteY448" fmla="*/ 266227 h 486704"/>
                  <a:gd name="connsiteX449" fmla="*/ 556309 w 837140"/>
                  <a:gd name="connsiteY449" fmla="*/ 273041 h 486704"/>
                  <a:gd name="connsiteX450" fmla="*/ 556309 w 837140"/>
                  <a:gd name="connsiteY450" fmla="*/ 274988 h 486704"/>
                  <a:gd name="connsiteX451" fmla="*/ 568963 w 837140"/>
                  <a:gd name="connsiteY451" fmla="*/ 274988 h 486704"/>
                  <a:gd name="connsiteX452" fmla="*/ 568963 w 837140"/>
                  <a:gd name="connsiteY452" fmla="*/ 273041 h 486704"/>
                  <a:gd name="connsiteX453" fmla="*/ 575778 w 837140"/>
                  <a:gd name="connsiteY453" fmla="*/ 266227 h 486704"/>
                  <a:gd name="connsiteX454" fmla="*/ 575778 w 837140"/>
                  <a:gd name="connsiteY454" fmla="*/ 266227 h 486704"/>
                  <a:gd name="connsiteX455" fmla="*/ 582591 w 837140"/>
                  <a:gd name="connsiteY455" fmla="*/ 273041 h 486704"/>
                  <a:gd name="connsiteX456" fmla="*/ 582591 w 837140"/>
                  <a:gd name="connsiteY456" fmla="*/ 274988 h 486704"/>
                  <a:gd name="connsiteX457" fmla="*/ 595246 w 837140"/>
                  <a:gd name="connsiteY457" fmla="*/ 274988 h 486704"/>
                  <a:gd name="connsiteX458" fmla="*/ 595246 w 837140"/>
                  <a:gd name="connsiteY458" fmla="*/ 273041 h 486704"/>
                  <a:gd name="connsiteX459" fmla="*/ 602060 w 837140"/>
                  <a:gd name="connsiteY459" fmla="*/ 266227 h 486704"/>
                  <a:gd name="connsiteX460" fmla="*/ 602060 w 837140"/>
                  <a:gd name="connsiteY460" fmla="*/ 266227 h 486704"/>
                  <a:gd name="connsiteX461" fmla="*/ 608874 w 837140"/>
                  <a:gd name="connsiteY461" fmla="*/ 273041 h 486704"/>
                  <a:gd name="connsiteX462" fmla="*/ 608874 w 837140"/>
                  <a:gd name="connsiteY462" fmla="*/ 274988 h 486704"/>
                  <a:gd name="connsiteX463" fmla="*/ 621528 w 837140"/>
                  <a:gd name="connsiteY463" fmla="*/ 274988 h 486704"/>
                  <a:gd name="connsiteX464" fmla="*/ 621528 w 837140"/>
                  <a:gd name="connsiteY464" fmla="*/ 273041 h 486704"/>
                  <a:gd name="connsiteX465" fmla="*/ 628342 w 837140"/>
                  <a:gd name="connsiteY465" fmla="*/ 266227 h 486704"/>
                  <a:gd name="connsiteX466" fmla="*/ 628342 w 837140"/>
                  <a:gd name="connsiteY466" fmla="*/ 266227 h 486704"/>
                  <a:gd name="connsiteX467" fmla="*/ 635156 w 837140"/>
                  <a:gd name="connsiteY467" fmla="*/ 273041 h 486704"/>
                  <a:gd name="connsiteX468" fmla="*/ 635156 w 837140"/>
                  <a:gd name="connsiteY468" fmla="*/ 274988 h 486704"/>
                  <a:gd name="connsiteX469" fmla="*/ 645863 w 837140"/>
                  <a:gd name="connsiteY469" fmla="*/ 274988 h 486704"/>
                  <a:gd name="connsiteX470" fmla="*/ 645863 w 837140"/>
                  <a:gd name="connsiteY470" fmla="*/ 259413 h 486704"/>
                  <a:gd name="connsiteX471" fmla="*/ 205878 w 837140"/>
                  <a:gd name="connsiteY471" fmla="*/ 259413 h 486704"/>
                  <a:gd name="connsiteX472" fmla="*/ 205878 w 837140"/>
                  <a:gd name="connsiteY472" fmla="*/ 274988 h 486704"/>
                  <a:gd name="connsiteX473" fmla="*/ 216586 w 837140"/>
                  <a:gd name="connsiteY473" fmla="*/ 274988 h 486704"/>
                  <a:gd name="connsiteX474" fmla="*/ 216586 w 837140"/>
                  <a:gd name="connsiteY474" fmla="*/ 273041 h 486704"/>
                  <a:gd name="connsiteX475" fmla="*/ 223400 w 837140"/>
                  <a:gd name="connsiteY475" fmla="*/ 266227 h 486704"/>
                  <a:gd name="connsiteX476" fmla="*/ 223400 w 837140"/>
                  <a:gd name="connsiteY476" fmla="*/ 266227 h 486704"/>
                  <a:gd name="connsiteX477" fmla="*/ 230214 w 837140"/>
                  <a:gd name="connsiteY477" fmla="*/ 273041 h 486704"/>
                  <a:gd name="connsiteX478" fmla="*/ 230214 w 837140"/>
                  <a:gd name="connsiteY478" fmla="*/ 274988 h 486704"/>
                  <a:gd name="connsiteX479" fmla="*/ 242868 w 837140"/>
                  <a:gd name="connsiteY479" fmla="*/ 274988 h 486704"/>
                  <a:gd name="connsiteX480" fmla="*/ 242868 w 837140"/>
                  <a:gd name="connsiteY480" fmla="*/ 273041 h 486704"/>
                  <a:gd name="connsiteX481" fmla="*/ 249682 w 837140"/>
                  <a:gd name="connsiteY481" fmla="*/ 266227 h 486704"/>
                  <a:gd name="connsiteX482" fmla="*/ 249682 w 837140"/>
                  <a:gd name="connsiteY482" fmla="*/ 266227 h 486704"/>
                  <a:gd name="connsiteX483" fmla="*/ 256496 w 837140"/>
                  <a:gd name="connsiteY483" fmla="*/ 273041 h 486704"/>
                  <a:gd name="connsiteX484" fmla="*/ 256496 w 837140"/>
                  <a:gd name="connsiteY484" fmla="*/ 274988 h 486704"/>
                  <a:gd name="connsiteX485" fmla="*/ 269151 w 837140"/>
                  <a:gd name="connsiteY485" fmla="*/ 274988 h 486704"/>
                  <a:gd name="connsiteX486" fmla="*/ 269151 w 837140"/>
                  <a:gd name="connsiteY486" fmla="*/ 273041 h 486704"/>
                  <a:gd name="connsiteX487" fmla="*/ 275964 w 837140"/>
                  <a:gd name="connsiteY487" fmla="*/ 266227 h 486704"/>
                  <a:gd name="connsiteX488" fmla="*/ 275964 w 837140"/>
                  <a:gd name="connsiteY488" fmla="*/ 266227 h 486704"/>
                  <a:gd name="connsiteX489" fmla="*/ 282778 w 837140"/>
                  <a:gd name="connsiteY489" fmla="*/ 273041 h 486704"/>
                  <a:gd name="connsiteX490" fmla="*/ 282778 w 837140"/>
                  <a:gd name="connsiteY490" fmla="*/ 274988 h 486704"/>
                  <a:gd name="connsiteX491" fmla="*/ 295433 w 837140"/>
                  <a:gd name="connsiteY491" fmla="*/ 274988 h 486704"/>
                  <a:gd name="connsiteX492" fmla="*/ 295433 w 837140"/>
                  <a:gd name="connsiteY492" fmla="*/ 273041 h 486704"/>
                  <a:gd name="connsiteX493" fmla="*/ 302247 w 837140"/>
                  <a:gd name="connsiteY493" fmla="*/ 266227 h 486704"/>
                  <a:gd name="connsiteX494" fmla="*/ 302247 w 837140"/>
                  <a:gd name="connsiteY494" fmla="*/ 266227 h 486704"/>
                  <a:gd name="connsiteX495" fmla="*/ 309060 w 837140"/>
                  <a:gd name="connsiteY495" fmla="*/ 273041 h 486704"/>
                  <a:gd name="connsiteX496" fmla="*/ 309060 w 837140"/>
                  <a:gd name="connsiteY496" fmla="*/ 274988 h 486704"/>
                  <a:gd name="connsiteX497" fmla="*/ 321715 w 837140"/>
                  <a:gd name="connsiteY497" fmla="*/ 274988 h 486704"/>
                  <a:gd name="connsiteX498" fmla="*/ 321715 w 837140"/>
                  <a:gd name="connsiteY498" fmla="*/ 273041 h 486704"/>
                  <a:gd name="connsiteX499" fmla="*/ 328529 w 837140"/>
                  <a:gd name="connsiteY499" fmla="*/ 266227 h 486704"/>
                  <a:gd name="connsiteX500" fmla="*/ 328529 w 837140"/>
                  <a:gd name="connsiteY500" fmla="*/ 266227 h 486704"/>
                  <a:gd name="connsiteX501" fmla="*/ 335343 w 837140"/>
                  <a:gd name="connsiteY501" fmla="*/ 273041 h 486704"/>
                  <a:gd name="connsiteX502" fmla="*/ 335343 w 837140"/>
                  <a:gd name="connsiteY502" fmla="*/ 274988 h 486704"/>
                  <a:gd name="connsiteX503" fmla="*/ 347997 w 837140"/>
                  <a:gd name="connsiteY503" fmla="*/ 274988 h 486704"/>
                  <a:gd name="connsiteX504" fmla="*/ 347997 w 837140"/>
                  <a:gd name="connsiteY504" fmla="*/ 273041 h 486704"/>
                  <a:gd name="connsiteX505" fmla="*/ 354811 w 837140"/>
                  <a:gd name="connsiteY505" fmla="*/ 266227 h 486704"/>
                  <a:gd name="connsiteX506" fmla="*/ 354811 w 837140"/>
                  <a:gd name="connsiteY506" fmla="*/ 266227 h 486704"/>
                  <a:gd name="connsiteX507" fmla="*/ 361625 w 837140"/>
                  <a:gd name="connsiteY507" fmla="*/ 273041 h 486704"/>
                  <a:gd name="connsiteX508" fmla="*/ 361625 w 837140"/>
                  <a:gd name="connsiteY508" fmla="*/ 274988 h 486704"/>
                  <a:gd name="connsiteX509" fmla="*/ 374280 w 837140"/>
                  <a:gd name="connsiteY509" fmla="*/ 274988 h 486704"/>
                  <a:gd name="connsiteX510" fmla="*/ 374280 w 837140"/>
                  <a:gd name="connsiteY510" fmla="*/ 273041 h 486704"/>
                  <a:gd name="connsiteX511" fmla="*/ 381094 w 837140"/>
                  <a:gd name="connsiteY511" fmla="*/ 266227 h 486704"/>
                  <a:gd name="connsiteX512" fmla="*/ 381094 w 837140"/>
                  <a:gd name="connsiteY512" fmla="*/ 266227 h 486704"/>
                  <a:gd name="connsiteX513" fmla="*/ 387907 w 837140"/>
                  <a:gd name="connsiteY513" fmla="*/ 273041 h 486704"/>
                  <a:gd name="connsiteX514" fmla="*/ 387907 w 837140"/>
                  <a:gd name="connsiteY514" fmla="*/ 274988 h 486704"/>
                  <a:gd name="connsiteX515" fmla="*/ 400562 w 837140"/>
                  <a:gd name="connsiteY515" fmla="*/ 274988 h 486704"/>
                  <a:gd name="connsiteX516" fmla="*/ 400562 w 837140"/>
                  <a:gd name="connsiteY516" fmla="*/ 273041 h 486704"/>
                  <a:gd name="connsiteX517" fmla="*/ 407376 w 837140"/>
                  <a:gd name="connsiteY517" fmla="*/ 266227 h 486704"/>
                  <a:gd name="connsiteX518" fmla="*/ 407376 w 837140"/>
                  <a:gd name="connsiteY518" fmla="*/ 266227 h 486704"/>
                  <a:gd name="connsiteX519" fmla="*/ 414190 w 837140"/>
                  <a:gd name="connsiteY519" fmla="*/ 273041 h 486704"/>
                  <a:gd name="connsiteX520" fmla="*/ 414190 w 837140"/>
                  <a:gd name="connsiteY520" fmla="*/ 274988 h 486704"/>
                  <a:gd name="connsiteX521" fmla="*/ 426844 w 837140"/>
                  <a:gd name="connsiteY521" fmla="*/ 274988 h 486704"/>
                  <a:gd name="connsiteX522" fmla="*/ 426844 w 837140"/>
                  <a:gd name="connsiteY522" fmla="*/ 273041 h 486704"/>
                  <a:gd name="connsiteX523" fmla="*/ 418084 w 837140"/>
                  <a:gd name="connsiteY523" fmla="*/ 266227 h 486704"/>
                  <a:gd name="connsiteX524" fmla="*/ 418084 w 837140"/>
                  <a:gd name="connsiteY524" fmla="*/ 266227 h 486704"/>
                  <a:gd name="connsiteX525" fmla="*/ 418084 w 837140"/>
                  <a:gd name="connsiteY525" fmla="*/ 266227 h 486704"/>
                  <a:gd name="connsiteX526" fmla="*/ 418084 w 837140"/>
                  <a:gd name="connsiteY526" fmla="*/ 266227 h 486704"/>
                  <a:gd name="connsiteX527" fmla="*/ 638076 w 837140"/>
                  <a:gd name="connsiteY527" fmla="*/ 296403 h 486704"/>
                  <a:gd name="connsiteX528" fmla="*/ 638076 w 837140"/>
                  <a:gd name="connsiteY528" fmla="*/ 277908 h 486704"/>
                  <a:gd name="connsiteX529" fmla="*/ 627369 w 837140"/>
                  <a:gd name="connsiteY529" fmla="*/ 277908 h 486704"/>
                  <a:gd name="connsiteX530" fmla="*/ 627369 w 837140"/>
                  <a:gd name="connsiteY530" fmla="*/ 291536 h 486704"/>
                  <a:gd name="connsiteX531" fmla="*/ 614714 w 837140"/>
                  <a:gd name="connsiteY531" fmla="*/ 291536 h 486704"/>
                  <a:gd name="connsiteX532" fmla="*/ 614714 w 837140"/>
                  <a:gd name="connsiteY532" fmla="*/ 277908 h 486704"/>
                  <a:gd name="connsiteX533" fmla="*/ 602060 w 837140"/>
                  <a:gd name="connsiteY533" fmla="*/ 277908 h 486704"/>
                  <a:gd name="connsiteX534" fmla="*/ 602060 w 837140"/>
                  <a:gd name="connsiteY534" fmla="*/ 291536 h 486704"/>
                  <a:gd name="connsiteX535" fmla="*/ 589405 w 837140"/>
                  <a:gd name="connsiteY535" fmla="*/ 291536 h 486704"/>
                  <a:gd name="connsiteX536" fmla="*/ 589405 w 837140"/>
                  <a:gd name="connsiteY536" fmla="*/ 277908 h 486704"/>
                  <a:gd name="connsiteX537" fmla="*/ 576751 w 837140"/>
                  <a:gd name="connsiteY537" fmla="*/ 277908 h 486704"/>
                  <a:gd name="connsiteX538" fmla="*/ 576751 w 837140"/>
                  <a:gd name="connsiteY538" fmla="*/ 291536 h 486704"/>
                  <a:gd name="connsiteX539" fmla="*/ 564096 w 837140"/>
                  <a:gd name="connsiteY539" fmla="*/ 291536 h 486704"/>
                  <a:gd name="connsiteX540" fmla="*/ 564096 w 837140"/>
                  <a:gd name="connsiteY540" fmla="*/ 277908 h 486704"/>
                  <a:gd name="connsiteX541" fmla="*/ 551442 w 837140"/>
                  <a:gd name="connsiteY541" fmla="*/ 277908 h 486704"/>
                  <a:gd name="connsiteX542" fmla="*/ 551442 w 837140"/>
                  <a:gd name="connsiteY542" fmla="*/ 291536 h 486704"/>
                  <a:gd name="connsiteX543" fmla="*/ 538787 w 837140"/>
                  <a:gd name="connsiteY543" fmla="*/ 291536 h 486704"/>
                  <a:gd name="connsiteX544" fmla="*/ 538787 w 837140"/>
                  <a:gd name="connsiteY544" fmla="*/ 277908 h 486704"/>
                  <a:gd name="connsiteX545" fmla="*/ 526133 w 837140"/>
                  <a:gd name="connsiteY545" fmla="*/ 277908 h 486704"/>
                  <a:gd name="connsiteX546" fmla="*/ 526133 w 837140"/>
                  <a:gd name="connsiteY546" fmla="*/ 291536 h 486704"/>
                  <a:gd name="connsiteX547" fmla="*/ 513478 w 837140"/>
                  <a:gd name="connsiteY547" fmla="*/ 291536 h 486704"/>
                  <a:gd name="connsiteX548" fmla="*/ 513478 w 837140"/>
                  <a:gd name="connsiteY548" fmla="*/ 277908 h 486704"/>
                  <a:gd name="connsiteX549" fmla="*/ 500824 w 837140"/>
                  <a:gd name="connsiteY549" fmla="*/ 277908 h 486704"/>
                  <a:gd name="connsiteX550" fmla="*/ 500824 w 837140"/>
                  <a:gd name="connsiteY550" fmla="*/ 291536 h 486704"/>
                  <a:gd name="connsiteX551" fmla="*/ 488170 w 837140"/>
                  <a:gd name="connsiteY551" fmla="*/ 291536 h 486704"/>
                  <a:gd name="connsiteX552" fmla="*/ 488170 w 837140"/>
                  <a:gd name="connsiteY552" fmla="*/ 277908 h 486704"/>
                  <a:gd name="connsiteX553" fmla="*/ 475515 w 837140"/>
                  <a:gd name="connsiteY553" fmla="*/ 277908 h 486704"/>
                  <a:gd name="connsiteX554" fmla="*/ 475515 w 837140"/>
                  <a:gd name="connsiteY554" fmla="*/ 291536 h 486704"/>
                  <a:gd name="connsiteX555" fmla="*/ 462861 w 837140"/>
                  <a:gd name="connsiteY555" fmla="*/ 291536 h 486704"/>
                  <a:gd name="connsiteX556" fmla="*/ 462861 w 837140"/>
                  <a:gd name="connsiteY556" fmla="*/ 277908 h 486704"/>
                  <a:gd name="connsiteX557" fmla="*/ 450206 w 837140"/>
                  <a:gd name="connsiteY557" fmla="*/ 277908 h 486704"/>
                  <a:gd name="connsiteX558" fmla="*/ 450206 w 837140"/>
                  <a:gd name="connsiteY558" fmla="*/ 291536 h 486704"/>
                  <a:gd name="connsiteX559" fmla="*/ 437552 w 837140"/>
                  <a:gd name="connsiteY559" fmla="*/ 291536 h 486704"/>
                  <a:gd name="connsiteX560" fmla="*/ 437552 w 837140"/>
                  <a:gd name="connsiteY560" fmla="*/ 277908 h 486704"/>
                  <a:gd name="connsiteX561" fmla="*/ 424898 w 837140"/>
                  <a:gd name="connsiteY561" fmla="*/ 277908 h 486704"/>
                  <a:gd name="connsiteX562" fmla="*/ 424898 w 837140"/>
                  <a:gd name="connsiteY562" fmla="*/ 291536 h 486704"/>
                  <a:gd name="connsiteX563" fmla="*/ 412243 w 837140"/>
                  <a:gd name="connsiteY563" fmla="*/ 291536 h 486704"/>
                  <a:gd name="connsiteX564" fmla="*/ 412243 w 837140"/>
                  <a:gd name="connsiteY564" fmla="*/ 277908 h 486704"/>
                  <a:gd name="connsiteX565" fmla="*/ 399589 w 837140"/>
                  <a:gd name="connsiteY565" fmla="*/ 277908 h 486704"/>
                  <a:gd name="connsiteX566" fmla="*/ 399589 w 837140"/>
                  <a:gd name="connsiteY566" fmla="*/ 291536 h 486704"/>
                  <a:gd name="connsiteX567" fmla="*/ 386934 w 837140"/>
                  <a:gd name="connsiteY567" fmla="*/ 291536 h 486704"/>
                  <a:gd name="connsiteX568" fmla="*/ 386934 w 837140"/>
                  <a:gd name="connsiteY568" fmla="*/ 277908 h 486704"/>
                  <a:gd name="connsiteX569" fmla="*/ 374280 w 837140"/>
                  <a:gd name="connsiteY569" fmla="*/ 277908 h 486704"/>
                  <a:gd name="connsiteX570" fmla="*/ 374280 w 837140"/>
                  <a:gd name="connsiteY570" fmla="*/ 291536 h 486704"/>
                  <a:gd name="connsiteX571" fmla="*/ 361625 w 837140"/>
                  <a:gd name="connsiteY571" fmla="*/ 291536 h 486704"/>
                  <a:gd name="connsiteX572" fmla="*/ 361625 w 837140"/>
                  <a:gd name="connsiteY572" fmla="*/ 277908 h 486704"/>
                  <a:gd name="connsiteX573" fmla="*/ 348971 w 837140"/>
                  <a:gd name="connsiteY573" fmla="*/ 277908 h 486704"/>
                  <a:gd name="connsiteX574" fmla="*/ 348971 w 837140"/>
                  <a:gd name="connsiteY574" fmla="*/ 291536 h 486704"/>
                  <a:gd name="connsiteX575" fmla="*/ 336316 w 837140"/>
                  <a:gd name="connsiteY575" fmla="*/ 291536 h 486704"/>
                  <a:gd name="connsiteX576" fmla="*/ 336316 w 837140"/>
                  <a:gd name="connsiteY576" fmla="*/ 277908 h 486704"/>
                  <a:gd name="connsiteX577" fmla="*/ 323662 w 837140"/>
                  <a:gd name="connsiteY577" fmla="*/ 277908 h 486704"/>
                  <a:gd name="connsiteX578" fmla="*/ 323662 w 837140"/>
                  <a:gd name="connsiteY578" fmla="*/ 291536 h 486704"/>
                  <a:gd name="connsiteX579" fmla="*/ 311007 w 837140"/>
                  <a:gd name="connsiteY579" fmla="*/ 291536 h 486704"/>
                  <a:gd name="connsiteX580" fmla="*/ 311007 w 837140"/>
                  <a:gd name="connsiteY580" fmla="*/ 277908 h 486704"/>
                  <a:gd name="connsiteX581" fmla="*/ 298353 w 837140"/>
                  <a:gd name="connsiteY581" fmla="*/ 277908 h 486704"/>
                  <a:gd name="connsiteX582" fmla="*/ 298353 w 837140"/>
                  <a:gd name="connsiteY582" fmla="*/ 291536 h 486704"/>
                  <a:gd name="connsiteX583" fmla="*/ 285699 w 837140"/>
                  <a:gd name="connsiteY583" fmla="*/ 291536 h 486704"/>
                  <a:gd name="connsiteX584" fmla="*/ 285699 w 837140"/>
                  <a:gd name="connsiteY584" fmla="*/ 277908 h 486704"/>
                  <a:gd name="connsiteX585" fmla="*/ 273044 w 837140"/>
                  <a:gd name="connsiteY585" fmla="*/ 277908 h 486704"/>
                  <a:gd name="connsiteX586" fmla="*/ 273044 w 837140"/>
                  <a:gd name="connsiteY586" fmla="*/ 291536 h 486704"/>
                  <a:gd name="connsiteX587" fmla="*/ 260390 w 837140"/>
                  <a:gd name="connsiteY587" fmla="*/ 291536 h 486704"/>
                  <a:gd name="connsiteX588" fmla="*/ 260390 w 837140"/>
                  <a:gd name="connsiteY588" fmla="*/ 277908 h 486704"/>
                  <a:gd name="connsiteX589" fmla="*/ 247735 w 837140"/>
                  <a:gd name="connsiteY589" fmla="*/ 277908 h 486704"/>
                  <a:gd name="connsiteX590" fmla="*/ 247735 w 837140"/>
                  <a:gd name="connsiteY590" fmla="*/ 291536 h 486704"/>
                  <a:gd name="connsiteX591" fmla="*/ 235081 w 837140"/>
                  <a:gd name="connsiteY591" fmla="*/ 291536 h 486704"/>
                  <a:gd name="connsiteX592" fmla="*/ 235081 w 837140"/>
                  <a:gd name="connsiteY592" fmla="*/ 277908 h 486704"/>
                  <a:gd name="connsiteX593" fmla="*/ 222426 w 837140"/>
                  <a:gd name="connsiteY593" fmla="*/ 277908 h 486704"/>
                  <a:gd name="connsiteX594" fmla="*/ 222426 w 837140"/>
                  <a:gd name="connsiteY594" fmla="*/ 291536 h 486704"/>
                  <a:gd name="connsiteX595" fmla="*/ 209772 w 837140"/>
                  <a:gd name="connsiteY595" fmla="*/ 291536 h 486704"/>
                  <a:gd name="connsiteX596" fmla="*/ 209772 w 837140"/>
                  <a:gd name="connsiteY596" fmla="*/ 277908 h 486704"/>
                  <a:gd name="connsiteX597" fmla="*/ 199064 w 837140"/>
                  <a:gd name="connsiteY597" fmla="*/ 277908 h 486704"/>
                  <a:gd name="connsiteX598" fmla="*/ 199064 w 837140"/>
                  <a:gd name="connsiteY598" fmla="*/ 296403 h 486704"/>
                  <a:gd name="connsiteX599" fmla="*/ 638076 w 837140"/>
                  <a:gd name="connsiteY599" fmla="*/ 296403 h 486704"/>
                  <a:gd name="connsiteX600" fmla="*/ 638076 w 837140"/>
                  <a:gd name="connsiteY600" fmla="*/ 296403 h 486704"/>
                  <a:gd name="connsiteX601" fmla="*/ 461887 w 837140"/>
                  <a:gd name="connsiteY601" fmla="*/ 330472 h 486704"/>
                  <a:gd name="connsiteX602" fmla="*/ 493037 w 837140"/>
                  <a:gd name="connsiteY602" fmla="*/ 352861 h 486704"/>
                  <a:gd name="connsiteX603" fmla="*/ 493037 w 837140"/>
                  <a:gd name="connsiteY603" fmla="*/ 367462 h 486704"/>
                  <a:gd name="connsiteX604" fmla="*/ 550469 w 837140"/>
                  <a:gd name="connsiteY604" fmla="*/ 367462 h 486704"/>
                  <a:gd name="connsiteX605" fmla="*/ 550469 w 837140"/>
                  <a:gd name="connsiteY605" fmla="*/ 332419 h 486704"/>
                  <a:gd name="connsiteX606" fmla="*/ 476489 w 837140"/>
                  <a:gd name="connsiteY606" fmla="*/ 332419 h 486704"/>
                  <a:gd name="connsiteX607" fmla="*/ 476489 w 837140"/>
                  <a:gd name="connsiteY607" fmla="*/ 321711 h 486704"/>
                  <a:gd name="connsiteX608" fmla="*/ 361625 w 837140"/>
                  <a:gd name="connsiteY608" fmla="*/ 321711 h 486704"/>
                  <a:gd name="connsiteX609" fmla="*/ 361625 w 837140"/>
                  <a:gd name="connsiteY609" fmla="*/ 332419 h 486704"/>
                  <a:gd name="connsiteX610" fmla="*/ 287645 w 837140"/>
                  <a:gd name="connsiteY610" fmla="*/ 332419 h 486704"/>
                  <a:gd name="connsiteX611" fmla="*/ 287645 w 837140"/>
                  <a:gd name="connsiteY611" fmla="*/ 367462 h 486704"/>
                  <a:gd name="connsiteX612" fmla="*/ 345077 w 837140"/>
                  <a:gd name="connsiteY612" fmla="*/ 367462 h 486704"/>
                  <a:gd name="connsiteX613" fmla="*/ 345077 w 837140"/>
                  <a:gd name="connsiteY613" fmla="*/ 352861 h 486704"/>
                  <a:gd name="connsiteX614" fmla="*/ 376227 w 837140"/>
                  <a:gd name="connsiteY614" fmla="*/ 330472 h 486704"/>
                  <a:gd name="connsiteX615" fmla="*/ 461887 w 837140"/>
                  <a:gd name="connsiteY615" fmla="*/ 330472 h 486704"/>
                  <a:gd name="connsiteX616" fmla="*/ 461887 w 837140"/>
                  <a:gd name="connsiteY616" fmla="*/ 330472 h 486704"/>
                  <a:gd name="connsiteX617" fmla="*/ 431711 w 837140"/>
                  <a:gd name="connsiteY617" fmla="*/ 348967 h 486704"/>
                  <a:gd name="connsiteX618" fmla="*/ 453127 w 837140"/>
                  <a:gd name="connsiteY618" fmla="*/ 372329 h 486704"/>
                  <a:gd name="connsiteX619" fmla="*/ 453127 w 837140"/>
                  <a:gd name="connsiteY619" fmla="*/ 422946 h 486704"/>
                  <a:gd name="connsiteX620" fmla="*/ 463834 w 837140"/>
                  <a:gd name="connsiteY620" fmla="*/ 422946 h 486704"/>
                  <a:gd name="connsiteX621" fmla="*/ 463834 w 837140"/>
                  <a:gd name="connsiteY621" fmla="*/ 352861 h 486704"/>
                  <a:gd name="connsiteX622" fmla="*/ 455073 w 837140"/>
                  <a:gd name="connsiteY622" fmla="*/ 344100 h 486704"/>
                  <a:gd name="connsiteX623" fmla="*/ 380120 w 837140"/>
                  <a:gd name="connsiteY623" fmla="*/ 344100 h 486704"/>
                  <a:gd name="connsiteX624" fmla="*/ 371360 w 837140"/>
                  <a:gd name="connsiteY624" fmla="*/ 352861 h 486704"/>
                  <a:gd name="connsiteX625" fmla="*/ 371360 w 837140"/>
                  <a:gd name="connsiteY625" fmla="*/ 422946 h 486704"/>
                  <a:gd name="connsiteX626" fmla="*/ 382067 w 837140"/>
                  <a:gd name="connsiteY626" fmla="*/ 422946 h 486704"/>
                  <a:gd name="connsiteX627" fmla="*/ 382067 w 837140"/>
                  <a:gd name="connsiteY627" fmla="*/ 372329 h 486704"/>
                  <a:gd name="connsiteX628" fmla="*/ 403482 w 837140"/>
                  <a:gd name="connsiteY628" fmla="*/ 348967 h 486704"/>
                  <a:gd name="connsiteX629" fmla="*/ 431711 w 837140"/>
                  <a:gd name="connsiteY629" fmla="*/ 348967 h 486704"/>
                  <a:gd name="connsiteX630" fmla="*/ 431711 w 837140"/>
                  <a:gd name="connsiteY630" fmla="*/ 348967 h 486704"/>
                  <a:gd name="connsiteX631" fmla="*/ 437552 w 837140"/>
                  <a:gd name="connsiteY631" fmla="*/ 372329 h 486704"/>
                  <a:gd name="connsiteX632" fmla="*/ 437552 w 837140"/>
                  <a:gd name="connsiteY632" fmla="*/ 422946 h 486704"/>
                  <a:gd name="connsiteX633" fmla="*/ 445339 w 837140"/>
                  <a:gd name="connsiteY633" fmla="*/ 422946 h 486704"/>
                  <a:gd name="connsiteX634" fmla="*/ 445339 w 837140"/>
                  <a:gd name="connsiteY634" fmla="*/ 368435 h 486704"/>
                  <a:gd name="connsiteX635" fmla="*/ 432685 w 837140"/>
                  <a:gd name="connsiteY635" fmla="*/ 355781 h 486704"/>
                  <a:gd name="connsiteX636" fmla="*/ 404456 w 837140"/>
                  <a:gd name="connsiteY636" fmla="*/ 355781 h 486704"/>
                  <a:gd name="connsiteX637" fmla="*/ 391801 w 837140"/>
                  <a:gd name="connsiteY637" fmla="*/ 368435 h 486704"/>
                  <a:gd name="connsiteX638" fmla="*/ 391801 w 837140"/>
                  <a:gd name="connsiteY638" fmla="*/ 422946 h 486704"/>
                  <a:gd name="connsiteX639" fmla="*/ 399589 w 837140"/>
                  <a:gd name="connsiteY639" fmla="*/ 422946 h 486704"/>
                  <a:gd name="connsiteX640" fmla="*/ 399589 w 837140"/>
                  <a:gd name="connsiteY640" fmla="*/ 372329 h 486704"/>
                  <a:gd name="connsiteX641" fmla="*/ 437552 w 837140"/>
                  <a:gd name="connsiteY641" fmla="*/ 372329 h 486704"/>
                  <a:gd name="connsiteX642" fmla="*/ 437552 w 837140"/>
                  <a:gd name="connsiteY642" fmla="*/ 372329 h 486704"/>
                  <a:gd name="connsiteX643" fmla="*/ 430738 w 837140"/>
                  <a:gd name="connsiteY643" fmla="*/ 422946 h 486704"/>
                  <a:gd name="connsiteX644" fmla="*/ 430738 w 837140"/>
                  <a:gd name="connsiteY644" fmla="*/ 386930 h 486704"/>
                  <a:gd name="connsiteX645" fmla="*/ 426844 w 837140"/>
                  <a:gd name="connsiteY645" fmla="*/ 384983 h 486704"/>
                  <a:gd name="connsiteX646" fmla="*/ 411269 w 837140"/>
                  <a:gd name="connsiteY646" fmla="*/ 384983 h 486704"/>
                  <a:gd name="connsiteX647" fmla="*/ 407376 w 837140"/>
                  <a:gd name="connsiteY647" fmla="*/ 386930 h 486704"/>
                  <a:gd name="connsiteX648" fmla="*/ 407376 w 837140"/>
                  <a:gd name="connsiteY648" fmla="*/ 422946 h 486704"/>
                  <a:gd name="connsiteX649" fmla="*/ 430738 w 837140"/>
                  <a:gd name="connsiteY649" fmla="*/ 422946 h 486704"/>
                  <a:gd name="connsiteX650" fmla="*/ 430738 w 837140"/>
                  <a:gd name="connsiteY650" fmla="*/ 422946 h 486704"/>
                  <a:gd name="connsiteX651" fmla="*/ 361625 w 837140"/>
                  <a:gd name="connsiteY651" fmla="*/ 457015 h 486704"/>
                  <a:gd name="connsiteX652" fmla="*/ 475515 w 837140"/>
                  <a:gd name="connsiteY652" fmla="*/ 457015 h 486704"/>
                  <a:gd name="connsiteX653" fmla="*/ 475515 w 837140"/>
                  <a:gd name="connsiteY653" fmla="*/ 466749 h 486704"/>
                  <a:gd name="connsiteX654" fmla="*/ 361625 w 837140"/>
                  <a:gd name="connsiteY654" fmla="*/ 466749 h 486704"/>
                  <a:gd name="connsiteX655" fmla="*/ 361625 w 837140"/>
                  <a:gd name="connsiteY655" fmla="*/ 457015 h 486704"/>
                  <a:gd name="connsiteX656" fmla="*/ 361625 w 837140"/>
                  <a:gd name="connsiteY656" fmla="*/ 457015 h 486704"/>
                  <a:gd name="connsiteX657" fmla="*/ 343130 w 837140"/>
                  <a:gd name="connsiteY657" fmla="*/ 472590 h 486704"/>
                  <a:gd name="connsiteX658" fmla="*/ 494984 w 837140"/>
                  <a:gd name="connsiteY658" fmla="*/ 472590 h 486704"/>
                  <a:gd name="connsiteX659" fmla="*/ 494984 w 837140"/>
                  <a:gd name="connsiteY659" fmla="*/ 482324 h 486704"/>
                  <a:gd name="connsiteX660" fmla="*/ 343130 w 837140"/>
                  <a:gd name="connsiteY660" fmla="*/ 482324 h 486704"/>
                  <a:gd name="connsiteX661" fmla="*/ 343130 w 837140"/>
                  <a:gd name="connsiteY661" fmla="*/ 472590 h 486704"/>
                  <a:gd name="connsiteX662" fmla="*/ 343130 w 837140"/>
                  <a:gd name="connsiteY662" fmla="*/ 472590 h 486704"/>
                  <a:gd name="connsiteX663" fmla="*/ 382067 w 837140"/>
                  <a:gd name="connsiteY663" fmla="*/ 442414 h 486704"/>
                  <a:gd name="connsiteX664" fmla="*/ 455073 w 837140"/>
                  <a:gd name="connsiteY664" fmla="*/ 442414 h 486704"/>
                  <a:gd name="connsiteX665" fmla="*/ 455073 w 837140"/>
                  <a:gd name="connsiteY665" fmla="*/ 452148 h 486704"/>
                  <a:gd name="connsiteX666" fmla="*/ 382067 w 837140"/>
                  <a:gd name="connsiteY666" fmla="*/ 452148 h 486704"/>
                  <a:gd name="connsiteX667" fmla="*/ 382067 w 837140"/>
                  <a:gd name="connsiteY667" fmla="*/ 442414 h 48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</a:cxnLst>
                <a:rect l="l" t="t" r="r" b="b"/>
                <a:pathLst>
                  <a:path w="837140" h="486704">
                    <a:moveTo>
                      <a:pt x="819132" y="306137"/>
                    </a:moveTo>
                    <a:lnTo>
                      <a:pt x="781169" y="306137"/>
                    </a:lnTo>
                    <a:lnTo>
                      <a:pt x="781169" y="345073"/>
                    </a:lnTo>
                    <a:lnTo>
                      <a:pt x="819132" y="345073"/>
                    </a:lnTo>
                    <a:lnTo>
                      <a:pt x="819132" y="306137"/>
                    </a:lnTo>
                    <a:lnTo>
                      <a:pt x="819132" y="306137"/>
                    </a:lnTo>
                    <a:close/>
                    <a:moveTo>
                      <a:pt x="413216" y="16061"/>
                    </a:moveTo>
                    <a:lnTo>
                      <a:pt x="417110" y="16061"/>
                    </a:lnTo>
                    <a:lnTo>
                      <a:pt x="417110" y="7301"/>
                    </a:lnTo>
                    <a:lnTo>
                      <a:pt x="419057" y="7301"/>
                    </a:lnTo>
                    <a:lnTo>
                      <a:pt x="421004" y="7301"/>
                    </a:lnTo>
                    <a:lnTo>
                      <a:pt x="421004" y="16061"/>
                    </a:lnTo>
                    <a:lnTo>
                      <a:pt x="424898" y="16061"/>
                    </a:lnTo>
                    <a:lnTo>
                      <a:pt x="424898" y="25795"/>
                    </a:lnTo>
                    <a:lnTo>
                      <a:pt x="421004" y="25795"/>
                    </a:lnTo>
                    <a:lnTo>
                      <a:pt x="421004" y="45263"/>
                    </a:lnTo>
                    <a:lnTo>
                      <a:pt x="423924" y="53051"/>
                    </a:lnTo>
                    <a:lnTo>
                      <a:pt x="423924" y="79333"/>
                    </a:lnTo>
                    <a:lnTo>
                      <a:pt x="431711" y="89067"/>
                    </a:lnTo>
                    <a:lnTo>
                      <a:pt x="431711" y="131897"/>
                    </a:lnTo>
                    <a:lnTo>
                      <a:pt x="442419" y="131897"/>
                    </a:lnTo>
                    <a:lnTo>
                      <a:pt x="442419" y="212690"/>
                    </a:lnTo>
                    <a:lnTo>
                      <a:pt x="454100" y="212690"/>
                    </a:lnTo>
                    <a:lnTo>
                      <a:pt x="454100" y="202955"/>
                    </a:lnTo>
                    <a:lnTo>
                      <a:pt x="466754" y="202955"/>
                    </a:lnTo>
                    <a:lnTo>
                      <a:pt x="466754" y="249679"/>
                    </a:lnTo>
                    <a:lnTo>
                      <a:pt x="640996" y="249679"/>
                    </a:lnTo>
                    <a:lnTo>
                      <a:pt x="640996" y="222424"/>
                    </a:lnTo>
                    <a:lnTo>
                      <a:pt x="650731" y="222424"/>
                    </a:lnTo>
                    <a:lnTo>
                      <a:pt x="650731" y="230211"/>
                    </a:lnTo>
                    <a:lnTo>
                      <a:pt x="682854" y="230211"/>
                    </a:lnTo>
                    <a:lnTo>
                      <a:pt x="682854" y="221450"/>
                    </a:lnTo>
                    <a:lnTo>
                      <a:pt x="692588" y="221450"/>
                    </a:lnTo>
                    <a:lnTo>
                      <a:pt x="692588" y="248706"/>
                    </a:lnTo>
                    <a:lnTo>
                      <a:pt x="829840" y="248706"/>
                    </a:lnTo>
                    <a:lnTo>
                      <a:pt x="829840" y="432680"/>
                    </a:lnTo>
                    <a:lnTo>
                      <a:pt x="7301" y="432680"/>
                    </a:lnTo>
                    <a:lnTo>
                      <a:pt x="7301" y="248706"/>
                    </a:lnTo>
                    <a:lnTo>
                      <a:pt x="144553" y="248706"/>
                    </a:lnTo>
                    <a:lnTo>
                      <a:pt x="144553" y="221450"/>
                    </a:lnTo>
                    <a:lnTo>
                      <a:pt x="154287" y="221450"/>
                    </a:lnTo>
                    <a:lnTo>
                      <a:pt x="154287" y="230211"/>
                    </a:lnTo>
                    <a:lnTo>
                      <a:pt x="186410" y="230211"/>
                    </a:lnTo>
                    <a:lnTo>
                      <a:pt x="186410" y="222424"/>
                    </a:lnTo>
                    <a:lnTo>
                      <a:pt x="196144" y="222424"/>
                    </a:lnTo>
                    <a:lnTo>
                      <a:pt x="196144" y="249679"/>
                    </a:lnTo>
                    <a:lnTo>
                      <a:pt x="370386" y="249679"/>
                    </a:lnTo>
                    <a:lnTo>
                      <a:pt x="370386" y="202955"/>
                    </a:lnTo>
                    <a:lnTo>
                      <a:pt x="383040" y="202955"/>
                    </a:lnTo>
                    <a:lnTo>
                      <a:pt x="383040" y="212690"/>
                    </a:lnTo>
                    <a:lnTo>
                      <a:pt x="394722" y="212690"/>
                    </a:lnTo>
                    <a:lnTo>
                      <a:pt x="394722" y="131897"/>
                    </a:lnTo>
                    <a:lnTo>
                      <a:pt x="405429" y="131897"/>
                    </a:lnTo>
                    <a:lnTo>
                      <a:pt x="405429" y="89067"/>
                    </a:lnTo>
                    <a:lnTo>
                      <a:pt x="413216" y="79333"/>
                    </a:lnTo>
                    <a:lnTo>
                      <a:pt x="413216" y="53051"/>
                    </a:lnTo>
                    <a:lnTo>
                      <a:pt x="416137" y="45263"/>
                    </a:lnTo>
                    <a:lnTo>
                      <a:pt x="416137" y="25795"/>
                    </a:lnTo>
                    <a:lnTo>
                      <a:pt x="412243" y="25795"/>
                    </a:lnTo>
                    <a:lnTo>
                      <a:pt x="412243" y="16061"/>
                    </a:lnTo>
                    <a:lnTo>
                      <a:pt x="413216" y="16061"/>
                    </a:lnTo>
                    <a:close/>
                    <a:moveTo>
                      <a:pt x="819132" y="347994"/>
                    </a:moveTo>
                    <a:lnTo>
                      <a:pt x="769488" y="347994"/>
                    </a:lnTo>
                    <a:lnTo>
                      <a:pt x="769488" y="379142"/>
                    </a:lnTo>
                    <a:lnTo>
                      <a:pt x="819132" y="379142"/>
                    </a:lnTo>
                    <a:lnTo>
                      <a:pt x="819132" y="347994"/>
                    </a:lnTo>
                    <a:lnTo>
                      <a:pt x="819132" y="347994"/>
                    </a:lnTo>
                    <a:close/>
                    <a:moveTo>
                      <a:pt x="819132" y="382063"/>
                    </a:moveTo>
                    <a:lnTo>
                      <a:pt x="760727" y="382063"/>
                    </a:lnTo>
                    <a:lnTo>
                      <a:pt x="760727" y="407371"/>
                    </a:lnTo>
                    <a:lnTo>
                      <a:pt x="780195" y="407371"/>
                    </a:lnTo>
                    <a:lnTo>
                      <a:pt x="780195" y="388877"/>
                    </a:lnTo>
                    <a:lnTo>
                      <a:pt x="790903" y="388877"/>
                    </a:lnTo>
                    <a:lnTo>
                      <a:pt x="790903" y="407371"/>
                    </a:lnTo>
                    <a:lnTo>
                      <a:pt x="799664" y="407371"/>
                    </a:lnTo>
                    <a:lnTo>
                      <a:pt x="799664" y="421972"/>
                    </a:lnTo>
                    <a:lnTo>
                      <a:pt x="819132" y="421972"/>
                    </a:lnTo>
                    <a:lnTo>
                      <a:pt x="819132" y="382063"/>
                    </a:lnTo>
                    <a:lnTo>
                      <a:pt x="819132" y="382063"/>
                    </a:lnTo>
                    <a:close/>
                    <a:moveTo>
                      <a:pt x="683827" y="306137"/>
                    </a:moveTo>
                    <a:lnTo>
                      <a:pt x="683827" y="345073"/>
                    </a:lnTo>
                    <a:lnTo>
                      <a:pt x="726657" y="345073"/>
                    </a:lnTo>
                    <a:lnTo>
                      <a:pt x="726657" y="306137"/>
                    </a:lnTo>
                    <a:lnTo>
                      <a:pt x="683827" y="306137"/>
                    </a:lnTo>
                    <a:lnTo>
                      <a:pt x="683827" y="306137"/>
                    </a:lnTo>
                    <a:close/>
                    <a:moveTo>
                      <a:pt x="683827" y="347994"/>
                    </a:moveTo>
                    <a:lnTo>
                      <a:pt x="683827" y="379142"/>
                    </a:lnTo>
                    <a:lnTo>
                      <a:pt x="741259" y="379142"/>
                    </a:lnTo>
                    <a:lnTo>
                      <a:pt x="741259" y="347994"/>
                    </a:lnTo>
                    <a:lnTo>
                      <a:pt x="683827" y="347994"/>
                    </a:lnTo>
                    <a:lnTo>
                      <a:pt x="683827" y="347994"/>
                    </a:lnTo>
                    <a:close/>
                    <a:moveTo>
                      <a:pt x="683827" y="382063"/>
                    </a:moveTo>
                    <a:lnTo>
                      <a:pt x="683827" y="421972"/>
                    </a:lnTo>
                    <a:lnTo>
                      <a:pt x="710109" y="421972"/>
                    </a:lnTo>
                    <a:lnTo>
                      <a:pt x="710109" y="407371"/>
                    </a:lnTo>
                    <a:lnTo>
                      <a:pt x="716923" y="407371"/>
                    </a:lnTo>
                    <a:lnTo>
                      <a:pt x="716923" y="388877"/>
                    </a:lnTo>
                    <a:lnTo>
                      <a:pt x="728604" y="388877"/>
                    </a:lnTo>
                    <a:lnTo>
                      <a:pt x="728604" y="407371"/>
                    </a:lnTo>
                    <a:lnTo>
                      <a:pt x="750993" y="407371"/>
                    </a:lnTo>
                    <a:lnTo>
                      <a:pt x="750993" y="382063"/>
                    </a:lnTo>
                    <a:lnTo>
                      <a:pt x="683827" y="382063"/>
                    </a:lnTo>
                    <a:lnTo>
                      <a:pt x="683827" y="382063"/>
                    </a:lnTo>
                    <a:close/>
                    <a:moveTo>
                      <a:pt x="683827" y="269147"/>
                    </a:moveTo>
                    <a:lnTo>
                      <a:pt x="683827" y="302243"/>
                    </a:lnTo>
                    <a:lnTo>
                      <a:pt x="726657" y="302243"/>
                    </a:lnTo>
                    <a:lnTo>
                      <a:pt x="726657" y="269147"/>
                    </a:lnTo>
                    <a:lnTo>
                      <a:pt x="683827" y="269147"/>
                    </a:lnTo>
                    <a:lnTo>
                      <a:pt x="683827" y="269147"/>
                    </a:lnTo>
                    <a:close/>
                    <a:moveTo>
                      <a:pt x="772408" y="270121"/>
                    </a:moveTo>
                    <a:lnTo>
                      <a:pt x="736392" y="270121"/>
                    </a:lnTo>
                    <a:lnTo>
                      <a:pt x="736392" y="341180"/>
                    </a:lnTo>
                    <a:lnTo>
                      <a:pt x="748072" y="341180"/>
                    </a:lnTo>
                    <a:lnTo>
                      <a:pt x="748072" y="371355"/>
                    </a:lnTo>
                    <a:lnTo>
                      <a:pt x="763647" y="371355"/>
                    </a:lnTo>
                    <a:lnTo>
                      <a:pt x="763647" y="341180"/>
                    </a:lnTo>
                    <a:lnTo>
                      <a:pt x="772408" y="341180"/>
                    </a:lnTo>
                    <a:lnTo>
                      <a:pt x="772408" y="270121"/>
                    </a:lnTo>
                    <a:lnTo>
                      <a:pt x="772408" y="270121"/>
                    </a:lnTo>
                    <a:close/>
                    <a:moveTo>
                      <a:pt x="682854" y="239945"/>
                    </a:moveTo>
                    <a:lnTo>
                      <a:pt x="650731" y="239945"/>
                    </a:lnTo>
                    <a:lnTo>
                      <a:pt x="650731" y="250653"/>
                    </a:lnTo>
                    <a:lnTo>
                      <a:pt x="682854" y="250653"/>
                    </a:lnTo>
                    <a:lnTo>
                      <a:pt x="682854" y="239945"/>
                    </a:lnTo>
                    <a:lnTo>
                      <a:pt x="682854" y="239945"/>
                    </a:lnTo>
                    <a:close/>
                    <a:moveTo>
                      <a:pt x="674093" y="264280"/>
                    </a:moveTo>
                    <a:lnTo>
                      <a:pt x="648784" y="264280"/>
                    </a:lnTo>
                    <a:lnTo>
                      <a:pt x="648784" y="422946"/>
                    </a:lnTo>
                    <a:lnTo>
                      <a:pt x="674093" y="422946"/>
                    </a:lnTo>
                    <a:lnTo>
                      <a:pt x="674093" y="264280"/>
                    </a:lnTo>
                    <a:lnTo>
                      <a:pt x="674093" y="264280"/>
                    </a:lnTo>
                    <a:close/>
                    <a:moveTo>
                      <a:pt x="462861" y="300296"/>
                    </a:moveTo>
                    <a:lnTo>
                      <a:pt x="451180" y="300296"/>
                    </a:lnTo>
                    <a:lnTo>
                      <a:pt x="451180" y="318791"/>
                    </a:lnTo>
                    <a:lnTo>
                      <a:pt x="462861" y="318791"/>
                    </a:lnTo>
                    <a:lnTo>
                      <a:pt x="462861" y="300296"/>
                    </a:lnTo>
                    <a:lnTo>
                      <a:pt x="462861" y="300296"/>
                    </a:lnTo>
                    <a:close/>
                    <a:moveTo>
                      <a:pt x="638076" y="300296"/>
                    </a:moveTo>
                    <a:lnTo>
                      <a:pt x="627369" y="300296"/>
                    </a:lnTo>
                    <a:lnTo>
                      <a:pt x="627369" y="322685"/>
                    </a:lnTo>
                    <a:lnTo>
                      <a:pt x="613741" y="322685"/>
                    </a:lnTo>
                    <a:lnTo>
                      <a:pt x="613741" y="300296"/>
                    </a:lnTo>
                    <a:lnTo>
                      <a:pt x="602060" y="300296"/>
                    </a:lnTo>
                    <a:lnTo>
                      <a:pt x="602060" y="322685"/>
                    </a:lnTo>
                    <a:cubicBezTo>
                      <a:pt x="597193" y="322685"/>
                      <a:pt x="593299" y="322685"/>
                      <a:pt x="588432" y="322685"/>
                    </a:cubicBezTo>
                    <a:lnTo>
                      <a:pt x="588432" y="300296"/>
                    </a:lnTo>
                    <a:lnTo>
                      <a:pt x="576751" y="300296"/>
                    </a:lnTo>
                    <a:lnTo>
                      <a:pt x="576751" y="322685"/>
                    </a:lnTo>
                    <a:cubicBezTo>
                      <a:pt x="571884" y="322685"/>
                      <a:pt x="567990" y="322685"/>
                      <a:pt x="563123" y="322685"/>
                    </a:cubicBezTo>
                    <a:lnTo>
                      <a:pt x="563123" y="300296"/>
                    </a:lnTo>
                    <a:lnTo>
                      <a:pt x="551442" y="300296"/>
                    </a:lnTo>
                    <a:lnTo>
                      <a:pt x="551442" y="322685"/>
                    </a:lnTo>
                    <a:cubicBezTo>
                      <a:pt x="546575" y="322685"/>
                      <a:pt x="542681" y="322685"/>
                      <a:pt x="537814" y="322685"/>
                    </a:cubicBezTo>
                    <a:lnTo>
                      <a:pt x="537814" y="300296"/>
                    </a:lnTo>
                    <a:lnTo>
                      <a:pt x="526133" y="300296"/>
                    </a:lnTo>
                    <a:lnTo>
                      <a:pt x="526133" y="322685"/>
                    </a:lnTo>
                    <a:cubicBezTo>
                      <a:pt x="521266" y="322685"/>
                      <a:pt x="517372" y="322685"/>
                      <a:pt x="512505" y="322685"/>
                    </a:cubicBezTo>
                    <a:lnTo>
                      <a:pt x="512505" y="300296"/>
                    </a:lnTo>
                    <a:lnTo>
                      <a:pt x="500824" y="300296"/>
                    </a:lnTo>
                    <a:lnTo>
                      <a:pt x="500824" y="322685"/>
                    </a:lnTo>
                    <a:cubicBezTo>
                      <a:pt x="495957" y="322685"/>
                      <a:pt x="492063" y="322685"/>
                      <a:pt x="487196" y="322685"/>
                    </a:cubicBezTo>
                    <a:lnTo>
                      <a:pt x="487196" y="300296"/>
                    </a:lnTo>
                    <a:lnTo>
                      <a:pt x="475515" y="300296"/>
                    </a:lnTo>
                    <a:lnTo>
                      <a:pt x="475515" y="318791"/>
                    </a:lnTo>
                    <a:lnTo>
                      <a:pt x="479409" y="318791"/>
                    </a:lnTo>
                    <a:lnTo>
                      <a:pt x="479409" y="328525"/>
                    </a:lnTo>
                    <a:lnTo>
                      <a:pt x="638076" y="328525"/>
                    </a:lnTo>
                    <a:lnTo>
                      <a:pt x="638076" y="300296"/>
                    </a:lnTo>
                    <a:lnTo>
                      <a:pt x="638076" y="300296"/>
                    </a:lnTo>
                    <a:close/>
                    <a:moveTo>
                      <a:pt x="618608" y="332419"/>
                    </a:moveTo>
                    <a:lnTo>
                      <a:pt x="599139" y="332419"/>
                    </a:lnTo>
                    <a:lnTo>
                      <a:pt x="599139" y="367462"/>
                    </a:lnTo>
                    <a:lnTo>
                      <a:pt x="618608" y="367462"/>
                    </a:lnTo>
                    <a:lnTo>
                      <a:pt x="618608" y="332419"/>
                    </a:lnTo>
                    <a:lnTo>
                      <a:pt x="618608" y="332419"/>
                    </a:lnTo>
                    <a:close/>
                    <a:moveTo>
                      <a:pt x="595246" y="332419"/>
                    </a:moveTo>
                    <a:lnTo>
                      <a:pt x="575778" y="332419"/>
                    </a:lnTo>
                    <a:lnTo>
                      <a:pt x="575778" y="367462"/>
                    </a:lnTo>
                    <a:lnTo>
                      <a:pt x="595246" y="367462"/>
                    </a:lnTo>
                    <a:lnTo>
                      <a:pt x="595246" y="332419"/>
                    </a:lnTo>
                    <a:lnTo>
                      <a:pt x="595246" y="332419"/>
                    </a:lnTo>
                    <a:close/>
                    <a:moveTo>
                      <a:pt x="572857" y="332419"/>
                    </a:moveTo>
                    <a:lnTo>
                      <a:pt x="553389" y="332419"/>
                    </a:lnTo>
                    <a:lnTo>
                      <a:pt x="553389" y="367462"/>
                    </a:lnTo>
                    <a:lnTo>
                      <a:pt x="572857" y="367462"/>
                    </a:lnTo>
                    <a:lnTo>
                      <a:pt x="572857" y="332419"/>
                    </a:lnTo>
                    <a:lnTo>
                      <a:pt x="572857" y="332419"/>
                    </a:lnTo>
                    <a:close/>
                    <a:moveTo>
                      <a:pt x="638076" y="332419"/>
                    </a:moveTo>
                    <a:lnTo>
                      <a:pt x="621528" y="332419"/>
                    </a:lnTo>
                    <a:lnTo>
                      <a:pt x="621528" y="367462"/>
                    </a:lnTo>
                    <a:lnTo>
                      <a:pt x="638076" y="367462"/>
                    </a:lnTo>
                    <a:lnTo>
                      <a:pt x="638076" y="332419"/>
                    </a:lnTo>
                    <a:lnTo>
                      <a:pt x="638076" y="332419"/>
                    </a:lnTo>
                    <a:close/>
                    <a:moveTo>
                      <a:pt x="638076" y="370382"/>
                    </a:moveTo>
                    <a:lnTo>
                      <a:pt x="492063" y="370382"/>
                    </a:lnTo>
                    <a:lnTo>
                      <a:pt x="492063" y="421972"/>
                    </a:lnTo>
                    <a:lnTo>
                      <a:pt x="546575" y="421972"/>
                    </a:lnTo>
                    <a:lnTo>
                      <a:pt x="546575" y="378169"/>
                    </a:lnTo>
                    <a:lnTo>
                      <a:pt x="556309" y="378169"/>
                    </a:lnTo>
                    <a:lnTo>
                      <a:pt x="556309" y="421972"/>
                    </a:lnTo>
                    <a:lnTo>
                      <a:pt x="568963" y="421972"/>
                    </a:lnTo>
                    <a:lnTo>
                      <a:pt x="568963" y="378169"/>
                    </a:lnTo>
                    <a:lnTo>
                      <a:pt x="578698" y="378169"/>
                    </a:lnTo>
                    <a:lnTo>
                      <a:pt x="578698" y="421972"/>
                    </a:lnTo>
                    <a:lnTo>
                      <a:pt x="591352" y="421972"/>
                    </a:lnTo>
                    <a:lnTo>
                      <a:pt x="591352" y="378169"/>
                    </a:lnTo>
                    <a:lnTo>
                      <a:pt x="601086" y="378169"/>
                    </a:lnTo>
                    <a:lnTo>
                      <a:pt x="601086" y="421972"/>
                    </a:lnTo>
                    <a:lnTo>
                      <a:pt x="613741" y="421972"/>
                    </a:lnTo>
                    <a:lnTo>
                      <a:pt x="613741" y="378169"/>
                    </a:lnTo>
                    <a:lnTo>
                      <a:pt x="623475" y="378169"/>
                    </a:lnTo>
                    <a:lnTo>
                      <a:pt x="623475" y="421972"/>
                    </a:lnTo>
                    <a:lnTo>
                      <a:pt x="637103" y="421972"/>
                    </a:lnTo>
                    <a:lnTo>
                      <a:pt x="637103" y="370382"/>
                    </a:lnTo>
                    <a:lnTo>
                      <a:pt x="638076" y="370382"/>
                    </a:lnTo>
                    <a:close/>
                    <a:moveTo>
                      <a:pt x="819132" y="269147"/>
                    </a:moveTo>
                    <a:lnTo>
                      <a:pt x="781169" y="269147"/>
                    </a:lnTo>
                    <a:lnTo>
                      <a:pt x="781169" y="302243"/>
                    </a:lnTo>
                    <a:lnTo>
                      <a:pt x="819132" y="302243"/>
                    </a:lnTo>
                    <a:lnTo>
                      <a:pt x="819132" y="269147"/>
                    </a:lnTo>
                    <a:lnTo>
                      <a:pt x="819132" y="269147"/>
                    </a:lnTo>
                    <a:close/>
                    <a:moveTo>
                      <a:pt x="424898" y="318791"/>
                    </a:moveTo>
                    <a:lnTo>
                      <a:pt x="437552" y="318791"/>
                    </a:lnTo>
                    <a:lnTo>
                      <a:pt x="437552" y="300296"/>
                    </a:lnTo>
                    <a:lnTo>
                      <a:pt x="424898" y="300296"/>
                    </a:lnTo>
                    <a:lnTo>
                      <a:pt x="424898" y="318791"/>
                    </a:lnTo>
                    <a:lnTo>
                      <a:pt x="424898" y="318791"/>
                    </a:lnTo>
                    <a:close/>
                    <a:moveTo>
                      <a:pt x="17035" y="306137"/>
                    </a:moveTo>
                    <a:lnTo>
                      <a:pt x="17035" y="345073"/>
                    </a:lnTo>
                    <a:lnTo>
                      <a:pt x="54998" y="345073"/>
                    </a:lnTo>
                    <a:lnTo>
                      <a:pt x="54998" y="306137"/>
                    </a:lnTo>
                    <a:lnTo>
                      <a:pt x="17035" y="306137"/>
                    </a:lnTo>
                    <a:lnTo>
                      <a:pt x="17035" y="306137"/>
                    </a:lnTo>
                    <a:close/>
                    <a:moveTo>
                      <a:pt x="17035" y="347994"/>
                    </a:moveTo>
                    <a:lnTo>
                      <a:pt x="17035" y="379142"/>
                    </a:lnTo>
                    <a:lnTo>
                      <a:pt x="66679" y="379142"/>
                    </a:lnTo>
                    <a:lnTo>
                      <a:pt x="66679" y="347994"/>
                    </a:lnTo>
                    <a:lnTo>
                      <a:pt x="17035" y="347994"/>
                    </a:lnTo>
                    <a:lnTo>
                      <a:pt x="17035" y="347994"/>
                    </a:lnTo>
                    <a:close/>
                    <a:moveTo>
                      <a:pt x="17035" y="382063"/>
                    </a:moveTo>
                    <a:lnTo>
                      <a:pt x="17035" y="421972"/>
                    </a:lnTo>
                    <a:lnTo>
                      <a:pt x="36503" y="421972"/>
                    </a:lnTo>
                    <a:lnTo>
                      <a:pt x="36503" y="407371"/>
                    </a:lnTo>
                    <a:lnTo>
                      <a:pt x="45264" y="407371"/>
                    </a:lnTo>
                    <a:lnTo>
                      <a:pt x="45264" y="388877"/>
                    </a:lnTo>
                    <a:lnTo>
                      <a:pt x="55972" y="388877"/>
                    </a:lnTo>
                    <a:lnTo>
                      <a:pt x="55972" y="407371"/>
                    </a:lnTo>
                    <a:lnTo>
                      <a:pt x="75440" y="407371"/>
                    </a:lnTo>
                    <a:lnTo>
                      <a:pt x="75440" y="382063"/>
                    </a:lnTo>
                    <a:lnTo>
                      <a:pt x="17035" y="382063"/>
                    </a:lnTo>
                    <a:lnTo>
                      <a:pt x="17035" y="382063"/>
                    </a:lnTo>
                    <a:close/>
                    <a:moveTo>
                      <a:pt x="153313" y="306137"/>
                    </a:moveTo>
                    <a:lnTo>
                      <a:pt x="110483" y="306137"/>
                    </a:lnTo>
                    <a:lnTo>
                      <a:pt x="110483" y="345073"/>
                    </a:lnTo>
                    <a:lnTo>
                      <a:pt x="153313" y="345073"/>
                    </a:lnTo>
                    <a:lnTo>
                      <a:pt x="153313" y="306137"/>
                    </a:lnTo>
                    <a:lnTo>
                      <a:pt x="153313" y="306137"/>
                    </a:lnTo>
                    <a:close/>
                    <a:moveTo>
                      <a:pt x="153313" y="347994"/>
                    </a:moveTo>
                    <a:lnTo>
                      <a:pt x="95882" y="347994"/>
                    </a:lnTo>
                    <a:lnTo>
                      <a:pt x="95882" y="379142"/>
                    </a:lnTo>
                    <a:lnTo>
                      <a:pt x="153313" y="379142"/>
                    </a:lnTo>
                    <a:lnTo>
                      <a:pt x="153313" y="347994"/>
                    </a:lnTo>
                    <a:lnTo>
                      <a:pt x="153313" y="347994"/>
                    </a:lnTo>
                    <a:close/>
                    <a:moveTo>
                      <a:pt x="153313" y="382063"/>
                    </a:moveTo>
                    <a:lnTo>
                      <a:pt x="86148" y="382063"/>
                    </a:lnTo>
                    <a:lnTo>
                      <a:pt x="86148" y="407371"/>
                    </a:lnTo>
                    <a:lnTo>
                      <a:pt x="108536" y="407371"/>
                    </a:lnTo>
                    <a:lnTo>
                      <a:pt x="108536" y="388877"/>
                    </a:lnTo>
                    <a:lnTo>
                      <a:pt x="120217" y="388877"/>
                    </a:lnTo>
                    <a:lnTo>
                      <a:pt x="120217" y="407371"/>
                    </a:lnTo>
                    <a:lnTo>
                      <a:pt x="127031" y="407371"/>
                    </a:lnTo>
                    <a:lnTo>
                      <a:pt x="127031" y="421972"/>
                    </a:lnTo>
                    <a:lnTo>
                      <a:pt x="153313" y="421972"/>
                    </a:lnTo>
                    <a:lnTo>
                      <a:pt x="153313" y="382063"/>
                    </a:lnTo>
                    <a:lnTo>
                      <a:pt x="153313" y="382063"/>
                    </a:lnTo>
                    <a:close/>
                    <a:moveTo>
                      <a:pt x="153313" y="269147"/>
                    </a:moveTo>
                    <a:lnTo>
                      <a:pt x="110483" y="269147"/>
                    </a:lnTo>
                    <a:lnTo>
                      <a:pt x="110483" y="302243"/>
                    </a:lnTo>
                    <a:lnTo>
                      <a:pt x="153313" y="302243"/>
                    </a:lnTo>
                    <a:lnTo>
                      <a:pt x="153313" y="269147"/>
                    </a:lnTo>
                    <a:lnTo>
                      <a:pt x="153313" y="269147"/>
                    </a:lnTo>
                    <a:close/>
                    <a:moveTo>
                      <a:pt x="64733" y="270121"/>
                    </a:moveTo>
                    <a:lnTo>
                      <a:pt x="64733" y="341180"/>
                    </a:lnTo>
                    <a:lnTo>
                      <a:pt x="73493" y="341180"/>
                    </a:lnTo>
                    <a:lnTo>
                      <a:pt x="73493" y="371355"/>
                    </a:lnTo>
                    <a:lnTo>
                      <a:pt x="89068" y="371355"/>
                    </a:lnTo>
                    <a:lnTo>
                      <a:pt x="89068" y="341180"/>
                    </a:lnTo>
                    <a:lnTo>
                      <a:pt x="100749" y="341180"/>
                    </a:lnTo>
                    <a:lnTo>
                      <a:pt x="100749" y="270121"/>
                    </a:lnTo>
                    <a:lnTo>
                      <a:pt x="64733" y="270121"/>
                    </a:lnTo>
                    <a:lnTo>
                      <a:pt x="64733" y="270121"/>
                    </a:lnTo>
                    <a:close/>
                    <a:moveTo>
                      <a:pt x="154287" y="239945"/>
                    </a:moveTo>
                    <a:lnTo>
                      <a:pt x="154287" y="250653"/>
                    </a:lnTo>
                    <a:lnTo>
                      <a:pt x="186410" y="250653"/>
                    </a:lnTo>
                    <a:lnTo>
                      <a:pt x="186410" y="239945"/>
                    </a:lnTo>
                    <a:lnTo>
                      <a:pt x="154287" y="239945"/>
                    </a:lnTo>
                    <a:lnTo>
                      <a:pt x="154287" y="239945"/>
                    </a:lnTo>
                    <a:close/>
                    <a:moveTo>
                      <a:pt x="163048" y="264280"/>
                    </a:moveTo>
                    <a:lnTo>
                      <a:pt x="163048" y="422946"/>
                    </a:lnTo>
                    <a:lnTo>
                      <a:pt x="188357" y="422946"/>
                    </a:lnTo>
                    <a:lnTo>
                      <a:pt x="188357" y="264280"/>
                    </a:lnTo>
                    <a:lnTo>
                      <a:pt x="163048" y="264280"/>
                    </a:lnTo>
                    <a:lnTo>
                      <a:pt x="163048" y="264280"/>
                    </a:lnTo>
                    <a:close/>
                    <a:moveTo>
                      <a:pt x="374280" y="300296"/>
                    </a:moveTo>
                    <a:lnTo>
                      <a:pt x="374280" y="318791"/>
                    </a:lnTo>
                    <a:lnTo>
                      <a:pt x="385961" y="318791"/>
                    </a:lnTo>
                    <a:lnTo>
                      <a:pt x="385961" y="300296"/>
                    </a:lnTo>
                    <a:lnTo>
                      <a:pt x="374280" y="300296"/>
                    </a:lnTo>
                    <a:lnTo>
                      <a:pt x="374280" y="300296"/>
                    </a:lnTo>
                    <a:close/>
                    <a:moveTo>
                      <a:pt x="198091" y="300296"/>
                    </a:moveTo>
                    <a:lnTo>
                      <a:pt x="198091" y="328525"/>
                    </a:lnTo>
                    <a:lnTo>
                      <a:pt x="356758" y="328525"/>
                    </a:lnTo>
                    <a:lnTo>
                      <a:pt x="356758" y="318791"/>
                    </a:lnTo>
                    <a:lnTo>
                      <a:pt x="360652" y="318791"/>
                    </a:lnTo>
                    <a:lnTo>
                      <a:pt x="360652" y="300296"/>
                    </a:lnTo>
                    <a:lnTo>
                      <a:pt x="348971" y="300296"/>
                    </a:lnTo>
                    <a:lnTo>
                      <a:pt x="348971" y="322685"/>
                    </a:lnTo>
                    <a:cubicBezTo>
                      <a:pt x="344104" y="322685"/>
                      <a:pt x="340210" y="322685"/>
                      <a:pt x="335343" y="322685"/>
                    </a:cubicBezTo>
                    <a:lnTo>
                      <a:pt x="335343" y="300296"/>
                    </a:lnTo>
                    <a:lnTo>
                      <a:pt x="323662" y="300296"/>
                    </a:lnTo>
                    <a:lnTo>
                      <a:pt x="323662" y="322685"/>
                    </a:lnTo>
                    <a:cubicBezTo>
                      <a:pt x="318795" y="322685"/>
                      <a:pt x="314901" y="322685"/>
                      <a:pt x="310034" y="322685"/>
                    </a:cubicBezTo>
                    <a:lnTo>
                      <a:pt x="310034" y="300296"/>
                    </a:lnTo>
                    <a:lnTo>
                      <a:pt x="298353" y="300296"/>
                    </a:lnTo>
                    <a:lnTo>
                      <a:pt x="298353" y="322685"/>
                    </a:lnTo>
                    <a:cubicBezTo>
                      <a:pt x="293486" y="322685"/>
                      <a:pt x="289592" y="322685"/>
                      <a:pt x="284725" y="322685"/>
                    </a:cubicBezTo>
                    <a:lnTo>
                      <a:pt x="284725" y="300296"/>
                    </a:lnTo>
                    <a:lnTo>
                      <a:pt x="273044" y="300296"/>
                    </a:lnTo>
                    <a:lnTo>
                      <a:pt x="273044" y="322685"/>
                    </a:lnTo>
                    <a:cubicBezTo>
                      <a:pt x="268177" y="322685"/>
                      <a:pt x="264283" y="322685"/>
                      <a:pt x="259416" y="322685"/>
                    </a:cubicBezTo>
                    <a:lnTo>
                      <a:pt x="259416" y="300296"/>
                    </a:lnTo>
                    <a:lnTo>
                      <a:pt x="247735" y="300296"/>
                    </a:lnTo>
                    <a:lnTo>
                      <a:pt x="247735" y="322685"/>
                    </a:lnTo>
                    <a:cubicBezTo>
                      <a:pt x="242868" y="322685"/>
                      <a:pt x="238975" y="322685"/>
                      <a:pt x="234107" y="322685"/>
                    </a:cubicBezTo>
                    <a:lnTo>
                      <a:pt x="234107" y="300296"/>
                    </a:lnTo>
                    <a:lnTo>
                      <a:pt x="222426" y="300296"/>
                    </a:lnTo>
                    <a:lnTo>
                      <a:pt x="222426" y="322685"/>
                    </a:lnTo>
                    <a:lnTo>
                      <a:pt x="208798" y="322685"/>
                    </a:lnTo>
                    <a:lnTo>
                      <a:pt x="208798" y="300296"/>
                    </a:lnTo>
                    <a:lnTo>
                      <a:pt x="198091" y="300296"/>
                    </a:lnTo>
                    <a:lnTo>
                      <a:pt x="198091" y="300296"/>
                    </a:lnTo>
                    <a:close/>
                    <a:moveTo>
                      <a:pt x="218533" y="332419"/>
                    </a:moveTo>
                    <a:lnTo>
                      <a:pt x="218533" y="367462"/>
                    </a:lnTo>
                    <a:lnTo>
                      <a:pt x="238001" y="367462"/>
                    </a:lnTo>
                    <a:lnTo>
                      <a:pt x="238001" y="332419"/>
                    </a:lnTo>
                    <a:lnTo>
                      <a:pt x="218533" y="332419"/>
                    </a:lnTo>
                    <a:lnTo>
                      <a:pt x="218533" y="332419"/>
                    </a:lnTo>
                    <a:close/>
                    <a:moveTo>
                      <a:pt x="240921" y="332419"/>
                    </a:moveTo>
                    <a:lnTo>
                      <a:pt x="240921" y="367462"/>
                    </a:lnTo>
                    <a:lnTo>
                      <a:pt x="260390" y="367462"/>
                    </a:lnTo>
                    <a:lnTo>
                      <a:pt x="260390" y="332419"/>
                    </a:lnTo>
                    <a:lnTo>
                      <a:pt x="240921" y="332419"/>
                    </a:lnTo>
                    <a:lnTo>
                      <a:pt x="240921" y="332419"/>
                    </a:lnTo>
                    <a:close/>
                    <a:moveTo>
                      <a:pt x="263310" y="332419"/>
                    </a:moveTo>
                    <a:lnTo>
                      <a:pt x="263310" y="367462"/>
                    </a:lnTo>
                    <a:lnTo>
                      <a:pt x="282778" y="367462"/>
                    </a:lnTo>
                    <a:lnTo>
                      <a:pt x="282778" y="332419"/>
                    </a:lnTo>
                    <a:lnTo>
                      <a:pt x="263310" y="332419"/>
                    </a:lnTo>
                    <a:lnTo>
                      <a:pt x="263310" y="332419"/>
                    </a:lnTo>
                    <a:close/>
                    <a:moveTo>
                      <a:pt x="198091" y="332419"/>
                    </a:moveTo>
                    <a:lnTo>
                      <a:pt x="198091" y="367462"/>
                    </a:lnTo>
                    <a:lnTo>
                      <a:pt x="214639" y="367462"/>
                    </a:lnTo>
                    <a:lnTo>
                      <a:pt x="214639" y="332419"/>
                    </a:lnTo>
                    <a:lnTo>
                      <a:pt x="198091" y="332419"/>
                    </a:lnTo>
                    <a:lnTo>
                      <a:pt x="198091" y="332419"/>
                    </a:lnTo>
                    <a:close/>
                    <a:moveTo>
                      <a:pt x="198091" y="370382"/>
                    </a:moveTo>
                    <a:lnTo>
                      <a:pt x="198091" y="421972"/>
                    </a:lnTo>
                    <a:lnTo>
                      <a:pt x="211719" y="421972"/>
                    </a:lnTo>
                    <a:lnTo>
                      <a:pt x="211719" y="378169"/>
                    </a:lnTo>
                    <a:lnTo>
                      <a:pt x="221453" y="378169"/>
                    </a:lnTo>
                    <a:lnTo>
                      <a:pt x="221453" y="421972"/>
                    </a:lnTo>
                    <a:lnTo>
                      <a:pt x="234107" y="421972"/>
                    </a:lnTo>
                    <a:lnTo>
                      <a:pt x="234107" y="378169"/>
                    </a:lnTo>
                    <a:lnTo>
                      <a:pt x="243842" y="378169"/>
                    </a:lnTo>
                    <a:lnTo>
                      <a:pt x="243842" y="421972"/>
                    </a:lnTo>
                    <a:lnTo>
                      <a:pt x="256496" y="421972"/>
                    </a:lnTo>
                    <a:lnTo>
                      <a:pt x="256496" y="378169"/>
                    </a:lnTo>
                    <a:lnTo>
                      <a:pt x="266230" y="378169"/>
                    </a:lnTo>
                    <a:lnTo>
                      <a:pt x="266230" y="421972"/>
                    </a:lnTo>
                    <a:lnTo>
                      <a:pt x="278885" y="421972"/>
                    </a:lnTo>
                    <a:lnTo>
                      <a:pt x="278885" y="378169"/>
                    </a:lnTo>
                    <a:lnTo>
                      <a:pt x="288619" y="378169"/>
                    </a:lnTo>
                    <a:lnTo>
                      <a:pt x="288619" y="421972"/>
                    </a:lnTo>
                    <a:lnTo>
                      <a:pt x="343130" y="421972"/>
                    </a:lnTo>
                    <a:lnTo>
                      <a:pt x="343130" y="370382"/>
                    </a:lnTo>
                    <a:lnTo>
                      <a:pt x="198091" y="370382"/>
                    </a:lnTo>
                    <a:lnTo>
                      <a:pt x="198091" y="370382"/>
                    </a:lnTo>
                    <a:close/>
                    <a:moveTo>
                      <a:pt x="17035" y="269147"/>
                    </a:moveTo>
                    <a:lnTo>
                      <a:pt x="17035" y="302243"/>
                    </a:lnTo>
                    <a:lnTo>
                      <a:pt x="54998" y="302243"/>
                    </a:lnTo>
                    <a:lnTo>
                      <a:pt x="54998" y="269147"/>
                    </a:lnTo>
                    <a:lnTo>
                      <a:pt x="17035" y="269147"/>
                    </a:lnTo>
                    <a:lnTo>
                      <a:pt x="17035" y="269147"/>
                    </a:lnTo>
                    <a:close/>
                    <a:moveTo>
                      <a:pt x="412243" y="318791"/>
                    </a:moveTo>
                    <a:lnTo>
                      <a:pt x="412243" y="300296"/>
                    </a:lnTo>
                    <a:lnTo>
                      <a:pt x="399589" y="300296"/>
                    </a:lnTo>
                    <a:lnTo>
                      <a:pt x="399589" y="318791"/>
                    </a:lnTo>
                    <a:lnTo>
                      <a:pt x="412243" y="318791"/>
                    </a:lnTo>
                    <a:lnTo>
                      <a:pt x="412243" y="318791"/>
                    </a:lnTo>
                    <a:close/>
                    <a:moveTo>
                      <a:pt x="425871" y="131897"/>
                    </a:moveTo>
                    <a:lnTo>
                      <a:pt x="425871" y="94907"/>
                    </a:lnTo>
                    <a:lnTo>
                      <a:pt x="418084" y="90040"/>
                    </a:lnTo>
                    <a:lnTo>
                      <a:pt x="410296" y="94907"/>
                    </a:lnTo>
                    <a:lnTo>
                      <a:pt x="410296" y="131897"/>
                    </a:lnTo>
                    <a:lnTo>
                      <a:pt x="425871" y="131897"/>
                    </a:lnTo>
                    <a:lnTo>
                      <a:pt x="425871" y="131897"/>
                    </a:lnTo>
                    <a:close/>
                    <a:moveTo>
                      <a:pt x="432685" y="212690"/>
                    </a:moveTo>
                    <a:lnTo>
                      <a:pt x="432685" y="143578"/>
                    </a:lnTo>
                    <a:lnTo>
                      <a:pt x="404456" y="143578"/>
                    </a:lnTo>
                    <a:lnTo>
                      <a:pt x="404456" y="212690"/>
                    </a:lnTo>
                    <a:lnTo>
                      <a:pt x="432685" y="212690"/>
                    </a:lnTo>
                    <a:lnTo>
                      <a:pt x="432685" y="212690"/>
                    </a:lnTo>
                    <a:close/>
                    <a:moveTo>
                      <a:pt x="454100" y="249679"/>
                    </a:moveTo>
                    <a:lnTo>
                      <a:pt x="454100" y="225344"/>
                    </a:lnTo>
                    <a:lnTo>
                      <a:pt x="382067" y="225344"/>
                    </a:lnTo>
                    <a:lnTo>
                      <a:pt x="382067" y="249679"/>
                    </a:lnTo>
                    <a:lnTo>
                      <a:pt x="454100" y="249679"/>
                    </a:lnTo>
                    <a:lnTo>
                      <a:pt x="454100" y="249679"/>
                    </a:lnTo>
                    <a:close/>
                    <a:moveTo>
                      <a:pt x="418084" y="266227"/>
                    </a:moveTo>
                    <a:cubicBezTo>
                      <a:pt x="421977" y="266227"/>
                      <a:pt x="424898" y="269147"/>
                      <a:pt x="424898" y="273041"/>
                    </a:cubicBezTo>
                    <a:lnTo>
                      <a:pt x="424898" y="274988"/>
                    </a:lnTo>
                    <a:lnTo>
                      <a:pt x="437552" y="274988"/>
                    </a:lnTo>
                    <a:lnTo>
                      <a:pt x="437552" y="273041"/>
                    </a:lnTo>
                    <a:cubicBezTo>
                      <a:pt x="437552" y="269147"/>
                      <a:pt x="440472" y="266227"/>
                      <a:pt x="444366" y="266227"/>
                    </a:cubicBezTo>
                    <a:lnTo>
                      <a:pt x="444366" y="266227"/>
                    </a:lnTo>
                    <a:cubicBezTo>
                      <a:pt x="448260" y="266227"/>
                      <a:pt x="451180" y="269147"/>
                      <a:pt x="451180" y="273041"/>
                    </a:cubicBezTo>
                    <a:lnTo>
                      <a:pt x="451180" y="274988"/>
                    </a:lnTo>
                    <a:lnTo>
                      <a:pt x="463834" y="274988"/>
                    </a:lnTo>
                    <a:lnTo>
                      <a:pt x="463834" y="273041"/>
                    </a:lnTo>
                    <a:cubicBezTo>
                      <a:pt x="463834" y="269147"/>
                      <a:pt x="466754" y="266227"/>
                      <a:pt x="470648" y="266227"/>
                    </a:cubicBezTo>
                    <a:lnTo>
                      <a:pt x="470648" y="266227"/>
                    </a:lnTo>
                    <a:cubicBezTo>
                      <a:pt x="474542" y="266227"/>
                      <a:pt x="477462" y="269147"/>
                      <a:pt x="477462" y="273041"/>
                    </a:cubicBezTo>
                    <a:lnTo>
                      <a:pt x="477462" y="274988"/>
                    </a:lnTo>
                    <a:lnTo>
                      <a:pt x="490116" y="274988"/>
                    </a:lnTo>
                    <a:lnTo>
                      <a:pt x="490116" y="273041"/>
                    </a:lnTo>
                    <a:cubicBezTo>
                      <a:pt x="490116" y="269147"/>
                      <a:pt x="493037" y="266227"/>
                      <a:pt x="496931" y="266227"/>
                    </a:cubicBezTo>
                    <a:lnTo>
                      <a:pt x="496931" y="266227"/>
                    </a:lnTo>
                    <a:cubicBezTo>
                      <a:pt x="500824" y="266227"/>
                      <a:pt x="503744" y="269147"/>
                      <a:pt x="503744" y="273041"/>
                    </a:cubicBezTo>
                    <a:lnTo>
                      <a:pt x="503744" y="274988"/>
                    </a:lnTo>
                    <a:lnTo>
                      <a:pt x="516399" y="274988"/>
                    </a:lnTo>
                    <a:lnTo>
                      <a:pt x="516399" y="273041"/>
                    </a:lnTo>
                    <a:cubicBezTo>
                      <a:pt x="516399" y="269147"/>
                      <a:pt x="519319" y="266227"/>
                      <a:pt x="523213" y="266227"/>
                    </a:cubicBezTo>
                    <a:lnTo>
                      <a:pt x="523213" y="266227"/>
                    </a:lnTo>
                    <a:cubicBezTo>
                      <a:pt x="527107" y="266227"/>
                      <a:pt x="530027" y="269147"/>
                      <a:pt x="530027" y="273041"/>
                    </a:cubicBezTo>
                    <a:lnTo>
                      <a:pt x="530027" y="274988"/>
                    </a:lnTo>
                    <a:lnTo>
                      <a:pt x="542681" y="274988"/>
                    </a:lnTo>
                    <a:lnTo>
                      <a:pt x="542681" y="273041"/>
                    </a:lnTo>
                    <a:cubicBezTo>
                      <a:pt x="542681" y="269147"/>
                      <a:pt x="545601" y="266227"/>
                      <a:pt x="549495" y="266227"/>
                    </a:cubicBezTo>
                    <a:lnTo>
                      <a:pt x="549495" y="266227"/>
                    </a:lnTo>
                    <a:cubicBezTo>
                      <a:pt x="553389" y="266227"/>
                      <a:pt x="556309" y="269147"/>
                      <a:pt x="556309" y="273041"/>
                    </a:cubicBezTo>
                    <a:lnTo>
                      <a:pt x="556309" y="274988"/>
                    </a:lnTo>
                    <a:lnTo>
                      <a:pt x="568963" y="274988"/>
                    </a:lnTo>
                    <a:lnTo>
                      <a:pt x="568963" y="273041"/>
                    </a:lnTo>
                    <a:cubicBezTo>
                      <a:pt x="568963" y="269147"/>
                      <a:pt x="571884" y="266227"/>
                      <a:pt x="575778" y="266227"/>
                    </a:cubicBezTo>
                    <a:lnTo>
                      <a:pt x="575778" y="266227"/>
                    </a:lnTo>
                    <a:cubicBezTo>
                      <a:pt x="579671" y="266227"/>
                      <a:pt x="582591" y="269147"/>
                      <a:pt x="582591" y="273041"/>
                    </a:cubicBezTo>
                    <a:lnTo>
                      <a:pt x="582591" y="274988"/>
                    </a:lnTo>
                    <a:lnTo>
                      <a:pt x="595246" y="274988"/>
                    </a:lnTo>
                    <a:lnTo>
                      <a:pt x="595246" y="273041"/>
                    </a:lnTo>
                    <a:cubicBezTo>
                      <a:pt x="595246" y="269147"/>
                      <a:pt x="598166" y="266227"/>
                      <a:pt x="602060" y="266227"/>
                    </a:cubicBezTo>
                    <a:lnTo>
                      <a:pt x="602060" y="266227"/>
                    </a:lnTo>
                    <a:cubicBezTo>
                      <a:pt x="605953" y="266227"/>
                      <a:pt x="608874" y="269147"/>
                      <a:pt x="608874" y="273041"/>
                    </a:cubicBezTo>
                    <a:lnTo>
                      <a:pt x="608874" y="274988"/>
                    </a:lnTo>
                    <a:lnTo>
                      <a:pt x="621528" y="274988"/>
                    </a:lnTo>
                    <a:lnTo>
                      <a:pt x="621528" y="273041"/>
                    </a:lnTo>
                    <a:cubicBezTo>
                      <a:pt x="621528" y="269147"/>
                      <a:pt x="624448" y="266227"/>
                      <a:pt x="628342" y="266227"/>
                    </a:cubicBezTo>
                    <a:lnTo>
                      <a:pt x="628342" y="266227"/>
                    </a:lnTo>
                    <a:cubicBezTo>
                      <a:pt x="632236" y="266227"/>
                      <a:pt x="635156" y="269147"/>
                      <a:pt x="635156" y="273041"/>
                    </a:cubicBezTo>
                    <a:lnTo>
                      <a:pt x="635156" y="274988"/>
                    </a:lnTo>
                    <a:lnTo>
                      <a:pt x="645863" y="274988"/>
                    </a:lnTo>
                    <a:lnTo>
                      <a:pt x="645863" y="259413"/>
                    </a:lnTo>
                    <a:lnTo>
                      <a:pt x="205878" y="259413"/>
                    </a:lnTo>
                    <a:lnTo>
                      <a:pt x="205878" y="274988"/>
                    </a:lnTo>
                    <a:lnTo>
                      <a:pt x="216586" y="274988"/>
                    </a:lnTo>
                    <a:lnTo>
                      <a:pt x="216586" y="273041"/>
                    </a:lnTo>
                    <a:cubicBezTo>
                      <a:pt x="216586" y="269147"/>
                      <a:pt x="219506" y="266227"/>
                      <a:pt x="223400" y="266227"/>
                    </a:cubicBezTo>
                    <a:lnTo>
                      <a:pt x="223400" y="266227"/>
                    </a:lnTo>
                    <a:cubicBezTo>
                      <a:pt x="227293" y="266227"/>
                      <a:pt x="230214" y="269147"/>
                      <a:pt x="230214" y="273041"/>
                    </a:cubicBezTo>
                    <a:lnTo>
                      <a:pt x="230214" y="274988"/>
                    </a:lnTo>
                    <a:lnTo>
                      <a:pt x="242868" y="274988"/>
                    </a:lnTo>
                    <a:lnTo>
                      <a:pt x="242868" y="273041"/>
                    </a:lnTo>
                    <a:cubicBezTo>
                      <a:pt x="242868" y="269147"/>
                      <a:pt x="245788" y="266227"/>
                      <a:pt x="249682" y="266227"/>
                    </a:cubicBezTo>
                    <a:lnTo>
                      <a:pt x="249682" y="266227"/>
                    </a:lnTo>
                    <a:cubicBezTo>
                      <a:pt x="253576" y="266227"/>
                      <a:pt x="256496" y="269147"/>
                      <a:pt x="256496" y="273041"/>
                    </a:cubicBezTo>
                    <a:lnTo>
                      <a:pt x="256496" y="274988"/>
                    </a:lnTo>
                    <a:lnTo>
                      <a:pt x="269151" y="274988"/>
                    </a:lnTo>
                    <a:lnTo>
                      <a:pt x="269151" y="273041"/>
                    </a:lnTo>
                    <a:cubicBezTo>
                      <a:pt x="269151" y="269147"/>
                      <a:pt x="272071" y="266227"/>
                      <a:pt x="275964" y="266227"/>
                    </a:cubicBezTo>
                    <a:lnTo>
                      <a:pt x="275964" y="266227"/>
                    </a:lnTo>
                    <a:cubicBezTo>
                      <a:pt x="279858" y="266227"/>
                      <a:pt x="282778" y="269147"/>
                      <a:pt x="282778" y="273041"/>
                    </a:cubicBezTo>
                    <a:lnTo>
                      <a:pt x="282778" y="274988"/>
                    </a:lnTo>
                    <a:lnTo>
                      <a:pt x="295433" y="274988"/>
                    </a:lnTo>
                    <a:lnTo>
                      <a:pt x="295433" y="273041"/>
                    </a:lnTo>
                    <a:cubicBezTo>
                      <a:pt x="295433" y="269147"/>
                      <a:pt x="298353" y="266227"/>
                      <a:pt x="302247" y="266227"/>
                    </a:cubicBezTo>
                    <a:lnTo>
                      <a:pt x="302247" y="266227"/>
                    </a:lnTo>
                    <a:cubicBezTo>
                      <a:pt x="306140" y="266227"/>
                      <a:pt x="309060" y="269147"/>
                      <a:pt x="309060" y="273041"/>
                    </a:cubicBezTo>
                    <a:lnTo>
                      <a:pt x="309060" y="274988"/>
                    </a:lnTo>
                    <a:lnTo>
                      <a:pt x="321715" y="274988"/>
                    </a:lnTo>
                    <a:lnTo>
                      <a:pt x="321715" y="273041"/>
                    </a:lnTo>
                    <a:cubicBezTo>
                      <a:pt x="321715" y="269147"/>
                      <a:pt x="324635" y="266227"/>
                      <a:pt x="328529" y="266227"/>
                    </a:cubicBezTo>
                    <a:lnTo>
                      <a:pt x="328529" y="266227"/>
                    </a:lnTo>
                    <a:cubicBezTo>
                      <a:pt x="332423" y="266227"/>
                      <a:pt x="335343" y="269147"/>
                      <a:pt x="335343" y="273041"/>
                    </a:cubicBezTo>
                    <a:lnTo>
                      <a:pt x="335343" y="274988"/>
                    </a:lnTo>
                    <a:lnTo>
                      <a:pt x="347997" y="274988"/>
                    </a:lnTo>
                    <a:lnTo>
                      <a:pt x="347997" y="273041"/>
                    </a:lnTo>
                    <a:cubicBezTo>
                      <a:pt x="347997" y="269147"/>
                      <a:pt x="350918" y="266227"/>
                      <a:pt x="354811" y="266227"/>
                    </a:cubicBezTo>
                    <a:lnTo>
                      <a:pt x="354811" y="266227"/>
                    </a:lnTo>
                    <a:cubicBezTo>
                      <a:pt x="358705" y="266227"/>
                      <a:pt x="361625" y="269147"/>
                      <a:pt x="361625" y="273041"/>
                    </a:cubicBezTo>
                    <a:lnTo>
                      <a:pt x="361625" y="274988"/>
                    </a:lnTo>
                    <a:lnTo>
                      <a:pt x="374280" y="274988"/>
                    </a:lnTo>
                    <a:lnTo>
                      <a:pt x="374280" y="273041"/>
                    </a:lnTo>
                    <a:cubicBezTo>
                      <a:pt x="374280" y="269147"/>
                      <a:pt x="377200" y="266227"/>
                      <a:pt x="381094" y="266227"/>
                    </a:cubicBezTo>
                    <a:lnTo>
                      <a:pt x="381094" y="266227"/>
                    </a:lnTo>
                    <a:cubicBezTo>
                      <a:pt x="384987" y="266227"/>
                      <a:pt x="387907" y="269147"/>
                      <a:pt x="387907" y="273041"/>
                    </a:cubicBezTo>
                    <a:lnTo>
                      <a:pt x="387907" y="274988"/>
                    </a:lnTo>
                    <a:lnTo>
                      <a:pt x="400562" y="274988"/>
                    </a:lnTo>
                    <a:lnTo>
                      <a:pt x="400562" y="273041"/>
                    </a:lnTo>
                    <a:cubicBezTo>
                      <a:pt x="400562" y="269147"/>
                      <a:pt x="403482" y="266227"/>
                      <a:pt x="407376" y="266227"/>
                    </a:cubicBezTo>
                    <a:lnTo>
                      <a:pt x="407376" y="266227"/>
                    </a:lnTo>
                    <a:cubicBezTo>
                      <a:pt x="411269" y="266227"/>
                      <a:pt x="414190" y="269147"/>
                      <a:pt x="414190" y="273041"/>
                    </a:cubicBezTo>
                    <a:lnTo>
                      <a:pt x="414190" y="274988"/>
                    </a:lnTo>
                    <a:lnTo>
                      <a:pt x="426844" y="274988"/>
                    </a:lnTo>
                    <a:lnTo>
                      <a:pt x="426844" y="273041"/>
                    </a:lnTo>
                    <a:cubicBezTo>
                      <a:pt x="412243" y="269147"/>
                      <a:pt x="415163" y="266227"/>
                      <a:pt x="418084" y="266227"/>
                    </a:cubicBezTo>
                    <a:lnTo>
                      <a:pt x="418084" y="266227"/>
                    </a:lnTo>
                    <a:lnTo>
                      <a:pt x="418084" y="266227"/>
                    </a:lnTo>
                    <a:lnTo>
                      <a:pt x="418084" y="266227"/>
                    </a:lnTo>
                    <a:close/>
                    <a:moveTo>
                      <a:pt x="638076" y="296403"/>
                    </a:moveTo>
                    <a:lnTo>
                      <a:pt x="638076" y="277908"/>
                    </a:lnTo>
                    <a:lnTo>
                      <a:pt x="627369" y="277908"/>
                    </a:lnTo>
                    <a:lnTo>
                      <a:pt x="627369" y="291536"/>
                    </a:lnTo>
                    <a:lnTo>
                      <a:pt x="614714" y="291536"/>
                    </a:lnTo>
                    <a:lnTo>
                      <a:pt x="614714" y="277908"/>
                    </a:lnTo>
                    <a:lnTo>
                      <a:pt x="602060" y="277908"/>
                    </a:lnTo>
                    <a:lnTo>
                      <a:pt x="602060" y="291536"/>
                    </a:lnTo>
                    <a:cubicBezTo>
                      <a:pt x="598166" y="291536"/>
                      <a:pt x="593299" y="291536"/>
                      <a:pt x="589405" y="291536"/>
                    </a:cubicBezTo>
                    <a:lnTo>
                      <a:pt x="589405" y="277908"/>
                    </a:lnTo>
                    <a:lnTo>
                      <a:pt x="576751" y="277908"/>
                    </a:lnTo>
                    <a:lnTo>
                      <a:pt x="576751" y="291536"/>
                    </a:lnTo>
                    <a:cubicBezTo>
                      <a:pt x="572857" y="291536"/>
                      <a:pt x="567990" y="291536"/>
                      <a:pt x="564096" y="291536"/>
                    </a:cubicBezTo>
                    <a:lnTo>
                      <a:pt x="564096" y="277908"/>
                    </a:lnTo>
                    <a:lnTo>
                      <a:pt x="551442" y="277908"/>
                    </a:lnTo>
                    <a:lnTo>
                      <a:pt x="551442" y="291536"/>
                    </a:lnTo>
                    <a:cubicBezTo>
                      <a:pt x="547548" y="291536"/>
                      <a:pt x="542681" y="291536"/>
                      <a:pt x="538787" y="291536"/>
                    </a:cubicBezTo>
                    <a:lnTo>
                      <a:pt x="538787" y="277908"/>
                    </a:lnTo>
                    <a:lnTo>
                      <a:pt x="526133" y="277908"/>
                    </a:lnTo>
                    <a:lnTo>
                      <a:pt x="526133" y="291536"/>
                    </a:lnTo>
                    <a:cubicBezTo>
                      <a:pt x="522239" y="291536"/>
                      <a:pt x="517372" y="291536"/>
                      <a:pt x="513478" y="291536"/>
                    </a:cubicBezTo>
                    <a:lnTo>
                      <a:pt x="513478" y="277908"/>
                    </a:lnTo>
                    <a:lnTo>
                      <a:pt x="500824" y="277908"/>
                    </a:lnTo>
                    <a:lnTo>
                      <a:pt x="500824" y="291536"/>
                    </a:lnTo>
                    <a:cubicBezTo>
                      <a:pt x="496931" y="291536"/>
                      <a:pt x="492063" y="291536"/>
                      <a:pt x="488170" y="291536"/>
                    </a:cubicBezTo>
                    <a:lnTo>
                      <a:pt x="488170" y="277908"/>
                    </a:lnTo>
                    <a:lnTo>
                      <a:pt x="475515" y="277908"/>
                    </a:lnTo>
                    <a:lnTo>
                      <a:pt x="475515" y="291536"/>
                    </a:lnTo>
                    <a:cubicBezTo>
                      <a:pt x="471622" y="291536"/>
                      <a:pt x="466754" y="291536"/>
                      <a:pt x="462861" y="291536"/>
                    </a:cubicBezTo>
                    <a:lnTo>
                      <a:pt x="462861" y="277908"/>
                    </a:lnTo>
                    <a:lnTo>
                      <a:pt x="450206" y="277908"/>
                    </a:lnTo>
                    <a:lnTo>
                      <a:pt x="450206" y="291536"/>
                    </a:lnTo>
                    <a:cubicBezTo>
                      <a:pt x="446313" y="291536"/>
                      <a:pt x="441446" y="291536"/>
                      <a:pt x="437552" y="291536"/>
                    </a:cubicBezTo>
                    <a:lnTo>
                      <a:pt x="437552" y="277908"/>
                    </a:lnTo>
                    <a:lnTo>
                      <a:pt x="424898" y="277908"/>
                    </a:lnTo>
                    <a:lnTo>
                      <a:pt x="424898" y="291536"/>
                    </a:lnTo>
                    <a:lnTo>
                      <a:pt x="412243" y="291536"/>
                    </a:lnTo>
                    <a:lnTo>
                      <a:pt x="412243" y="277908"/>
                    </a:lnTo>
                    <a:lnTo>
                      <a:pt x="399589" y="277908"/>
                    </a:lnTo>
                    <a:lnTo>
                      <a:pt x="399589" y="291536"/>
                    </a:lnTo>
                    <a:cubicBezTo>
                      <a:pt x="395695" y="291536"/>
                      <a:pt x="390828" y="291536"/>
                      <a:pt x="386934" y="291536"/>
                    </a:cubicBezTo>
                    <a:lnTo>
                      <a:pt x="386934" y="277908"/>
                    </a:lnTo>
                    <a:lnTo>
                      <a:pt x="374280" y="277908"/>
                    </a:lnTo>
                    <a:lnTo>
                      <a:pt x="374280" y="291536"/>
                    </a:lnTo>
                    <a:cubicBezTo>
                      <a:pt x="370386" y="291536"/>
                      <a:pt x="365519" y="291536"/>
                      <a:pt x="361625" y="291536"/>
                    </a:cubicBezTo>
                    <a:lnTo>
                      <a:pt x="361625" y="277908"/>
                    </a:lnTo>
                    <a:lnTo>
                      <a:pt x="348971" y="277908"/>
                    </a:lnTo>
                    <a:lnTo>
                      <a:pt x="348971" y="291536"/>
                    </a:lnTo>
                    <a:cubicBezTo>
                      <a:pt x="345077" y="291536"/>
                      <a:pt x="340210" y="291536"/>
                      <a:pt x="336316" y="291536"/>
                    </a:cubicBezTo>
                    <a:lnTo>
                      <a:pt x="336316" y="277908"/>
                    </a:lnTo>
                    <a:lnTo>
                      <a:pt x="323662" y="277908"/>
                    </a:lnTo>
                    <a:lnTo>
                      <a:pt x="323662" y="291536"/>
                    </a:lnTo>
                    <a:cubicBezTo>
                      <a:pt x="319768" y="291536"/>
                      <a:pt x="314901" y="291536"/>
                      <a:pt x="311007" y="291536"/>
                    </a:cubicBezTo>
                    <a:lnTo>
                      <a:pt x="311007" y="277908"/>
                    </a:lnTo>
                    <a:lnTo>
                      <a:pt x="298353" y="277908"/>
                    </a:lnTo>
                    <a:lnTo>
                      <a:pt x="298353" y="291536"/>
                    </a:lnTo>
                    <a:cubicBezTo>
                      <a:pt x="294459" y="291536"/>
                      <a:pt x="289592" y="291536"/>
                      <a:pt x="285699" y="291536"/>
                    </a:cubicBezTo>
                    <a:lnTo>
                      <a:pt x="285699" y="277908"/>
                    </a:lnTo>
                    <a:lnTo>
                      <a:pt x="273044" y="277908"/>
                    </a:lnTo>
                    <a:lnTo>
                      <a:pt x="273044" y="291536"/>
                    </a:lnTo>
                    <a:cubicBezTo>
                      <a:pt x="269151" y="291536"/>
                      <a:pt x="264283" y="291536"/>
                      <a:pt x="260390" y="291536"/>
                    </a:cubicBezTo>
                    <a:lnTo>
                      <a:pt x="260390" y="277908"/>
                    </a:lnTo>
                    <a:lnTo>
                      <a:pt x="247735" y="277908"/>
                    </a:lnTo>
                    <a:lnTo>
                      <a:pt x="247735" y="291536"/>
                    </a:lnTo>
                    <a:cubicBezTo>
                      <a:pt x="243842" y="291536"/>
                      <a:pt x="238975" y="291536"/>
                      <a:pt x="235081" y="291536"/>
                    </a:cubicBezTo>
                    <a:lnTo>
                      <a:pt x="235081" y="277908"/>
                    </a:lnTo>
                    <a:lnTo>
                      <a:pt x="222426" y="277908"/>
                    </a:lnTo>
                    <a:lnTo>
                      <a:pt x="222426" y="291536"/>
                    </a:lnTo>
                    <a:lnTo>
                      <a:pt x="209772" y="291536"/>
                    </a:lnTo>
                    <a:lnTo>
                      <a:pt x="209772" y="277908"/>
                    </a:lnTo>
                    <a:lnTo>
                      <a:pt x="199064" y="277908"/>
                    </a:lnTo>
                    <a:lnTo>
                      <a:pt x="199064" y="296403"/>
                    </a:lnTo>
                    <a:lnTo>
                      <a:pt x="638076" y="296403"/>
                    </a:lnTo>
                    <a:lnTo>
                      <a:pt x="638076" y="296403"/>
                    </a:lnTo>
                    <a:close/>
                    <a:moveTo>
                      <a:pt x="461887" y="330472"/>
                    </a:moveTo>
                    <a:lnTo>
                      <a:pt x="493037" y="352861"/>
                    </a:lnTo>
                    <a:lnTo>
                      <a:pt x="493037" y="367462"/>
                    </a:lnTo>
                    <a:lnTo>
                      <a:pt x="550469" y="367462"/>
                    </a:lnTo>
                    <a:lnTo>
                      <a:pt x="550469" y="332419"/>
                    </a:lnTo>
                    <a:lnTo>
                      <a:pt x="476489" y="332419"/>
                    </a:lnTo>
                    <a:lnTo>
                      <a:pt x="476489" y="321711"/>
                    </a:lnTo>
                    <a:lnTo>
                      <a:pt x="361625" y="321711"/>
                    </a:lnTo>
                    <a:lnTo>
                      <a:pt x="361625" y="332419"/>
                    </a:lnTo>
                    <a:lnTo>
                      <a:pt x="287645" y="332419"/>
                    </a:lnTo>
                    <a:lnTo>
                      <a:pt x="287645" y="367462"/>
                    </a:lnTo>
                    <a:lnTo>
                      <a:pt x="345077" y="367462"/>
                    </a:lnTo>
                    <a:lnTo>
                      <a:pt x="345077" y="352861"/>
                    </a:lnTo>
                    <a:lnTo>
                      <a:pt x="376227" y="330472"/>
                    </a:lnTo>
                    <a:lnTo>
                      <a:pt x="461887" y="330472"/>
                    </a:lnTo>
                    <a:lnTo>
                      <a:pt x="461887" y="330472"/>
                    </a:lnTo>
                    <a:close/>
                    <a:moveTo>
                      <a:pt x="431711" y="348967"/>
                    </a:moveTo>
                    <a:cubicBezTo>
                      <a:pt x="443392" y="348967"/>
                      <a:pt x="453127" y="359674"/>
                      <a:pt x="453127" y="372329"/>
                    </a:cubicBezTo>
                    <a:lnTo>
                      <a:pt x="453127" y="422946"/>
                    </a:lnTo>
                    <a:lnTo>
                      <a:pt x="463834" y="422946"/>
                    </a:lnTo>
                    <a:lnTo>
                      <a:pt x="463834" y="352861"/>
                    </a:lnTo>
                    <a:lnTo>
                      <a:pt x="455073" y="344100"/>
                    </a:lnTo>
                    <a:lnTo>
                      <a:pt x="380120" y="344100"/>
                    </a:lnTo>
                    <a:lnTo>
                      <a:pt x="371360" y="352861"/>
                    </a:lnTo>
                    <a:lnTo>
                      <a:pt x="371360" y="422946"/>
                    </a:lnTo>
                    <a:lnTo>
                      <a:pt x="382067" y="422946"/>
                    </a:lnTo>
                    <a:lnTo>
                      <a:pt x="382067" y="372329"/>
                    </a:lnTo>
                    <a:cubicBezTo>
                      <a:pt x="382067" y="359674"/>
                      <a:pt x="391801" y="348967"/>
                      <a:pt x="403482" y="348967"/>
                    </a:cubicBezTo>
                    <a:lnTo>
                      <a:pt x="431711" y="348967"/>
                    </a:lnTo>
                    <a:lnTo>
                      <a:pt x="431711" y="348967"/>
                    </a:lnTo>
                    <a:close/>
                    <a:moveTo>
                      <a:pt x="437552" y="372329"/>
                    </a:moveTo>
                    <a:lnTo>
                      <a:pt x="437552" y="422946"/>
                    </a:lnTo>
                    <a:lnTo>
                      <a:pt x="445339" y="422946"/>
                    </a:lnTo>
                    <a:lnTo>
                      <a:pt x="445339" y="368435"/>
                    </a:lnTo>
                    <a:cubicBezTo>
                      <a:pt x="445339" y="361621"/>
                      <a:pt x="439499" y="355781"/>
                      <a:pt x="432685" y="355781"/>
                    </a:cubicBezTo>
                    <a:lnTo>
                      <a:pt x="404456" y="355781"/>
                    </a:lnTo>
                    <a:cubicBezTo>
                      <a:pt x="397642" y="355781"/>
                      <a:pt x="391801" y="361621"/>
                      <a:pt x="391801" y="368435"/>
                    </a:cubicBezTo>
                    <a:lnTo>
                      <a:pt x="391801" y="422946"/>
                    </a:lnTo>
                    <a:lnTo>
                      <a:pt x="399589" y="422946"/>
                    </a:lnTo>
                    <a:lnTo>
                      <a:pt x="399589" y="372329"/>
                    </a:lnTo>
                    <a:lnTo>
                      <a:pt x="437552" y="372329"/>
                    </a:lnTo>
                    <a:lnTo>
                      <a:pt x="437552" y="372329"/>
                    </a:lnTo>
                    <a:close/>
                    <a:moveTo>
                      <a:pt x="430738" y="422946"/>
                    </a:moveTo>
                    <a:lnTo>
                      <a:pt x="430738" y="386930"/>
                    </a:lnTo>
                    <a:cubicBezTo>
                      <a:pt x="430738" y="385956"/>
                      <a:pt x="428791" y="384983"/>
                      <a:pt x="426844" y="384983"/>
                    </a:cubicBezTo>
                    <a:lnTo>
                      <a:pt x="411269" y="384983"/>
                    </a:lnTo>
                    <a:cubicBezTo>
                      <a:pt x="409323" y="384983"/>
                      <a:pt x="407376" y="385956"/>
                      <a:pt x="407376" y="386930"/>
                    </a:cubicBezTo>
                    <a:lnTo>
                      <a:pt x="407376" y="422946"/>
                    </a:lnTo>
                    <a:lnTo>
                      <a:pt x="430738" y="422946"/>
                    </a:lnTo>
                    <a:lnTo>
                      <a:pt x="430738" y="422946"/>
                    </a:lnTo>
                    <a:close/>
                    <a:moveTo>
                      <a:pt x="361625" y="457015"/>
                    </a:moveTo>
                    <a:lnTo>
                      <a:pt x="475515" y="457015"/>
                    </a:lnTo>
                    <a:lnTo>
                      <a:pt x="475515" y="466749"/>
                    </a:lnTo>
                    <a:lnTo>
                      <a:pt x="361625" y="466749"/>
                    </a:lnTo>
                    <a:lnTo>
                      <a:pt x="361625" y="457015"/>
                    </a:lnTo>
                    <a:lnTo>
                      <a:pt x="361625" y="457015"/>
                    </a:lnTo>
                    <a:close/>
                    <a:moveTo>
                      <a:pt x="343130" y="472590"/>
                    </a:moveTo>
                    <a:lnTo>
                      <a:pt x="494984" y="472590"/>
                    </a:lnTo>
                    <a:lnTo>
                      <a:pt x="494984" y="482324"/>
                    </a:lnTo>
                    <a:lnTo>
                      <a:pt x="343130" y="482324"/>
                    </a:lnTo>
                    <a:lnTo>
                      <a:pt x="343130" y="472590"/>
                    </a:lnTo>
                    <a:lnTo>
                      <a:pt x="343130" y="472590"/>
                    </a:lnTo>
                    <a:close/>
                    <a:moveTo>
                      <a:pt x="382067" y="442414"/>
                    </a:moveTo>
                    <a:lnTo>
                      <a:pt x="455073" y="442414"/>
                    </a:lnTo>
                    <a:lnTo>
                      <a:pt x="455073" y="452148"/>
                    </a:lnTo>
                    <a:lnTo>
                      <a:pt x="382067" y="452148"/>
                    </a:lnTo>
                    <a:lnTo>
                      <a:pt x="382067" y="442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688C2A6-3AF2-4843-AF66-E5DDC0A5818C}"/>
                  </a:ext>
                </a:extLst>
              </p:cNvPr>
              <p:cNvSpPr/>
              <p:nvPr/>
            </p:nvSpPr>
            <p:spPr>
              <a:xfrm>
                <a:off x="8274392" y="6421955"/>
                <a:ext cx="262823" cy="87607"/>
              </a:xfrm>
              <a:custGeom>
                <a:avLst/>
                <a:gdLst>
                  <a:gd name="connsiteX0" fmla="*/ 7301 w 262823"/>
                  <a:gd name="connsiteY0" fmla="*/ 35529 h 87606"/>
                  <a:gd name="connsiteX1" fmla="*/ 7301 w 262823"/>
                  <a:gd name="connsiteY1" fmla="*/ 19955 h 87606"/>
                  <a:gd name="connsiteX2" fmla="*/ 27742 w 262823"/>
                  <a:gd name="connsiteY2" fmla="*/ 8274 h 87606"/>
                  <a:gd name="connsiteX3" fmla="*/ 44290 w 262823"/>
                  <a:gd name="connsiteY3" fmla="*/ 8274 h 87606"/>
                  <a:gd name="connsiteX4" fmla="*/ 44290 w 262823"/>
                  <a:gd name="connsiteY4" fmla="*/ 86147 h 87606"/>
                  <a:gd name="connsiteX5" fmla="*/ 26769 w 262823"/>
                  <a:gd name="connsiteY5" fmla="*/ 86147 h 87606"/>
                  <a:gd name="connsiteX6" fmla="*/ 26769 w 262823"/>
                  <a:gd name="connsiteY6" fmla="*/ 24822 h 87606"/>
                  <a:gd name="connsiteX7" fmla="*/ 7301 w 262823"/>
                  <a:gd name="connsiteY7" fmla="*/ 35529 h 87606"/>
                  <a:gd name="connsiteX8" fmla="*/ 7301 w 262823"/>
                  <a:gd name="connsiteY8" fmla="*/ 35529 h 87606"/>
                  <a:gd name="connsiteX9" fmla="*/ 67653 w 262823"/>
                  <a:gd name="connsiteY9" fmla="*/ 67652 h 87606"/>
                  <a:gd name="connsiteX10" fmla="*/ 86148 w 262823"/>
                  <a:gd name="connsiteY10" fmla="*/ 67652 h 87606"/>
                  <a:gd name="connsiteX11" fmla="*/ 94908 w 262823"/>
                  <a:gd name="connsiteY11" fmla="*/ 77386 h 87606"/>
                  <a:gd name="connsiteX12" fmla="*/ 107563 w 262823"/>
                  <a:gd name="connsiteY12" fmla="*/ 52077 h 87606"/>
                  <a:gd name="connsiteX13" fmla="*/ 100749 w 262823"/>
                  <a:gd name="connsiteY13" fmla="*/ 55971 h 87606"/>
                  <a:gd name="connsiteX14" fmla="*/ 91988 w 262823"/>
                  <a:gd name="connsiteY14" fmla="*/ 56944 h 87606"/>
                  <a:gd name="connsiteX15" fmla="*/ 67653 w 262823"/>
                  <a:gd name="connsiteY15" fmla="*/ 33582 h 87606"/>
                  <a:gd name="connsiteX16" fmla="*/ 96855 w 262823"/>
                  <a:gd name="connsiteY16" fmla="*/ 7301 h 87606"/>
                  <a:gd name="connsiteX17" fmla="*/ 127031 w 262823"/>
                  <a:gd name="connsiteY17" fmla="*/ 42343 h 87606"/>
                  <a:gd name="connsiteX18" fmla="*/ 96855 w 262823"/>
                  <a:gd name="connsiteY18" fmla="*/ 89067 h 87606"/>
                  <a:gd name="connsiteX19" fmla="*/ 67653 w 262823"/>
                  <a:gd name="connsiteY19" fmla="*/ 67652 h 87606"/>
                  <a:gd name="connsiteX20" fmla="*/ 67653 w 262823"/>
                  <a:gd name="connsiteY20" fmla="*/ 67652 h 87606"/>
                  <a:gd name="connsiteX21" fmla="*/ 84201 w 262823"/>
                  <a:gd name="connsiteY21" fmla="*/ 32609 h 87606"/>
                  <a:gd name="connsiteX22" fmla="*/ 95882 w 262823"/>
                  <a:gd name="connsiteY22" fmla="*/ 46237 h 87606"/>
                  <a:gd name="connsiteX23" fmla="*/ 106589 w 262823"/>
                  <a:gd name="connsiteY23" fmla="*/ 32609 h 87606"/>
                  <a:gd name="connsiteX24" fmla="*/ 95882 w 262823"/>
                  <a:gd name="connsiteY24" fmla="*/ 18008 h 87606"/>
                  <a:gd name="connsiteX25" fmla="*/ 84201 w 262823"/>
                  <a:gd name="connsiteY25" fmla="*/ 32609 h 87606"/>
                  <a:gd name="connsiteX26" fmla="*/ 84201 w 262823"/>
                  <a:gd name="connsiteY26" fmla="*/ 32609 h 87606"/>
                  <a:gd name="connsiteX27" fmla="*/ 175702 w 262823"/>
                  <a:gd name="connsiteY27" fmla="*/ 48184 h 87606"/>
                  <a:gd name="connsiteX28" fmla="*/ 164995 w 262823"/>
                  <a:gd name="connsiteY28" fmla="*/ 18981 h 87606"/>
                  <a:gd name="connsiteX29" fmla="*/ 154287 w 262823"/>
                  <a:gd name="connsiteY29" fmla="*/ 48184 h 87606"/>
                  <a:gd name="connsiteX30" fmla="*/ 164995 w 262823"/>
                  <a:gd name="connsiteY30" fmla="*/ 77386 h 87606"/>
                  <a:gd name="connsiteX31" fmla="*/ 175702 w 262823"/>
                  <a:gd name="connsiteY31" fmla="*/ 48184 h 87606"/>
                  <a:gd name="connsiteX32" fmla="*/ 175702 w 262823"/>
                  <a:gd name="connsiteY32" fmla="*/ 48184 h 87606"/>
                  <a:gd name="connsiteX33" fmla="*/ 194197 w 262823"/>
                  <a:gd name="connsiteY33" fmla="*/ 48184 h 87606"/>
                  <a:gd name="connsiteX34" fmla="*/ 164995 w 262823"/>
                  <a:gd name="connsiteY34" fmla="*/ 89067 h 87606"/>
                  <a:gd name="connsiteX35" fmla="*/ 136765 w 262823"/>
                  <a:gd name="connsiteY35" fmla="*/ 48184 h 87606"/>
                  <a:gd name="connsiteX36" fmla="*/ 164995 w 262823"/>
                  <a:gd name="connsiteY36" fmla="*/ 7301 h 87606"/>
                  <a:gd name="connsiteX37" fmla="*/ 194197 w 262823"/>
                  <a:gd name="connsiteY37" fmla="*/ 48184 h 87606"/>
                  <a:gd name="connsiteX38" fmla="*/ 194197 w 262823"/>
                  <a:gd name="connsiteY38" fmla="*/ 48184 h 87606"/>
                  <a:gd name="connsiteX39" fmla="*/ 203931 w 262823"/>
                  <a:gd name="connsiteY39" fmla="*/ 67652 h 87606"/>
                  <a:gd name="connsiteX40" fmla="*/ 222426 w 262823"/>
                  <a:gd name="connsiteY40" fmla="*/ 67652 h 87606"/>
                  <a:gd name="connsiteX41" fmla="*/ 231187 w 262823"/>
                  <a:gd name="connsiteY41" fmla="*/ 77386 h 87606"/>
                  <a:gd name="connsiteX42" fmla="*/ 243841 w 262823"/>
                  <a:gd name="connsiteY42" fmla="*/ 52077 h 87606"/>
                  <a:gd name="connsiteX43" fmla="*/ 237028 w 262823"/>
                  <a:gd name="connsiteY43" fmla="*/ 55971 h 87606"/>
                  <a:gd name="connsiteX44" fmla="*/ 228267 w 262823"/>
                  <a:gd name="connsiteY44" fmla="*/ 56944 h 87606"/>
                  <a:gd name="connsiteX45" fmla="*/ 203931 w 262823"/>
                  <a:gd name="connsiteY45" fmla="*/ 33582 h 87606"/>
                  <a:gd name="connsiteX46" fmla="*/ 233134 w 262823"/>
                  <a:gd name="connsiteY46" fmla="*/ 7301 h 87606"/>
                  <a:gd name="connsiteX47" fmla="*/ 263310 w 262823"/>
                  <a:gd name="connsiteY47" fmla="*/ 42343 h 87606"/>
                  <a:gd name="connsiteX48" fmla="*/ 233134 w 262823"/>
                  <a:gd name="connsiteY48" fmla="*/ 89067 h 87606"/>
                  <a:gd name="connsiteX49" fmla="*/ 203931 w 262823"/>
                  <a:gd name="connsiteY49" fmla="*/ 67652 h 87606"/>
                  <a:gd name="connsiteX50" fmla="*/ 203931 w 262823"/>
                  <a:gd name="connsiteY50" fmla="*/ 67652 h 87606"/>
                  <a:gd name="connsiteX51" fmla="*/ 220479 w 262823"/>
                  <a:gd name="connsiteY51" fmla="*/ 32609 h 87606"/>
                  <a:gd name="connsiteX52" fmla="*/ 232160 w 262823"/>
                  <a:gd name="connsiteY52" fmla="*/ 46237 h 87606"/>
                  <a:gd name="connsiteX53" fmla="*/ 242868 w 262823"/>
                  <a:gd name="connsiteY53" fmla="*/ 32609 h 87606"/>
                  <a:gd name="connsiteX54" fmla="*/ 232160 w 262823"/>
                  <a:gd name="connsiteY54" fmla="*/ 18008 h 87606"/>
                  <a:gd name="connsiteX55" fmla="*/ 220479 w 262823"/>
                  <a:gd name="connsiteY55" fmla="*/ 32609 h 8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62823" h="87606">
                    <a:moveTo>
                      <a:pt x="7301" y="35529"/>
                    </a:moveTo>
                    <a:lnTo>
                      <a:pt x="7301" y="19955"/>
                    </a:lnTo>
                    <a:cubicBezTo>
                      <a:pt x="14115" y="17035"/>
                      <a:pt x="20928" y="13141"/>
                      <a:pt x="27742" y="8274"/>
                    </a:cubicBezTo>
                    <a:lnTo>
                      <a:pt x="44290" y="8274"/>
                    </a:lnTo>
                    <a:lnTo>
                      <a:pt x="44290" y="86147"/>
                    </a:lnTo>
                    <a:lnTo>
                      <a:pt x="26769" y="86147"/>
                    </a:lnTo>
                    <a:lnTo>
                      <a:pt x="26769" y="24822"/>
                    </a:lnTo>
                    <a:cubicBezTo>
                      <a:pt x="19955" y="29689"/>
                      <a:pt x="14115" y="33582"/>
                      <a:pt x="7301" y="35529"/>
                    </a:cubicBezTo>
                    <a:lnTo>
                      <a:pt x="7301" y="35529"/>
                    </a:lnTo>
                    <a:close/>
                    <a:moveTo>
                      <a:pt x="67653" y="67652"/>
                    </a:moveTo>
                    <a:lnTo>
                      <a:pt x="86148" y="67652"/>
                    </a:lnTo>
                    <a:cubicBezTo>
                      <a:pt x="87121" y="73492"/>
                      <a:pt x="90041" y="77386"/>
                      <a:pt x="94908" y="77386"/>
                    </a:cubicBezTo>
                    <a:cubicBezTo>
                      <a:pt x="104643" y="77386"/>
                      <a:pt x="108536" y="68625"/>
                      <a:pt x="107563" y="52077"/>
                    </a:cubicBezTo>
                    <a:cubicBezTo>
                      <a:pt x="105616" y="54024"/>
                      <a:pt x="102696" y="54998"/>
                      <a:pt x="100749" y="55971"/>
                    </a:cubicBezTo>
                    <a:cubicBezTo>
                      <a:pt x="98802" y="56944"/>
                      <a:pt x="95882" y="56944"/>
                      <a:pt x="91988" y="56944"/>
                    </a:cubicBezTo>
                    <a:cubicBezTo>
                      <a:pt x="77387" y="55971"/>
                      <a:pt x="68626" y="48184"/>
                      <a:pt x="67653" y="33582"/>
                    </a:cubicBezTo>
                    <a:cubicBezTo>
                      <a:pt x="68626" y="17035"/>
                      <a:pt x="78360" y="8274"/>
                      <a:pt x="96855" y="7301"/>
                    </a:cubicBezTo>
                    <a:cubicBezTo>
                      <a:pt x="116324" y="7301"/>
                      <a:pt x="127031" y="18981"/>
                      <a:pt x="127031" y="42343"/>
                    </a:cubicBezTo>
                    <a:cubicBezTo>
                      <a:pt x="128005" y="73492"/>
                      <a:pt x="118270" y="89067"/>
                      <a:pt x="96855" y="89067"/>
                    </a:cubicBezTo>
                    <a:cubicBezTo>
                      <a:pt x="76413" y="89067"/>
                      <a:pt x="67653" y="82253"/>
                      <a:pt x="67653" y="67652"/>
                    </a:cubicBezTo>
                    <a:lnTo>
                      <a:pt x="67653" y="67652"/>
                    </a:lnTo>
                    <a:close/>
                    <a:moveTo>
                      <a:pt x="84201" y="32609"/>
                    </a:moveTo>
                    <a:cubicBezTo>
                      <a:pt x="84201" y="41370"/>
                      <a:pt x="88094" y="46237"/>
                      <a:pt x="95882" y="46237"/>
                    </a:cubicBezTo>
                    <a:cubicBezTo>
                      <a:pt x="102696" y="46237"/>
                      <a:pt x="106589" y="41370"/>
                      <a:pt x="106589" y="32609"/>
                    </a:cubicBezTo>
                    <a:cubicBezTo>
                      <a:pt x="106589" y="23848"/>
                      <a:pt x="102696" y="18981"/>
                      <a:pt x="95882" y="18008"/>
                    </a:cubicBezTo>
                    <a:cubicBezTo>
                      <a:pt x="89068" y="18981"/>
                      <a:pt x="85174" y="23848"/>
                      <a:pt x="84201" y="32609"/>
                    </a:cubicBezTo>
                    <a:lnTo>
                      <a:pt x="84201" y="32609"/>
                    </a:lnTo>
                    <a:close/>
                    <a:moveTo>
                      <a:pt x="175702" y="48184"/>
                    </a:moveTo>
                    <a:cubicBezTo>
                      <a:pt x="175702" y="28715"/>
                      <a:pt x="171808" y="18981"/>
                      <a:pt x="164995" y="18981"/>
                    </a:cubicBezTo>
                    <a:cubicBezTo>
                      <a:pt x="158181" y="18981"/>
                      <a:pt x="154287" y="28715"/>
                      <a:pt x="154287" y="48184"/>
                    </a:cubicBezTo>
                    <a:cubicBezTo>
                      <a:pt x="154287" y="67652"/>
                      <a:pt x="157207" y="77386"/>
                      <a:pt x="164995" y="77386"/>
                    </a:cubicBezTo>
                    <a:cubicBezTo>
                      <a:pt x="171808" y="77386"/>
                      <a:pt x="175702" y="67652"/>
                      <a:pt x="175702" y="48184"/>
                    </a:cubicBezTo>
                    <a:lnTo>
                      <a:pt x="175702" y="48184"/>
                    </a:lnTo>
                    <a:close/>
                    <a:moveTo>
                      <a:pt x="194197" y="48184"/>
                    </a:moveTo>
                    <a:cubicBezTo>
                      <a:pt x="193224" y="74466"/>
                      <a:pt x="183490" y="88093"/>
                      <a:pt x="164995" y="89067"/>
                    </a:cubicBezTo>
                    <a:cubicBezTo>
                      <a:pt x="146499" y="89067"/>
                      <a:pt x="136765" y="75439"/>
                      <a:pt x="136765" y="48184"/>
                    </a:cubicBezTo>
                    <a:cubicBezTo>
                      <a:pt x="137739" y="20928"/>
                      <a:pt x="146499" y="7301"/>
                      <a:pt x="164995" y="7301"/>
                    </a:cubicBezTo>
                    <a:cubicBezTo>
                      <a:pt x="183490" y="7301"/>
                      <a:pt x="193224" y="20928"/>
                      <a:pt x="194197" y="48184"/>
                    </a:cubicBezTo>
                    <a:lnTo>
                      <a:pt x="194197" y="48184"/>
                    </a:lnTo>
                    <a:close/>
                    <a:moveTo>
                      <a:pt x="203931" y="67652"/>
                    </a:moveTo>
                    <a:lnTo>
                      <a:pt x="222426" y="67652"/>
                    </a:lnTo>
                    <a:cubicBezTo>
                      <a:pt x="223400" y="73492"/>
                      <a:pt x="226320" y="77386"/>
                      <a:pt x="231187" y="77386"/>
                    </a:cubicBezTo>
                    <a:cubicBezTo>
                      <a:pt x="240921" y="77386"/>
                      <a:pt x="244815" y="68625"/>
                      <a:pt x="243841" y="52077"/>
                    </a:cubicBezTo>
                    <a:cubicBezTo>
                      <a:pt x="241895" y="54024"/>
                      <a:pt x="238974" y="54998"/>
                      <a:pt x="237028" y="55971"/>
                    </a:cubicBezTo>
                    <a:cubicBezTo>
                      <a:pt x="235081" y="56944"/>
                      <a:pt x="232160" y="56944"/>
                      <a:pt x="228267" y="56944"/>
                    </a:cubicBezTo>
                    <a:cubicBezTo>
                      <a:pt x="213666" y="55971"/>
                      <a:pt x="204905" y="48184"/>
                      <a:pt x="203931" y="33582"/>
                    </a:cubicBezTo>
                    <a:cubicBezTo>
                      <a:pt x="204905" y="17035"/>
                      <a:pt x="214639" y="8274"/>
                      <a:pt x="233134" y="7301"/>
                    </a:cubicBezTo>
                    <a:cubicBezTo>
                      <a:pt x="252602" y="7301"/>
                      <a:pt x="263310" y="18981"/>
                      <a:pt x="263310" y="42343"/>
                    </a:cubicBezTo>
                    <a:cubicBezTo>
                      <a:pt x="264283" y="73492"/>
                      <a:pt x="254549" y="89067"/>
                      <a:pt x="233134" y="89067"/>
                    </a:cubicBezTo>
                    <a:cubicBezTo>
                      <a:pt x="212692" y="89067"/>
                      <a:pt x="203931" y="82253"/>
                      <a:pt x="203931" y="67652"/>
                    </a:cubicBezTo>
                    <a:lnTo>
                      <a:pt x="203931" y="67652"/>
                    </a:lnTo>
                    <a:close/>
                    <a:moveTo>
                      <a:pt x="220479" y="32609"/>
                    </a:moveTo>
                    <a:cubicBezTo>
                      <a:pt x="220479" y="41370"/>
                      <a:pt x="224373" y="46237"/>
                      <a:pt x="232160" y="46237"/>
                    </a:cubicBezTo>
                    <a:cubicBezTo>
                      <a:pt x="238974" y="46237"/>
                      <a:pt x="242868" y="41370"/>
                      <a:pt x="242868" y="32609"/>
                    </a:cubicBezTo>
                    <a:cubicBezTo>
                      <a:pt x="242868" y="23848"/>
                      <a:pt x="238974" y="18981"/>
                      <a:pt x="232160" y="18008"/>
                    </a:cubicBezTo>
                    <a:cubicBezTo>
                      <a:pt x="224373" y="18981"/>
                      <a:pt x="220479" y="23848"/>
                      <a:pt x="220479" y="326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D11ED43-B8DA-44B9-B8C4-F65D68F508AE}"/>
                  </a:ext>
                </a:extLst>
              </p:cNvPr>
              <p:cNvSpPr/>
              <p:nvPr/>
            </p:nvSpPr>
            <p:spPr>
              <a:xfrm>
                <a:off x="8149794" y="5589831"/>
                <a:ext cx="136279" cy="126543"/>
              </a:xfrm>
              <a:custGeom>
                <a:avLst/>
                <a:gdLst>
                  <a:gd name="connsiteX0" fmla="*/ 7301 w 136278"/>
                  <a:gd name="connsiteY0" fmla="*/ 74325 h 126543"/>
                  <a:gd name="connsiteX1" fmla="*/ 11194 w 136278"/>
                  <a:gd name="connsiteY1" fmla="*/ 72378 h 126543"/>
                  <a:gd name="connsiteX2" fmla="*/ 13141 w 136278"/>
                  <a:gd name="connsiteY2" fmla="*/ 71405 h 126543"/>
                  <a:gd name="connsiteX3" fmla="*/ 17035 w 136278"/>
                  <a:gd name="connsiteY3" fmla="*/ 72378 h 126543"/>
                  <a:gd name="connsiteX4" fmla="*/ 22875 w 136278"/>
                  <a:gd name="connsiteY4" fmla="*/ 73352 h 126543"/>
                  <a:gd name="connsiteX5" fmla="*/ 25796 w 136278"/>
                  <a:gd name="connsiteY5" fmla="*/ 71405 h 126543"/>
                  <a:gd name="connsiteX6" fmla="*/ 26769 w 136278"/>
                  <a:gd name="connsiteY6" fmla="*/ 68485 h 126543"/>
                  <a:gd name="connsiteX7" fmla="*/ 27742 w 136278"/>
                  <a:gd name="connsiteY7" fmla="*/ 64591 h 126543"/>
                  <a:gd name="connsiteX8" fmla="*/ 27742 w 136278"/>
                  <a:gd name="connsiteY8" fmla="*/ 60698 h 126543"/>
                  <a:gd name="connsiteX9" fmla="*/ 30663 w 136278"/>
                  <a:gd name="connsiteY9" fmla="*/ 54857 h 126543"/>
                  <a:gd name="connsiteX10" fmla="*/ 43317 w 136278"/>
                  <a:gd name="connsiteY10" fmla="*/ 50964 h 126543"/>
                  <a:gd name="connsiteX11" fmla="*/ 46237 w 136278"/>
                  <a:gd name="connsiteY11" fmla="*/ 52910 h 126543"/>
                  <a:gd name="connsiteX12" fmla="*/ 49158 w 136278"/>
                  <a:gd name="connsiteY12" fmla="*/ 59724 h 126543"/>
                  <a:gd name="connsiteX13" fmla="*/ 51104 w 136278"/>
                  <a:gd name="connsiteY13" fmla="*/ 60698 h 126543"/>
                  <a:gd name="connsiteX14" fmla="*/ 54998 w 136278"/>
                  <a:gd name="connsiteY14" fmla="*/ 57777 h 126543"/>
                  <a:gd name="connsiteX15" fmla="*/ 58892 w 136278"/>
                  <a:gd name="connsiteY15" fmla="*/ 49990 h 126543"/>
                  <a:gd name="connsiteX16" fmla="*/ 59865 w 136278"/>
                  <a:gd name="connsiteY16" fmla="*/ 44150 h 126543"/>
                  <a:gd name="connsiteX17" fmla="*/ 60839 w 136278"/>
                  <a:gd name="connsiteY17" fmla="*/ 38309 h 126543"/>
                  <a:gd name="connsiteX18" fmla="*/ 65706 w 136278"/>
                  <a:gd name="connsiteY18" fmla="*/ 34415 h 126543"/>
                  <a:gd name="connsiteX19" fmla="*/ 71546 w 136278"/>
                  <a:gd name="connsiteY19" fmla="*/ 33442 h 126543"/>
                  <a:gd name="connsiteX20" fmla="*/ 74466 w 136278"/>
                  <a:gd name="connsiteY20" fmla="*/ 33442 h 126543"/>
                  <a:gd name="connsiteX21" fmla="*/ 76413 w 136278"/>
                  <a:gd name="connsiteY21" fmla="*/ 35389 h 126543"/>
                  <a:gd name="connsiteX22" fmla="*/ 77387 w 136278"/>
                  <a:gd name="connsiteY22" fmla="*/ 39283 h 126543"/>
                  <a:gd name="connsiteX23" fmla="*/ 85174 w 136278"/>
                  <a:gd name="connsiteY23" fmla="*/ 40256 h 126543"/>
                  <a:gd name="connsiteX24" fmla="*/ 87121 w 136278"/>
                  <a:gd name="connsiteY24" fmla="*/ 39283 h 126543"/>
                  <a:gd name="connsiteX25" fmla="*/ 89068 w 136278"/>
                  <a:gd name="connsiteY25" fmla="*/ 34415 h 126543"/>
                  <a:gd name="connsiteX26" fmla="*/ 90041 w 136278"/>
                  <a:gd name="connsiteY26" fmla="*/ 27602 h 126543"/>
                  <a:gd name="connsiteX27" fmla="*/ 91988 w 136278"/>
                  <a:gd name="connsiteY27" fmla="*/ 17868 h 126543"/>
                  <a:gd name="connsiteX28" fmla="*/ 94908 w 136278"/>
                  <a:gd name="connsiteY28" fmla="*/ 13001 h 126543"/>
                  <a:gd name="connsiteX29" fmla="*/ 99775 w 136278"/>
                  <a:gd name="connsiteY29" fmla="*/ 8134 h 126543"/>
                  <a:gd name="connsiteX30" fmla="*/ 112430 w 136278"/>
                  <a:gd name="connsiteY30" fmla="*/ 9107 h 126543"/>
                  <a:gd name="connsiteX31" fmla="*/ 117297 w 136278"/>
                  <a:gd name="connsiteY31" fmla="*/ 11054 h 126543"/>
                  <a:gd name="connsiteX32" fmla="*/ 118270 w 136278"/>
                  <a:gd name="connsiteY32" fmla="*/ 13001 h 126543"/>
                  <a:gd name="connsiteX33" fmla="*/ 116323 w 136278"/>
                  <a:gd name="connsiteY33" fmla="*/ 23708 h 126543"/>
                  <a:gd name="connsiteX34" fmla="*/ 116323 w 136278"/>
                  <a:gd name="connsiteY34" fmla="*/ 26628 h 126543"/>
                  <a:gd name="connsiteX35" fmla="*/ 117297 w 136278"/>
                  <a:gd name="connsiteY35" fmla="*/ 30522 h 126543"/>
                  <a:gd name="connsiteX36" fmla="*/ 119244 w 136278"/>
                  <a:gd name="connsiteY36" fmla="*/ 35389 h 126543"/>
                  <a:gd name="connsiteX37" fmla="*/ 119244 w 136278"/>
                  <a:gd name="connsiteY37" fmla="*/ 37336 h 126543"/>
                  <a:gd name="connsiteX38" fmla="*/ 121190 w 136278"/>
                  <a:gd name="connsiteY38" fmla="*/ 42203 h 126543"/>
                  <a:gd name="connsiteX39" fmla="*/ 124111 w 136278"/>
                  <a:gd name="connsiteY39" fmla="*/ 47070 h 126543"/>
                  <a:gd name="connsiteX40" fmla="*/ 126058 w 136278"/>
                  <a:gd name="connsiteY40" fmla="*/ 49017 h 126543"/>
                  <a:gd name="connsiteX41" fmla="*/ 127031 w 136278"/>
                  <a:gd name="connsiteY41" fmla="*/ 51937 h 126543"/>
                  <a:gd name="connsiteX42" fmla="*/ 127031 w 136278"/>
                  <a:gd name="connsiteY42" fmla="*/ 53884 h 126543"/>
                  <a:gd name="connsiteX43" fmla="*/ 127031 w 136278"/>
                  <a:gd name="connsiteY43" fmla="*/ 56804 h 126543"/>
                  <a:gd name="connsiteX44" fmla="*/ 128005 w 136278"/>
                  <a:gd name="connsiteY44" fmla="*/ 59724 h 126543"/>
                  <a:gd name="connsiteX45" fmla="*/ 130925 w 136278"/>
                  <a:gd name="connsiteY45" fmla="*/ 60698 h 126543"/>
                  <a:gd name="connsiteX46" fmla="*/ 137739 w 136278"/>
                  <a:gd name="connsiteY46" fmla="*/ 72378 h 126543"/>
                  <a:gd name="connsiteX47" fmla="*/ 133845 w 136278"/>
                  <a:gd name="connsiteY47" fmla="*/ 79192 h 126543"/>
                  <a:gd name="connsiteX48" fmla="*/ 129951 w 136278"/>
                  <a:gd name="connsiteY48" fmla="*/ 87953 h 126543"/>
                  <a:gd name="connsiteX49" fmla="*/ 123137 w 136278"/>
                  <a:gd name="connsiteY49" fmla="*/ 88926 h 126543"/>
                  <a:gd name="connsiteX50" fmla="*/ 120217 w 136278"/>
                  <a:gd name="connsiteY50" fmla="*/ 86006 h 126543"/>
                  <a:gd name="connsiteX51" fmla="*/ 116323 w 136278"/>
                  <a:gd name="connsiteY51" fmla="*/ 85033 h 126543"/>
                  <a:gd name="connsiteX52" fmla="*/ 113403 w 136278"/>
                  <a:gd name="connsiteY52" fmla="*/ 86006 h 126543"/>
                  <a:gd name="connsiteX53" fmla="*/ 113403 w 136278"/>
                  <a:gd name="connsiteY53" fmla="*/ 83086 h 126543"/>
                  <a:gd name="connsiteX54" fmla="*/ 113403 w 136278"/>
                  <a:gd name="connsiteY54" fmla="*/ 77245 h 126543"/>
                  <a:gd name="connsiteX55" fmla="*/ 109510 w 136278"/>
                  <a:gd name="connsiteY55" fmla="*/ 63618 h 126543"/>
                  <a:gd name="connsiteX56" fmla="*/ 107563 w 136278"/>
                  <a:gd name="connsiteY56" fmla="*/ 55831 h 126543"/>
                  <a:gd name="connsiteX57" fmla="*/ 103669 w 136278"/>
                  <a:gd name="connsiteY57" fmla="*/ 45123 h 126543"/>
                  <a:gd name="connsiteX58" fmla="*/ 103669 w 136278"/>
                  <a:gd name="connsiteY58" fmla="*/ 38309 h 126543"/>
                  <a:gd name="connsiteX59" fmla="*/ 101722 w 136278"/>
                  <a:gd name="connsiteY59" fmla="*/ 29548 h 126543"/>
                  <a:gd name="connsiteX60" fmla="*/ 97828 w 136278"/>
                  <a:gd name="connsiteY60" fmla="*/ 26628 h 126543"/>
                  <a:gd name="connsiteX61" fmla="*/ 95882 w 136278"/>
                  <a:gd name="connsiteY61" fmla="*/ 30522 h 126543"/>
                  <a:gd name="connsiteX62" fmla="*/ 94908 w 136278"/>
                  <a:gd name="connsiteY62" fmla="*/ 42203 h 126543"/>
                  <a:gd name="connsiteX63" fmla="*/ 96855 w 136278"/>
                  <a:gd name="connsiteY63" fmla="*/ 45123 h 126543"/>
                  <a:gd name="connsiteX64" fmla="*/ 100749 w 136278"/>
                  <a:gd name="connsiteY64" fmla="*/ 47070 h 126543"/>
                  <a:gd name="connsiteX65" fmla="*/ 102696 w 136278"/>
                  <a:gd name="connsiteY65" fmla="*/ 52910 h 126543"/>
                  <a:gd name="connsiteX66" fmla="*/ 101722 w 136278"/>
                  <a:gd name="connsiteY66" fmla="*/ 58751 h 126543"/>
                  <a:gd name="connsiteX67" fmla="*/ 96855 w 136278"/>
                  <a:gd name="connsiteY67" fmla="*/ 58751 h 126543"/>
                  <a:gd name="connsiteX68" fmla="*/ 91988 w 136278"/>
                  <a:gd name="connsiteY68" fmla="*/ 57777 h 126543"/>
                  <a:gd name="connsiteX69" fmla="*/ 88094 w 136278"/>
                  <a:gd name="connsiteY69" fmla="*/ 53884 h 126543"/>
                  <a:gd name="connsiteX70" fmla="*/ 87121 w 136278"/>
                  <a:gd name="connsiteY70" fmla="*/ 49017 h 126543"/>
                  <a:gd name="connsiteX71" fmla="*/ 85174 w 136278"/>
                  <a:gd name="connsiteY71" fmla="*/ 44150 h 126543"/>
                  <a:gd name="connsiteX72" fmla="*/ 83227 w 136278"/>
                  <a:gd name="connsiteY72" fmla="*/ 44150 h 126543"/>
                  <a:gd name="connsiteX73" fmla="*/ 82254 w 136278"/>
                  <a:gd name="connsiteY73" fmla="*/ 49017 h 126543"/>
                  <a:gd name="connsiteX74" fmla="*/ 83227 w 136278"/>
                  <a:gd name="connsiteY74" fmla="*/ 56804 h 126543"/>
                  <a:gd name="connsiteX75" fmla="*/ 84201 w 136278"/>
                  <a:gd name="connsiteY75" fmla="*/ 63618 h 126543"/>
                  <a:gd name="connsiteX76" fmla="*/ 87121 w 136278"/>
                  <a:gd name="connsiteY76" fmla="*/ 72378 h 126543"/>
                  <a:gd name="connsiteX77" fmla="*/ 91988 w 136278"/>
                  <a:gd name="connsiteY77" fmla="*/ 85033 h 126543"/>
                  <a:gd name="connsiteX78" fmla="*/ 90041 w 136278"/>
                  <a:gd name="connsiteY78" fmla="*/ 93793 h 126543"/>
                  <a:gd name="connsiteX79" fmla="*/ 83227 w 136278"/>
                  <a:gd name="connsiteY79" fmla="*/ 97687 h 126543"/>
                  <a:gd name="connsiteX80" fmla="*/ 78360 w 136278"/>
                  <a:gd name="connsiteY80" fmla="*/ 92820 h 126543"/>
                  <a:gd name="connsiteX81" fmla="*/ 74466 w 136278"/>
                  <a:gd name="connsiteY81" fmla="*/ 83086 h 126543"/>
                  <a:gd name="connsiteX82" fmla="*/ 73493 w 136278"/>
                  <a:gd name="connsiteY82" fmla="*/ 74325 h 126543"/>
                  <a:gd name="connsiteX83" fmla="*/ 73493 w 136278"/>
                  <a:gd name="connsiteY83" fmla="*/ 65565 h 126543"/>
                  <a:gd name="connsiteX84" fmla="*/ 74466 w 136278"/>
                  <a:gd name="connsiteY84" fmla="*/ 58751 h 126543"/>
                  <a:gd name="connsiteX85" fmla="*/ 72520 w 136278"/>
                  <a:gd name="connsiteY85" fmla="*/ 53884 h 126543"/>
                  <a:gd name="connsiteX86" fmla="*/ 70573 w 136278"/>
                  <a:gd name="connsiteY86" fmla="*/ 58751 h 126543"/>
                  <a:gd name="connsiteX87" fmla="*/ 69599 w 136278"/>
                  <a:gd name="connsiteY87" fmla="*/ 66538 h 126543"/>
                  <a:gd name="connsiteX88" fmla="*/ 64732 w 136278"/>
                  <a:gd name="connsiteY88" fmla="*/ 71405 h 126543"/>
                  <a:gd name="connsiteX89" fmla="*/ 60839 w 136278"/>
                  <a:gd name="connsiteY89" fmla="*/ 72378 h 126543"/>
                  <a:gd name="connsiteX90" fmla="*/ 60839 w 136278"/>
                  <a:gd name="connsiteY90" fmla="*/ 78219 h 126543"/>
                  <a:gd name="connsiteX91" fmla="*/ 65706 w 136278"/>
                  <a:gd name="connsiteY91" fmla="*/ 95740 h 126543"/>
                  <a:gd name="connsiteX92" fmla="*/ 60839 w 136278"/>
                  <a:gd name="connsiteY92" fmla="*/ 115209 h 126543"/>
                  <a:gd name="connsiteX93" fmla="*/ 54998 w 136278"/>
                  <a:gd name="connsiteY93" fmla="*/ 120076 h 126543"/>
                  <a:gd name="connsiteX94" fmla="*/ 51104 w 136278"/>
                  <a:gd name="connsiteY94" fmla="*/ 120076 h 126543"/>
                  <a:gd name="connsiteX95" fmla="*/ 44290 w 136278"/>
                  <a:gd name="connsiteY95" fmla="*/ 117155 h 126543"/>
                  <a:gd name="connsiteX96" fmla="*/ 41370 w 136278"/>
                  <a:gd name="connsiteY96" fmla="*/ 113262 h 126543"/>
                  <a:gd name="connsiteX97" fmla="*/ 41370 w 136278"/>
                  <a:gd name="connsiteY97" fmla="*/ 109368 h 126543"/>
                  <a:gd name="connsiteX98" fmla="*/ 45264 w 136278"/>
                  <a:gd name="connsiteY98" fmla="*/ 105474 h 126543"/>
                  <a:gd name="connsiteX99" fmla="*/ 49158 w 136278"/>
                  <a:gd name="connsiteY99" fmla="*/ 89900 h 126543"/>
                  <a:gd name="connsiteX100" fmla="*/ 47211 w 136278"/>
                  <a:gd name="connsiteY100" fmla="*/ 73352 h 126543"/>
                  <a:gd name="connsiteX101" fmla="*/ 41370 w 136278"/>
                  <a:gd name="connsiteY101" fmla="*/ 67511 h 126543"/>
                  <a:gd name="connsiteX102" fmla="*/ 37476 w 136278"/>
                  <a:gd name="connsiteY102" fmla="*/ 69458 h 126543"/>
                  <a:gd name="connsiteX103" fmla="*/ 36503 w 136278"/>
                  <a:gd name="connsiteY103" fmla="*/ 71405 h 126543"/>
                  <a:gd name="connsiteX104" fmla="*/ 36503 w 136278"/>
                  <a:gd name="connsiteY104" fmla="*/ 71405 h 126543"/>
                  <a:gd name="connsiteX105" fmla="*/ 35530 w 136278"/>
                  <a:gd name="connsiteY105" fmla="*/ 74325 h 126543"/>
                  <a:gd name="connsiteX106" fmla="*/ 35530 w 136278"/>
                  <a:gd name="connsiteY106" fmla="*/ 78219 h 126543"/>
                  <a:gd name="connsiteX107" fmla="*/ 37476 w 136278"/>
                  <a:gd name="connsiteY107" fmla="*/ 85033 h 126543"/>
                  <a:gd name="connsiteX108" fmla="*/ 39423 w 136278"/>
                  <a:gd name="connsiteY108" fmla="*/ 89900 h 126543"/>
                  <a:gd name="connsiteX109" fmla="*/ 38450 w 136278"/>
                  <a:gd name="connsiteY109" fmla="*/ 91847 h 126543"/>
                  <a:gd name="connsiteX110" fmla="*/ 28716 w 136278"/>
                  <a:gd name="connsiteY110" fmla="*/ 97687 h 126543"/>
                  <a:gd name="connsiteX111" fmla="*/ 23849 w 136278"/>
                  <a:gd name="connsiteY111" fmla="*/ 95740 h 126543"/>
                  <a:gd name="connsiteX112" fmla="*/ 19955 w 136278"/>
                  <a:gd name="connsiteY112" fmla="*/ 90873 h 126543"/>
                  <a:gd name="connsiteX113" fmla="*/ 19955 w 136278"/>
                  <a:gd name="connsiteY113" fmla="*/ 83086 h 126543"/>
                  <a:gd name="connsiteX114" fmla="*/ 18981 w 136278"/>
                  <a:gd name="connsiteY114" fmla="*/ 78219 h 126543"/>
                  <a:gd name="connsiteX115" fmla="*/ 17035 w 136278"/>
                  <a:gd name="connsiteY115" fmla="*/ 76272 h 126543"/>
                  <a:gd name="connsiteX116" fmla="*/ 7301 w 136278"/>
                  <a:gd name="connsiteY116" fmla="*/ 74325 h 1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36278" h="126543">
                    <a:moveTo>
                      <a:pt x="7301" y="74325"/>
                    </a:moveTo>
                    <a:cubicBezTo>
                      <a:pt x="7301" y="73352"/>
                      <a:pt x="9247" y="73352"/>
                      <a:pt x="11194" y="72378"/>
                    </a:cubicBezTo>
                    <a:cubicBezTo>
                      <a:pt x="12168" y="72378"/>
                      <a:pt x="13141" y="71405"/>
                      <a:pt x="13141" y="71405"/>
                    </a:cubicBezTo>
                    <a:cubicBezTo>
                      <a:pt x="14114" y="71405"/>
                      <a:pt x="15088" y="71405"/>
                      <a:pt x="17035" y="72378"/>
                    </a:cubicBezTo>
                    <a:cubicBezTo>
                      <a:pt x="19955" y="73352"/>
                      <a:pt x="21902" y="74325"/>
                      <a:pt x="22875" y="73352"/>
                    </a:cubicBezTo>
                    <a:cubicBezTo>
                      <a:pt x="23849" y="72378"/>
                      <a:pt x="25796" y="72378"/>
                      <a:pt x="25796" y="71405"/>
                    </a:cubicBezTo>
                    <a:cubicBezTo>
                      <a:pt x="25796" y="70432"/>
                      <a:pt x="25796" y="69458"/>
                      <a:pt x="26769" y="68485"/>
                    </a:cubicBezTo>
                    <a:cubicBezTo>
                      <a:pt x="26769" y="67511"/>
                      <a:pt x="27742" y="65565"/>
                      <a:pt x="27742" y="64591"/>
                    </a:cubicBezTo>
                    <a:cubicBezTo>
                      <a:pt x="27742" y="62644"/>
                      <a:pt x="27742" y="61671"/>
                      <a:pt x="27742" y="60698"/>
                    </a:cubicBezTo>
                    <a:cubicBezTo>
                      <a:pt x="27742" y="59724"/>
                      <a:pt x="29689" y="55831"/>
                      <a:pt x="30663" y="54857"/>
                    </a:cubicBezTo>
                    <a:cubicBezTo>
                      <a:pt x="31636" y="53884"/>
                      <a:pt x="36503" y="50964"/>
                      <a:pt x="43317" y="50964"/>
                    </a:cubicBezTo>
                    <a:cubicBezTo>
                      <a:pt x="43317" y="50964"/>
                      <a:pt x="45264" y="50964"/>
                      <a:pt x="46237" y="52910"/>
                    </a:cubicBezTo>
                    <a:cubicBezTo>
                      <a:pt x="47211" y="54857"/>
                      <a:pt x="48184" y="58751"/>
                      <a:pt x="49158" y="59724"/>
                    </a:cubicBezTo>
                    <a:cubicBezTo>
                      <a:pt x="49158" y="60698"/>
                      <a:pt x="50131" y="60698"/>
                      <a:pt x="51104" y="60698"/>
                    </a:cubicBezTo>
                    <a:cubicBezTo>
                      <a:pt x="53051" y="60698"/>
                      <a:pt x="54025" y="60698"/>
                      <a:pt x="54998" y="57777"/>
                    </a:cubicBezTo>
                    <a:cubicBezTo>
                      <a:pt x="55972" y="54857"/>
                      <a:pt x="57918" y="51937"/>
                      <a:pt x="58892" y="49990"/>
                    </a:cubicBezTo>
                    <a:cubicBezTo>
                      <a:pt x="59865" y="48043"/>
                      <a:pt x="59865" y="46096"/>
                      <a:pt x="59865" y="44150"/>
                    </a:cubicBezTo>
                    <a:cubicBezTo>
                      <a:pt x="59865" y="42203"/>
                      <a:pt x="59865" y="39283"/>
                      <a:pt x="60839" y="38309"/>
                    </a:cubicBezTo>
                    <a:cubicBezTo>
                      <a:pt x="61812" y="37336"/>
                      <a:pt x="62785" y="35389"/>
                      <a:pt x="65706" y="34415"/>
                    </a:cubicBezTo>
                    <a:cubicBezTo>
                      <a:pt x="68626" y="33442"/>
                      <a:pt x="70573" y="33442"/>
                      <a:pt x="71546" y="33442"/>
                    </a:cubicBezTo>
                    <a:cubicBezTo>
                      <a:pt x="72520" y="33442"/>
                      <a:pt x="74466" y="33442"/>
                      <a:pt x="74466" y="33442"/>
                    </a:cubicBezTo>
                    <a:cubicBezTo>
                      <a:pt x="74466" y="33442"/>
                      <a:pt x="75440" y="34415"/>
                      <a:pt x="76413" y="35389"/>
                    </a:cubicBezTo>
                    <a:cubicBezTo>
                      <a:pt x="77387" y="37336"/>
                      <a:pt x="77387" y="38309"/>
                      <a:pt x="77387" y="39283"/>
                    </a:cubicBezTo>
                    <a:cubicBezTo>
                      <a:pt x="77387" y="39283"/>
                      <a:pt x="81280" y="42203"/>
                      <a:pt x="85174" y="40256"/>
                    </a:cubicBezTo>
                    <a:cubicBezTo>
                      <a:pt x="85174" y="40256"/>
                      <a:pt x="87121" y="39283"/>
                      <a:pt x="87121" y="39283"/>
                    </a:cubicBezTo>
                    <a:cubicBezTo>
                      <a:pt x="87121" y="39283"/>
                      <a:pt x="88094" y="37336"/>
                      <a:pt x="89068" y="34415"/>
                    </a:cubicBezTo>
                    <a:cubicBezTo>
                      <a:pt x="90041" y="31495"/>
                      <a:pt x="90041" y="29548"/>
                      <a:pt x="90041" y="27602"/>
                    </a:cubicBezTo>
                    <a:cubicBezTo>
                      <a:pt x="91014" y="25655"/>
                      <a:pt x="91014" y="20788"/>
                      <a:pt x="91988" y="17868"/>
                    </a:cubicBezTo>
                    <a:cubicBezTo>
                      <a:pt x="92961" y="14947"/>
                      <a:pt x="93935" y="13974"/>
                      <a:pt x="94908" y="13001"/>
                    </a:cubicBezTo>
                    <a:cubicBezTo>
                      <a:pt x="95882" y="12027"/>
                      <a:pt x="97828" y="9107"/>
                      <a:pt x="99775" y="8134"/>
                    </a:cubicBezTo>
                    <a:cubicBezTo>
                      <a:pt x="104643" y="6187"/>
                      <a:pt x="107563" y="8134"/>
                      <a:pt x="112430" y="9107"/>
                    </a:cubicBezTo>
                    <a:cubicBezTo>
                      <a:pt x="114377" y="9107"/>
                      <a:pt x="116323" y="10080"/>
                      <a:pt x="117297" y="11054"/>
                    </a:cubicBezTo>
                    <a:cubicBezTo>
                      <a:pt x="118270" y="12027"/>
                      <a:pt x="118270" y="12027"/>
                      <a:pt x="118270" y="13001"/>
                    </a:cubicBezTo>
                    <a:cubicBezTo>
                      <a:pt x="118270" y="13974"/>
                      <a:pt x="118270" y="19814"/>
                      <a:pt x="116323" y="23708"/>
                    </a:cubicBezTo>
                    <a:cubicBezTo>
                      <a:pt x="116323" y="23708"/>
                      <a:pt x="116323" y="25655"/>
                      <a:pt x="116323" y="26628"/>
                    </a:cubicBezTo>
                    <a:cubicBezTo>
                      <a:pt x="116323" y="27602"/>
                      <a:pt x="117297" y="29548"/>
                      <a:pt x="117297" y="30522"/>
                    </a:cubicBezTo>
                    <a:cubicBezTo>
                      <a:pt x="117297" y="31495"/>
                      <a:pt x="118270" y="34415"/>
                      <a:pt x="119244" y="35389"/>
                    </a:cubicBezTo>
                    <a:cubicBezTo>
                      <a:pt x="119244" y="35389"/>
                      <a:pt x="119244" y="36362"/>
                      <a:pt x="119244" y="37336"/>
                    </a:cubicBezTo>
                    <a:cubicBezTo>
                      <a:pt x="119244" y="38309"/>
                      <a:pt x="120217" y="40256"/>
                      <a:pt x="121190" y="42203"/>
                    </a:cubicBezTo>
                    <a:cubicBezTo>
                      <a:pt x="122164" y="44150"/>
                      <a:pt x="123137" y="46096"/>
                      <a:pt x="124111" y="47070"/>
                    </a:cubicBezTo>
                    <a:cubicBezTo>
                      <a:pt x="124111" y="48043"/>
                      <a:pt x="125084" y="48043"/>
                      <a:pt x="126058" y="49017"/>
                    </a:cubicBezTo>
                    <a:cubicBezTo>
                      <a:pt x="127031" y="49990"/>
                      <a:pt x="127031" y="50964"/>
                      <a:pt x="127031" y="51937"/>
                    </a:cubicBezTo>
                    <a:cubicBezTo>
                      <a:pt x="127031" y="51937"/>
                      <a:pt x="127031" y="52910"/>
                      <a:pt x="127031" y="53884"/>
                    </a:cubicBezTo>
                    <a:cubicBezTo>
                      <a:pt x="127031" y="54857"/>
                      <a:pt x="127031" y="55831"/>
                      <a:pt x="127031" y="56804"/>
                    </a:cubicBezTo>
                    <a:cubicBezTo>
                      <a:pt x="127031" y="57777"/>
                      <a:pt x="127031" y="58751"/>
                      <a:pt x="128005" y="59724"/>
                    </a:cubicBezTo>
                    <a:cubicBezTo>
                      <a:pt x="128005" y="59724"/>
                      <a:pt x="129951" y="60698"/>
                      <a:pt x="130925" y="60698"/>
                    </a:cubicBezTo>
                    <a:cubicBezTo>
                      <a:pt x="133845" y="62644"/>
                      <a:pt x="137739" y="69458"/>
                      <a:pt x="137739" y="72378"/>
                    </a:cubicBezTo>
                    <a:cubicBezTo>
                      <a:pt x="137739" y="74325"/>
                      <a:pt x="134818" y="78219"/>
                      <a:pt x="133845" y="79192"/>
                    </a:cubicBezTo>
                    <a:cubicBezTo>
                      <a:pt x="132872" y="81139"/>
                      <a:pt x="130925" y="86979"/>
                      <a:pt x="129951" y="87953"/>
                    </a:cubicBezTo>
                    <a:cubicBezTo>
                      <a:pt x="128005" y="88926"/>
                      <a:pt x="125084" y="89900"/>
                      <a:pt x="123137" y="88926"/>
                    </a:cubicBezTo>
                    <a:cubicBezTo>
                      <a:pt x="122164" y="87953"/>
                      <a:pt x="120217" y="86006"/>
                      <a:pt x="120217" y="86006"/>
                    </a:cubicBezTo>
                    <a:lnTo>
                      <a:pt x="116323" y="85033"/>
                    </a:lnTo>
                    <a:lnTo>
                      <a:pt x="113403" y="86006"/>
                    </a:lnTo>
                    <a:cubicBezTo>
                      <a:pt x="113403" y="86006"/>
                      <a:pt x="113403" y="85033"/>
                      <a:pt x="113403" y="83086"/>
                    </a:cubicBezTo>
                    <a:cubicBezTo>
                      <a:pt x="113403" y="82112"/>
                      <a:pt x="114377" y="80166"/>
                      <a:pt x="113403" y="77245"/>
                    </a:cubicBezTo>
                    <a:cubicBezTo>
                      <a:pt x="113403" y="74325"/>
                      <a:pt x="111456" y="67511"/>
                      <a:pt x="109510" y="63618"/>
                    </a:cubicBezTo>
                    <a:cubicBezTo>
                      <a:pt x="109510" y="63618"/>
                      <a:pt x="108536" y="58751"/>
                      <a:pt x="107563" y="55831"/>
                    </a:cubicBezTo>
                    <a:cubicBezTo>
                      <a:pt x="106589" y="51937"/>
                      <a:pt x="103669" y="47070"/>
                      <a:pt x="103669" y="45123"/>
                    </a:cubicBezTo>
                    <a:cubicBezTo>
                      <a:pt x="103669" y="42203"/>
                      <a:pt x="103669" y="39283"/>
                      <a:pt x="103669" y="38309"/>
                    </a:cubicBezTo>
                    <a:cubicBezTo>
                      <a:pt x="103669" y="37336"/>
                      <a:pt x="103669" y="32469"/>
                      <a:pt x="101722" y="29548"/>
                    </a:cubicBezTo>
                    <a:cubicBezTo>
                      <a:pt x="99775" y="26628"/>
                      <a:pt x="98802" y="26628"/>
                      <a:pt x="97828" y="26628"/>
                    </a:cubicBezTo>
                    <a:cubicBezTo>
                      <a:pt x="96855" y="26628"/>
                      <a:pt x="95882" y="28575"/>
                      <a:pt x="95882" y="30522"/>
                    </a:cubicBezTo>
                    <a:cubicBezTo>
                      <a:pt x="95882" y="32469"/>
                      <a:pt x="92961" y="36362"/>
                      <a:pt x="94908" y="42203"/>
                    </a:cubicBezTo>
                    <a:cubicBezTo>
                      <a:pt x="94908" y="42203"/>
                      <a:pt x="95882" y="45123"/>
                      <a:pt x="96855" y="45123"/>
                    </a:cubicBezTo>
                    <a:cubicBezTo>
                      <a:pt x="97828" y="45123"/>
                      <a:pt x="99775" y="46096"/>
                      <a:pt x="100749" y="47070"/>
                    </a:cubicBezTo>
                    <a:cubicBezTo>
                      <a:pt x="100749" y="48043"/>
                      <a:pt x="102696" y="51937"/>
                      <a:pt x="102696" y="52910"/>
                    </a:cubicBezTo>
                    <a:cubicBezTo>
                      <a:pt x="102696" y="53884"/>
                      <a:pt x="102696" y="57777"/>
                      <a:pt x="101722" y="58751"/>
                    </a:cubicBezTo>
                    <a:cubicBezTo>
                      <a:pt x="100749" y="59724"/>
                      <a:pt x="98802" y="59724"/>
                      <a:pt x="96855" y="58751"/>
                    </a:cubicBezTo>
                    <a:cubicBezTo>
                      <a:pt x="94908" y="57777"/>
                      <a:pt x="92961" y="59724"/>
                      <a:pt x="91988" y="57777"/>
                    </a:cubicBezTo>
                    <a:cubicBezTo>
                      <a:pt x="91014" y="56804"/>
                      <a:pt x="89068" y="55831"/>
                      <a:pt x="88094" y="53884"/>
                    </a:cubicBezTo>
                    <a:cubicBezTo>
                      <a:pt x="87121" y="50964"/>
                      <a:pt x="87121" y="50964"/>
                      <a:pt x="87121" y="49017"/>
                    </a:cubicBezTo>
                    <a:cubicBezTo>
                      <a:pt x="87121" y="47070"/>
                      <a:pt x="85174" y="45123"/>
                      <a:pt x="85174" y="44150"/>
                    </a:cubicBezTo>
                    <a:cubicBezTo>
                      <a:pt x="84201" y="43176"/>
                      <a:pt x="83227" y="44150"/>
                      <a:pt x="83227" y="44150"/>
                    </a:cubicBezTo>
                    <a:cubicBezTo>
                      <a:pt x="83227" y="44150"/>
                      <a:pt x="83227" y="48043"/>
                      <a:pt x="82254" y="49017"/>
                    </a:cubicBezTo>
                    <a:cubicBezTo>
                      <a:pt x="81280" y="49990"/>
                      <a:pt x="82254" y="53884"/>
                      <a:pt x="83227" y="56804"/>
                    </a:cubicBezTo>
                    <a:cubicBezTo>
                      <a:pt x="84201" y="59724"/>
                      <a:pt x="83227" y="61671"/>
                      <a:pt x="84201" y="63618"/>
                    </a:cubicBezTo>
                    <a:cubicBezTo>
                      <a:pt x="84201" y="65565"/>
                      <a:pt x="87121" y="70432"/>
                      <a:pt x="87121" y="72378"/>
                    </a:cubicBezTo>
                    <a:cubicBezTo>
                      <a:pt x="88094" y="73352"/>
                      <a:pt x="92961" y="82112"/>
                      <a:pt x="91988" y="85033"/>
                    </a:cubicBezTo>
                    <a:cubicBezTo>
                      <a:pt x="91014" y="87953"/>
                      <a:pt x="91014" y="90873"/>
                      <a:pt x="90041" y="93793"/>
                    </a:cubicBezTo>
                    <a:cubicBezTo>
                      <a:pt x="89068" y="95740"/>
                      <a:pt x="83227" y="97687"/>
                      <a:pt x="83227" y="97687"/>
                    </a:cubicBezTo>
                    <a:cubicBezTo>
                      <a:pt x="83227" y="97687"/>
                      <a:pt x="79334" y="96714"/>
                      <a:pt x="78360" y="92820"/>
                    </a:cubicBezTo>
                    <a:cubicBezTo>
                      <a:pt x="76413" y="88926"/>
                      <a:pt x="74466" y="86006"/>
                      <a:pt x="74466" y="83086"/>
                    </a:cubicBezTo>
                    <a:cubicBezTo>
                      <a:pt x="74466" y="81139"/>
                      <a:pt x="73493" y="76272"/>
                      <a:pt x="73493" y="74325"/>
                    </a:cubicBezTo>
                    <a:cubicBezTo>
                      <a:pt x="73493" y="72378"/>
                      <a:pt x="73493" y="67511"/>
                      <a:pt x="73493" y="65565"/>
                    </a:cubicBezTo>
                    <a:cubicBezTo>
                      <a:pt x="73493" y="63618"/>
                      <a:pt x="74466" y="59724"/>
                      <a:pt x="74466" y="58751"/>
                    </a:cubicBezTo>
                    <a:cubicBezTo>
                      <a:pt x="74466" y="56804"/>
                      <a:pt x="73493" y="53884"/>
                      <a:pt x="72520" y="53884"/>
                    </a:cubicBezTo>
                    <a:cubicBezTo>
                      <a:pt x="72520" y="53884"/>
                      <a:pt x="70573" y="54857"/>
                      <a:pt x="70573" y="58751"/>
                    </a:cubicBezTo>
                    <a:cubicBezTo>
                      <a:pt x="70573" y="62644"/>
                      <a:pt x="69599" y="64591"/>
                      <a:pt x="69599" y="66538"/>
                    </a:cubicBezTo>
                    <a:cubicBezTo>
                      <a:pt x="69599" y="68485"/>
                      <a:pt x="67652" y="71405"/>
                      <a:pt x="64732" y="71405"/>
                    </a:cubicBezTo>
                    <a:cubicBezTo>
                      <a:pt x="64732" y="71405"/>
                      <a:pt x="61812" y="71405"/>
                      <a:pt x="60839" y="72378"/>
                    </a:cubicBezTo>
                    <a:cubicBezTo>
                      <a:pt x="59865" y="73352"/>
                      <a:pt x="59865" y="76272"/>
                      <a:pt x="60839" y="78219"/>
                    </a:cubicBezTo>
                    <a:cubicBezTo>
                      <a:pt x="60839" y="79192"/>
                      <a:pt x="65706" y="91847"/>
                      <a:pt x="65706" y="95740"/>
                    </a:cubicBezTo>
                    <a:cubicBezTo>
                      <a:pt x="65706" y="99634"/>
                      <a:pt x="62785" y="112288"/>
                      <a:pt x="60839" y="115209"/>
                    </a:cubicBezTo>
                    <a:cubicBezTo>
                      <a:pt x="60839" y="115209"/>
                      <a:pt x="56945" y="118129"/>
                      <a:pt x="54998" y="120076"/>
                    </a:cubicBezTo>
                    <a:cubicBezTo>
                      <a:pt x="53051" y="122022"/>
                      <a:pt x="51104" y="120076"/>
                      <a:pt x="51104" y="120076"/>
                    </a:cubicBezTo>
                    <a:cubicBezTo>
                      <a:pt x="51104" y="120076"/>
                      <a:pt x="45264" y="118129"/>
                      <a:pt x="44290" y="117155"/>
                    </a:cubicBezTo>
                    <a:cubicBezTo>
                      <a:pt x="43317" y="116182"/>
                      <a:pt x="42343" y="114235"/>
                      <a:pt x="41370" y="113262"/>
                    </a:cubicBezTo>
                    <a:cubicBezTo>
                      <a:pt x="39423" y="111315"/>
                      <a:pt x="40397" y="110342"/>
                      <a:pt x="41370" y="109368"/>
                    </a:cubicBezTo>
                    <a:cubicBezTo>
                      <a:pt x="42343" y="108395"/>
                      <a:pt x="45264" y="105474"/>
                      <a:pt x="45264" y="105474"/>
                    </a:cubicBezTo>
                    <a:cubicBezTo>
                      <a:pt x="45264" y="105474"/>
                      <a:pt x="50131" y="94767"/>
                      <a:pt x="49158" y="89900"/>
                    </a:cubicBezTo>
                    <a:cubicBezTo>
                      <a:pt x="48184" y="85033"/>
                      <a:pt x="49158" y="76272"/>
                      <a:pt x="47211" y="73352"/>
                    </a:cubicBezTo>
                    <a:cubicBezTo>
                      <a:pt x="45264" y="70432"/>
                      <a:pt x="43317" y="66538"/>
                      <a:pt x="41370" y="67511"/>
                    </a:cubicBezTo>
                    <a:cubicBezTo>
                      <a:pt x="39423" y="67511"/>
                      <a:pt x="38450" y="68485"/>
                      <a:pt x="37476" y="69458"/>
                    </a:cubicBezTo>
                    <a:cubicBezTo>
                      <a:pt x="37476" y="69458"/>
                      <a:pt x="36503" y="70432"/>
                      <a:pt x="36503" y="71405"/>
                    </a:cubicBezTo>
                    <a:cubicBezTo>
                      <a:pt x="36503" y="71405"/>
                      <a:pt x="36503" y="71405"/>
                      <a:pt x="36503" y="71405"/>
                    </a:cubicBezTo>
                    <a:cubicBezTo>
                      <a:pt x="36503" y="72378"/>
                      <a:pt x="35530" y="74325"/>
                      <a:pt x="35530" y="74325"/>
                    </a:cubicBezTo>
                    <a:cubicBezTo>
                      <a:pt x="35530" y="74325"/>
                      <a:pt x="35530" y="77245"/>
                      <a:pt x="35530" y="78219"/>
                    </a:cubicBezTo>
                    <a:cubicBezTo>
                      <a:pt x="35530" y="79192"/>
                      <a:pt x="36503" y="83086"/>
                      <a:pt x="37476" y="85033"/>
                    </a:cubicBezTo>
                    <a:cubicBezTo>
                      <a:pt x="38450" y="86006"/>
                      <a:pt x="39423" y="88926"/>
                      <a:pt x="39423" y="89900"/>
                    </a:cubicBezTo>
                    <a:cubicBezTo>
                      <a:pt x="39423" y="90873"/>
                      <a:pt x="38450" y="90873"/>
                      <a:pt x="38450" y="91847"/>
                    </a:cubicBezTo>
                    <a:cubicBezTo>
                      <a:pt x="34556" y="95740"/>
                      <a:pt x="35530" y="101581"/>
                      <a:pt x="28716" y="97687"/>
                    </a:cubicBezTo>
                    <a:cubicBezTo>
                      <a:pt x="26769" y="96714"/>
                      <a:pt x="23849" y="95740"/>
                      <a:pt x="23849" y="95740"/>
                    </a:cubicBezTo>
                    <a:cubicBezTo>
                      <a:pt x="23849" y="95740"/>
                      <a:pt x="22875" y="94767"/>
                      <a:pt x="19955" y="90873"/>
                    </a:cubicBezTo>
                    <a:cubicBezTo>
                      <a:pt x="16061" y="84059"/>
                      <a:pt x="20928" y="86979"/>
                      <a:pt x="19955" y="83086"/>
                    </a:cubicBezTo>
                    <a:cubicBezTo>
                      <a:pt x="19955" y="82112"/>
                      <a:pt x="19955" y="80166"/>
                      <a:pt x="18981" y="78219"/>
                    </a:cubicBezTo>
                    <a:cubicBezTo>
                      <a:pt x="18981" y="77245"/>
                      <a:pt x="18008" y="76272"/>
                      <a:pt x="17035" y="76272"/>
                    </a:cubicBezTo>
                    <a:cubicBezTo>
                      <a:pt x="9247" y="75299"/>
                      <a:pt x="8274" y="75299"/>
                      <a:pt x="7301" y="74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97B5B16-BD94-4CE6-9E59-95AADF3AADCB}"/>
                  </a:ext>
                </a:extLst>
              </p:cNvPr>
              <p:cNvSpPr/>
              <p:nvPr/>
            </p:nvSpPr>
            <p:spPr>
              <a:xfrm>
                <a:off x="8793794" y="5783399"/>
                <a:ext cx="155747" cy="136277"/>
              </a:xfrm>
              <a:custGeom>
                <a:avLst/>
                <a:gdLst>
                  <a:gd name="connsiteX0" fmla="*/ 121594 w 155747"/>
                  <a:gd name="connsiteY0" fmla="*/ 70572 h 136277"/>
                  <a:gd name="connsiteX1" fmla="*/ 121594 w 155747"/>
                  <a:gd name="connsiteY1" fmla="*/ 65705 h 136277"/>
                  <a:gd name="connsiteX2" fmla="*/ 125488 w 155747"/>
                  <a:gd name="connsiteY2" fmla="*/ 63758 h 136277"/>
                  <a:gd name="connsiteX3" fmla="*/ 132302 w 155747"/>
                  <a:gd name="connsiteY3" fmla="*/ 58891 h 136277"/>
                  <a:gd name="connsiteX4" fmla="*/ 132302 w 155747"/>
                  <a:gd name="connsiteY4" fmla="*/ 54998 h 136277"/>
                  <a:gd name="connsiteX5" fmla="*/ 124514 w 155747"/>
                  <a:gd name="connsiteY5" fmla="*/ 46237 h 136277"/>
                  <a:gd name="connsiteX6" fmla="*/ 122567 w 155747"/>
                  <a:gd name="connsiteY6" fmla="*/ 46237 h 136277"/>
                  <a:gd name="connsiteX7" fmla="*/ 121594 w 155747"/>
                  <a:gd name="connsiteY7" fmla="*/ 46237 h 136277"/>
                  <a:gd name="connsiteX8" fmla="*/ 121594 w 155747"/>
                  <a:gd name="connsiteY8" fmla="*/ 36503 h 136277"/>
                  <a:gd name="connsiteX9" fmla="*/ 122567 w 155747"/>
                  <a:gd name="connsiteY9" fmla="*/ 32609 h 136277"/>
                  <a:gd name="connsiteX10" fmla="*/ 121594 w 155747"/>
                  <a:gd name="connsiteY10" fmla="*/ 31636 h 136277"/>
                  <a:gd name="connsiteX11" fmla="*/ 121594 w 155747"/>
                  <a:gd name="connsiteY11" fmla="*/ 15088 h 136277"/>
                  <a:gd name="connsiteX12" fmla="*/ 123541 w 155747"/>
                  <a:gd name="connsiteY12" fmla="*/ 17035 h 136277"/>
                  <a:gd name="connsiteX13" fmla="*/ 128408 w 155747"/>
                  <a:gd name="connsiteY13" fmla="*/ 18008 h 136277"/>
                  <a:gd name="connsiteX14" fmla="*/ 133275 w 155747"/>
                  <a:gd name="connsiteY14" fmla="*/ 17035 h 136277"/>
                  <a:gd name="connsiteX15" fmla="*/ 137169 w 155747"/>
                  <a:gd name="connsiteY15" fmla="*/ 15088 h 136277"/>
                  <a:gd name="connsiteX16" fmla="*/ 142036 w 155747"/>
                  <a:gd name="connsiteY16" fmla="*/ 11194 h 136277"/>
                  <a:gd name="connsiteX17" fmla="*/ 143009 w 155747"/>
                  <a:gd name="connsiteY17" fmla="*/ 10221 h 136277"/>
                  <a:gd name="connsiteX18" fmla="*/ 144956 w 155747"/>
                  <a:gd name="connsiteY18" fmla="*/ 11194 h 136277"/>
                  <a:gd name="connsiteX19" fmla="*/ 144956 w 155747"/>
                  <a:gd name="connsiteY19" fmla="*/ 12168 h 136277"/>
                  <a:gd name="connsiteX20" fmla="*/ 144956 w 155747"/>
                  <a:gd name="connsiteY20" fmla="*/ 14115 h 136277"/>
                  <a:gd name="connsiteX21" fmla="*/ 145929 w 155747"/>
                  <a:gd name="connsiteY21" fmla="*/ 19955 h 136277"/>
                  <a:gd name="connsiteX22" fmla="*/ 145929 w 155747"/>
                  <a:gd name="connsiteY22" fmla="*/ 23849 h 136277"/>
                  <a:gd name="connsiteX23" fmla="*/ 143983 w 155747"/>
                  <a:gd name="connsiteY23" fmla="*/ 26769 h 136277"/>
                  <a:gd name="connsiteX24" fmla="*/ 139115 w 155747"/>
                  <a:gd name="connsiteY24" fmla="*/ 30662 h 136277"/>
                  <a:gd name="connsiteX25" fmla="*/ 136195 w 155747"/>
                  <a:gd name="connsiteY25" fmla="*/ 33583 h 136277"/>
                  <a:gd name="connsiteX26" fmla="*/ 136195 w 155747"/>
                  <a:gd name="connsiteY26" fmla="*/ 34556 h 136277"/>
                  <a:gd name="connsiteX27" fmla="*/ 136195 w 155747"/>
                  <a:gd name="connsiteY27" fmla="*/ 34556 h 136277"/>
                  <a:gd name="connsiteX28" fmla="*/ 138142 w 155747"/>
                  <a:gd name="connsiteY28" fmla="*/ 37476 h 136277"/>
                  <a:gd name="connsiteX29" fmla="*/ 136195 w 155747"/>
                  <a:gd name="connsiteY29" fmla="*/ 42343 h 136277"/>
                  <a:gd name="connsiteX30" fmla="*/ 137169 w 155747"/>
                  <a:gd name="connsiteY30" fmla="*/ 50130 h 136277"/>
                  <a:gd name="connsiteX31" fmla="*/ 144956 w 155747"/>
                  <a:gd name="connsiteY31" fmla="*/ 53051 h 136277"/>
                  <a:gd name="connsiteX32" fmla="*/ 148850 w 155747"/>
                  <a:gd name="connsiteY32" fmla="*/ 54024 h 136277"/>
                  <a:gd name="connsiteX33" fmla="*/ 151770 w 155747"/>
                  <a:gd name="connsiteY33" fmla="*/ 54998 h 136277"/>
                  <a:gd name="connsiteX34" fmla="*/ 152743 w 155747"/>
                  <a:gd name="connsiteY34" fmla="*/ 61812 h 136277"/>
                  <a:gd name="connsiteX35" fmla="*/ 149823 w 155747"/>
                  <a:gd name="connsiteY35" fmla="*/ 67652 h 136277"/>
                  <a:gd name="connsiteX36" fmla="*/ 143009 w 155747"/>
                  <a:gd name="connsiteY36" fmla="*/ 67652 h 136277"/>
                  <a:gd name="connsiteX37" fmla="*/ 124514 w 155747"/>
                  <a:gd name="connsiteY37" fmla="*/ 69599 h 136277"/>
                  <a:gd name="connsiteX38" fmla="*/ 119647 w 155747"/>
                  <a:gd name="connsiteY38" fmla="*/ 68625 h 136277"/>
                  <a:gd name="connsiteX39" fmla="*/ 121594 w 155747"/>
                  <a:gd name="connsiteY39" fmla="*/ 70572 h 136277"/>
                  <a:gd name="connsiteX40" fmla="*/ 58322 w 155747"/>
                  <a:gd name="connsiteY40" fmla="*/ 105615 h 136277"/>
                  <a:gd name="connsiteX41" fmla="*/ 60268 w 155747"/>
                  <a:gd name="connsiteY41" fmla="*/ 104641 h 136277"/>
                  <a:gd name="connsiteX42" fmla="*/ 66109 w 155747"/>
                  <a:gd name="connsiteY42" fmla="*/ 105615 h 136277"/>
                  <a:gd name="connsiteX43" fmla="*/ 70976 w 155747"/>
                  <a:gd name="connsiteY43" fmla="*/ 104641 h 136277"/>
                  <a:gd name="connsiteX44" fmla="*/ 72923 w 155747"/>
                  <a:gd name="connsiteY44" fmla="*/ 101721 h 136277"/>
                  <a:gd name="connsiteX45" fmla="*/ 71950 w 155747"/>
                  <a:gd name="connsiteY45" fmla="*/ 98801 h 136277"/>
                  <a:gd name="connsiteX46" fmla="*/ 74870 w 155747"/>
                  <a:gd name="connsiteY46" fmla="*/ 92960 h 136277"/>
                  <a:gd name="connsiteX47" fmla="*/ 71950 w 155747"/>
                  <a:gd name="connsiteY47" fmla="*/ 88093 h 136277"/>
                  <a:gd name="connsiteX48" fmla="*/ 64162 w 155747"/>
                  <a:gd name="connsiteY48" fmla="*/ 83226 h 136277"/>
                  <a:gd name="connsiteX49" fmla="*/ 57348 w 155747"/>
                  <a:gd name="connsiteY49" fmla="*/ 80306 h 136277"/>
                  <a:gd name="connsiteX50" fmla="*/ 57348 w 155747"/>
                  <a:gd name="connsiteY50" fmla="*/ 105615 h 136277"/>
                  <a:gd name="connsiteX51" fmla="*/ 58322 w 155747"/>
                  <a:gd name="connsiteY51" fmla="*/ 105615 h 136277"/>
                  <a:gd name="connsiteX52" fmla="*/ 121594 w 155747"/>
                  <a:gd name="connsiteY52" fmla="*/ 16061 h 136277"/>
                  <a:gd name="connsiteX53" fmla="*/ 121594 w 155747"/>
                  <a:gd name="connsiteY53" fmla="*/ 32609 h 136277"/>
                  <a:gd name="connsiteX54" fmla="*/ 118674 w 155747"/>
                  <a:gd name="connsiteY54" fmla="*/ 31636 h 136277"/>
                  <a:gd name="connsiteX55" fmla="*/ 111860 w 155747"/>
                  <a:gd name="connsiteY55" fmla="*/ 29689 h 136277"/>
                  <a:gd name="connsiteX56" fmla="*/ 106993 w 155747"/>
                  <a:gd name="connsiteY56" fmla="*/ 28716 h 136277"/>
                  <a:gd name="connsiteX57" fmla="*/ 101152 w 155747"/>
                  <a:gd name="connsiteY57" fmla="*/ 27742 h 136277"/>
                  <a:gd name="connsiteX58" fmla="*/ 111860 w 155747"/>
                  <a:gd name="connsiteY58" fmla="*/ 25795 h 136277"/>
                  <a:gd name="connsiteX59" fmla="*/ 118674 w 155747"/>
                  <a:gd name="connsiteY59" fmla="*/ 21902 h 136277"/>
                  <a:gd name="connsiteX60" fmla="*/ 118674 w 155747"/>
                  <a:gd name="connsiteY60" fmla="*/ 18982 h 136277"/>
                  <a:gd name="connsiteX61" fmla="*/ 117700 w 155747"/>
                  <a:gd name="connsiteY61" fmla="*/ 15088 h 136277"/>
                  <a:gd name="connsiteX62" fmla="*/ 117700 w 155747"/>
                  <a:gd name="connsiteY62" fmla="*/ 13141 h 136277"/>
                  <a:gd name="connsiteX63" fmla="*/ 117700 w 155747"/>
                  <a:gd name="connsiteY63" fmla="*/ 12168 h 136277"/>
                  <a:gd name="connsiteX64" fmla="*/ 119647 w 155747"/>
                  <a:gd name="connsiteY64" fmla="*/ 13141 h 136277"/>
                  <a:gd name="connsiteX65" fmla="*/ 121594 w 155747"/>
                  <a:gd name="connsiteY65" fmla="*/ 16061 h 136277"/>
                  <a:gd name="connsiteX66" fmla="*/ 121594 w 155747"/>
                  <a:gd name="connsiteY66" fmla="*/ 16061 h 136277"/>
                  <a:gd name="connsiteX67" fmla="*/ 121594 w 155747"/>
                  <a:gd name="connsiteY67" fmla="*/ 37476 h 136277"/>
                  <a:gd name="connsiteX68" fmla="*/ 121594 w 155747"/>
                  <a:gd name="connsiteY68" fmla="*/ 47210 h 136277"/>
                  <a:gd name="connsiteX69" fmla="*/ 109913 w 155747"/>
                  <a:gd name="connsiteY69" fmla="*/ 49157 h 136277"/>
                  <a:gd name="connsiteX70" fmla="*/ 109913 w 155747"/>
                  <a:gd name="connsiteY70" fmla="*/ 51104 h 136277"/>
                  <a:gd name="connsiteX71" fmla="*/ 110886 w 155747"/>
                  <a:gd name="connsiteY71" fmla="*/ 56944 h 136277"/>
                  <a:gd name="connsiteX72" fmla="*/ 109913 w 155747"/>
                  <a:gd name="connsiteY72" fmla="*/ 61812 h 136277"/>
                  <a:gd name="connsiteX73" fmla="*/ 115753 w 155747"/>
                  <a:gd name="connsiteY73" fmla="*/ 63758 h 136277"/>
                  <a:gd name="connsiteX74" fmla="*/ 120621 w 155747"/>
                  <a:gd name="connsiteY74" fmla="*/ 65705 h 136277"/>
                  <a:gd name="connsiteX75" fmla="*/ 121594 w 155747"/>
                  <a:gd name="connsiteY75" fmla="*/ 65705 h 136277"/>
                  <a:gd name="connsiteX76" fmla="*/ 121594 w 155747"/>
                  <a:gd name="connsiteY76" fmla="*/ 70572 h 136277"/>
                  <a:gd name="connsiteX77" fmla="*/ 121594 w 155747"/>
                  <a:gd name="connsiteY77" fmla="*/ 70572 h 136277"/>
                  <a:gd name="connsiteX78" fmla="*/ 117700 w 155747"/>
                  <a:gd name="connsiteY78" fmla="*/ 78359 h 136277"/>
                  <a:gd name="connsiteX79" fmla="*/ 110886 w 155747"/>
                  <a:gd name="connsiteY79" fmla="*/ 80306 h 136277"/>
                  <a:gd name="connsiteX80" fmla="*/ 106993 w 155747"/>
                  <a:gd name="connsiteY80" fmla="*/ 77386 h 136277"/>
                  <a:gd name="connsiteX81" fmla="*/ 106019 w 155747"/>
                  <a:gd name="connsiteY81" fmla="*/ 83226 h 136277"/>
                  <a:gd name="connsiteX82" fmla="*/ 102126 w 155747"/>
                  <a:gd name="connsiteY82" fmla="*/ 94907 h 136277"/>
                  <a:gd name="connsiteX83" fmla="*/ 96285 w 155747"/>
                  <a:gd name="connsiteY83" fmla="*/ 96854 h 136277"/>
                  <a:gd name="connsiteX84" fmla="*/ 89471 w 155747"/>
                  <a:gd name="connsiteY84" fmla="*/ 92960 h 136277"/>
                  <a:gd name="connsiteX85" fmla="*/ 81684 w 155747"/>
                  <a:gd name="connsiteY85" fmla="*/ 82253 h 136277"/>
                  <a:gd name="connsiteX86" fmla="*/ 84604 w 155747"/>
                  <a:gd name="connsiteY86" fmla="*/ 82253 h 136277"/>
                  <a:gd name="connsiteX87" fmla="*/ 92391 w 155747"/>
                  <a:gd name="connsiteY87" fmla="*/ 84200 h 136277"/>
                  <a:gd name="connsiteX88" fmla="*/ 97259 w 155747"/>
                  <a:gd name="connsiteY88" fmla="*/ 81280 h 136277"/>
                  <a:gd name="connsiteX89" fmla="*/ 96285 w 155747"/>
                  <a:gd name="connsiteY89" fmla="*/ 77386 h 136277"/>
                  <a:gd name="connsiteX90" fmla="*/ 92391 w 155747"/>
                  <a:gd name="connsiteY90" fmla="*/ 76413 h 136277"/>
                  <a:gd name="connsiteX91" fmla="*/ 83631 w 155747"/>
                  <a:gd name="connsiteY91" fmla="*/ 76413 h 136277"/>
                  <a:gd name="connsiteX92" fmla="*/ 74870 w 155747"/>
                  <a:gd name="connsiteY92" fmla="*/ 72519 h 136277"/>
                  <a:gd name="connsiteX93" fmla="*/ 67082 w 155747"/>
                  <a:gd name="connsiteY93" fmla="*/ 72519 h 136277"/>
                  <a:gd name="connsiteX94" fmla="*/ 59295 w 155747"/>
                  <a:gd name="connsiteY94" fmla="*/ 70572 h 136277"/>
                  <a:gd name="connsiteX95" fmla="*/ 59295 w 155747"/>
                  <a:gd name="connsiteY95" fmla="*/ 54024 h 136277"/>
                  <a:gd name="connsiteX96" fmla="*/ 75843 w 155747"/>
                  <a:gd name="connsiteY96" fmla="*/ 62785 h 136277"/>
                  <a:gd name="connsiteX97" fmla="*/ 81684 w 155747"/>
                  <a:gd name="connsiteY97" fmla="*/ 64732 h 136277"/>
                  <a:gd name="connsiteX98" fmla="*/ 89471 w 155747"/>
                  <a:gd name="connsiteY98" fmla="*/ 69599 h 136277"/>
                  <a:gd name="connsiteX99" fmla="*/ 93365 w 155747"/>
                  <a:gd name="connsiteY99" fmla="*/ 72519 h 136277"/>
                  <a:gd name="connsiteX100" fmla="*/ 99205 w 155747"/>
                  <a:gd name="connsiteY100" fmla="*/ 74466 h 136277"/>
                  <a:gd name="connsiteX101" fmla="*/ 103099 w 155747"/>
                  <a:gd name="connsiteY101" fmla="*/ 74466 h 136277"/>
                  <a:gd name="connsiteX102" fmla="*/ 106993 w 155747"/>
                  <a:gd name="connsiteY102" fmla="*/ 73492 h 136277"/>
                  <a:gd name="connsiteX103" fmla="*/ 107966 w 155747"/>
                  <a:gd name="connsiteY103" fmla="*/ 70572 h 136277"/>
                  <a:gd name="connsiteX104" fmla="*/ 106019 w 155747"/>
                  <a:gd name="connsiteY104" fmla="*/ 64732 h 136277"/>
                  <a:gd name="connsiteX105" fmla="*/ 103099 w 155747"/>
                  <a:gd name="connsiteY105" fmla="*/ 61812 h 136277"/>
                  <a:gd name="connsiteX106" fmla="*/ 100179 w 155747"/>
                  <a:gd name="connsiteY106" fmla="*/ 62785 h 136277"/>
                  <a:gd name="connsiteX107" fmla="*/ 100179 w 155747"/>
                  <a:gd name="connsiteY107" fmla="*/ 60838 h 136277"/>
                  <a:gd name="connsiteX108" fmla="*/ 97259 w 155747"/>
                  <a:gd name="connsiteY108" fmla="*/ 53051 h 136277"/>
                  <a:gd name="connsiteX109" fmla="*/ 95312 w 155747"/>
                  <a:gd name="connsiteY109" fmla="*/ 52077 h 136277"/>
                  <a:gd name="connsiteX110" fmla="*/ 90444 w 155747"/>
                  <a:gd name="connsiteY110" fmla="*/ 51104 h 136277"/>
                  <a:gd name="connsiteX111" fmla="*/ 86551 w 155747"/>
                  <a:gd name="connsiteY111" fmla="*/ 50130 h 136277"/>
                  <a:gd name="connsiteX112" fmla="*/ 82657 w 155747"/>
                  <a:gd name="connsiteY112" fmla="*/ 49157 h 136277"/>
                  <a:gd name="connsiteX113" fmla="*/ 81684 w 155747"/>
                  <a:gd name="connsiteY113" fmla="*/ 49157 h 136277"/>
                  <a:gd name="connsiteX114" fmla="*/ 77790 w 155747"/>
                  <a:gd name="connsiteY114" fmla="*/ 48184 h 136277"/>
                  <a:gd name="connsiteX115" fmla="*/ 72923 w 155747"/>
                  <a:gd name="connsiteY115" fmla="*/ 47210 h 136277"/>
                  <a:gd name="connsiteX116" fmla="*/ 74870 w 155747"/>
                  <a:gd name="connsiteY116" fmla="*/ 43317 h 136277"/>
                  <a:gd name="connsiteX117" fmla="*/ 78764 w 155747"/>
                  <a:gd name="connsiteY117" fmla="*/ 36503 h 136277"/>
                  <a:gd name="connsiteX118" fmla="*/ 92391 w 155747"/>
                  <a:gd name="connsiteY118" fmla="*/ 22875 h 136277"/>
                  <a:gd name="connsiteX119" fmla="*/ 104072 w 155747"/>
                  <a:gd name="connsiteY119" fmla="*/ 10221 h 136277"/>
                  <a:gd name="connsiteX120" fmla="*/ 105046 w 155747"/>
                  <a:gd name="connsiteY120" fmla="*/ 11194 h 136277"/>
                  <a:gd name="connsiteX121" fmla="*/ 105046 w 155747"/>
                  <a:gd name="connsiteY121" fmla="*/ 12168 h 136277"/>
                  <a:gd name="connsiteX122" fmla="*/ 104072 w 155747"/>
                  <a:gd name="connsiteY122" fmla="*/ 15088 h 136277"/>
                  <a:gd name="connsiteX123" fmla="*/ 103099 w 155747"/>
                  <a:gd name="connsiteY123" fmla="*/ 17035 h 136277"/>
                  <a:gd name="connsiteX124" fmla="*/ 97259 w 155747"/>
                  <a:gd name="connsiteY124" fmla="*/ 23849 h 136277"/>
                  <a:gd name="connsiteX125" fmla="*/ 87524 w 155747"/>
                  <a:gd name="connsiteY125" fmla="*/ 38450 h 136277"/>
                  <a:gd name="connsiteX126" fmla="*/ 85577 w 155747"/>
                  <a:gd name="connsiteY126" fmla="*/ 41370 h 136277"/>
                  <a:gd name="connsiteX127" fmla="*/ 83631 w 155747"/>
                  <a:gd name="connsiteY127" fmla="*/ 44290 h 136277"/>
                  <a:gd name="connsiteX128" fmla="*/ 82657 w 155747"/>
                  <a:gd name="connsiteY128" fmla="*/ 47210 h 136277"/>
                  <a:gd name="connsiteX129" fmla="*/ 83631 w 155747"/>
                  <a:gd name="connsiteY129" fmla="*/ 48184 h 136277"/>
                  <a:gd name="connsiteX130" fmla="*/ 91418 w 155747"/>
                  <a:gd name="connsiteY130" fmla="*/ 48184 h 136277"/>
                  <a:gd name="connsiteX131" fmla="*/ 99205 w 155747"/>
                  <a:gd name="connsiteY131" fmla="*/ 45263 h 136277"/>
                  <a:gd name="connsiteX132" fmla="*/ 99205 w 155747"/>
                  <a:gd name="connsiteY132" fmla="*/ 39423 h 136277"/>
                  <a:gd name="connsiteX133" fmla="*/ 101152 w 155747"/>
                  <a:gd name="connsiteY133" fmla="*/ 36503 h 136277"/>
                  <a:gd name="connsiteX134" fmla="*/ 103099 w 155747"/>
                  <a:gd name="connsiteY134" fmla="*/ 39423 h 136277"/>
                  <a:gd name="connsiteX135" fmla="*/ 106019 w 155747"/>
                  <a:gd name="connsiteY135" fmla="*/ 45263 h 136277"/>
                  <a:gd name="connsiteX136" fmla="*/ 117700 w 155747"/>
                  <a:gd name="connsiteY136" fmla="*/ 42343 h 136277"/>
                  <a:gd name="connsiteX137" fmla="*/ 121594 w 155747"/>
                  <a:gd name="connsiteY137" fmla="*/ 37476 h 136277"/>
                  <a:gd name="connsiteX138" fmla="*/ 121594 w 155747"/>
                  <a:gd name="connsiteY138" fmla="*/ 37476 h 136277"/>
                  <a:gd name="connsiteX139" fmla="*/ 121594 w 155747"/>
                  <a:gd name="connsiteY139" fmla="*/ 37476 h 136277"/>
                  <a:gd name="connsiteX140" fmla="*/ 58322 w 155747"/>
                  <a:gd name="connsiteY140" fmla="*/ 39423 h 136277"/>
                  <a:gd name="connsiteX141" fmla="*/ 59295 w 155747"/>
                  <a:gd name="connsiteY141" fmla="*/ 38450 h 136277"/>
                  <a:gd name="connsiteX142" fmla="*/ 65136 w 155747"/>
                  <a:gd name="connsiteY142" fmla="*/ 34556 h 136277"/>
                  <a:gd name="connsiteX143" fmla="*/ 69029 w 155747"/>
                  <a:gd name="connsiteY143" fmla="*/ 30662 h 136277"/>
                  <a:gd name="connsiteX144" fmla="*/ 74870 w 155747"/>
                  <a:gd name="connsiteY144" fmla="*/ 24822 h 136277"/>
                  <a:gd name="connsiteX145" fmla="*/ 77790 w 155747"/>
                  <a:gd name="connsiteY145" fmla="*/ 21902 h 136277"/>
                  <a:gd name="connsiteX146" fmla="*/ 76817 w 155747"/>
                  <a:gd name="connsiteY146" fmla="*/ 18008 h 136277"/>
                  <a:gd name="connsiteX147" fmla="*/ 76817 w 155747"/>
                  <a:gd name="connsiteY147" fmla="*/ 8274 h 136277"/>
                  <a:gd name="connsiteX148" fmla="*/ 76817 w 155747"/>
                  <a:gd name="connsiteY148" fmla="*/ 7301 h 136277"/>
                  <a:gd name="connsiteX149" fmla="*/ 74870 w 155747"/>
                  <a:gd name="connsiteY149" fmla="*/ 9248 h 136277"/>
                  <a:gd name="connsiteX150" fmla="*/ 70976 w 155747"/>
                  <a:gd name="connsiteY150" fmla="*/ 15088 h 136277"/>
                  <a:gd name="connsiteX151" fmla="*/ 69029 w 155747"/>
                  <a:gd name="connsiteY151" fmla="*/ 19955 h 136277"/>
                  <a:gd name="connsiteX152" fmla="*/ 64162 w 155747"/>
                  <a:gd name="connsiteY152" fmla="*/ 25795 h 136277"/>
                  <a:gd name="connsiteX153" fmla="*/ 61242 w 155747"/>
                  <a:gd name="connsiteY153" fmla="*/ 31636 h 136277"/>
                  <a:gd name="connsiteX154" fmla="*/ 59295 w 155747"/>
                  <a:gd name="connsiteY154" fmla="*/ 35529 h 136277"/>
                  <a:gd name="connsiteX155" fmla="*/ 59295 w 155747"/>
                  <a:gd name="connsiteY155" fmla="*/ 39423 h 136277"/>
                  <a:gd name="connsiteX156" fmla="*/ 23279 w 155747"/>
                  <a:gd name="connsiteY156" fmla="*/ 87120 h 136277"/>
                  <a:gd name="connsiteX157" fmla="*/ 33013 w 155747"/>
                  <a:gd name="connsiteY157" fmla="*/ 88093 h 136277"/>
                  <a:gd name="connsiteX158" fmla="*/ 43720 w 155747"/>
                  <a:gd name="connsiteY158" fmla="*/ 92960 h 136277"/>
                  <a:gd name="connsiteX159" fmla="*/ 40800 w 155747"/>
                  <a:gd name="connsiteY159" fmla="*/ 99774 h 136277"/>
                  <a:gd name="connsiteX160" fmla="*/ 34960 w 155747"/>
                  <a:gd name="connsiteY160" fmla="*/ 107562 h 136277"/>
                  <a:gd name="connsiteX161" fmla="*/ 30093 w 155747"/>
                  <a:gd name="connsiteY161" fmla="*/ 110482 h 136277"/>
                  <a:gd name="connsiteX162" fmla="*/ 22305 w 155747"/>
                  <a:gd name="connsiteY162" fmla="*/ 106588 h 136277"/>
                  <a:gd name="connsiteX163" fmla="*/ 12571 w 155747"/>
                  <a:gd name="connsiteY163" fmla="*/ 98801 h 136277"/>
                  <a:gd name="connsiteX164" fmla="*/ 7704 w 155747"/>
                  <a:gd name="connsiteY164" fmla="*/ 92960 h 136277"/>
                  <a:gd name="connsiteX165" fmla="*/ 8677 w 155747"/>
                  <a:gd name="connsiteY165" fmla="*/ 98801 h 136277"/>
                  <a:gd name="connsiteX166" fmla="*/ 14518 w 155747"/>
                  <a:gd name="connsiteY166" fmla="*/ 108535 h 136277"/>
                  <a:gd name="connsiteX167" fmla="*/ 16465 w 155747"/>
                  <a:gd name="connsiteY167" fmla="*/ 114376 h 136277"/>
                  <a:gd name="connsiteX168" fmla="*/ 18412 w 155747"/>
                  <a:gd name="connsiteY168" fmla="*/ 126057 h 136277"/>
                  <a:gd name="connsiteX169" fmla="*/ 25226 w 155747"/>
                  <a:gd name="connsiteY169" fmla="*/ 130924 h 136277"/>
                  <a:gd name="connsiteX170" fmla="*/ 32039 w 155747"/>
                  <a:gd name="connsiteY170" fmla="*/ 130924 h 136277"/>
                  <a:gd name="connsiteX171" fmla="*/ 46641 w 155747"/>
                  <a:gd name="connsiteY171" fmla="*/ 126057 h 136277"/>
                  <a:gd name="connsiteX172" fmla="*/ 53455 w 155747"/>
                  <a:gd name="connsiteY172" fmla="*/ 115349 h 136277"/>
                  <a:gd name="connsiteX173" fmla="*/ 59295 w 155747"/>
                  <a:gd name="connsiteY173" fmla="*/ 105615 h 136277"/>
                  <a:gd name="connsiteX174" fmla="*/ 59295 w 155747"/>
                  <a:gd name="connsiteY174" fmla="*/ 80306 h 136277"/>
                  <a:gd name="connsiteX175" fmla="*/ 49561 w 155747"/>
                  <a:gd name="connsiteY175" fmla="*/ 76413 h 136277"/>
                  <a:gd name="connsiteX176" fmla="*/ 28146 w 155747"/>
                  <a:gd name="connsiteY176" fmla="*/ 67652 h 136277"/>
                  <a:gd name="connsiteX177" fmla="*/ 19385 w 155747"/>
                  <a:gd name="connsiteY177" fmla="*/ 63758 h 136277"/>
                  <a:gd name="connsiteX178" fmla="*/ 10624 w 155747"/>
                  <a:gd name="connsiteY178" fmla="*/ 57918 h 136277"/>
                  <a:gd name="connsiteX179" fmla="*/ 9651 w 155747"/>
                  <a:gd name="connsiteY179" fmla="*/ 59865 h 136277"/>
                  <a:gd name="connsiteX180" fmla="*/ 9651 w 155747"/>
                  <a:gd name="connsiteY180" fmla="*/ 68625 h 136277"/>
                  <a:gd name="connsiteX181" fmla="*/ 15491 w 155747"/>
                  <a:gd name="connsiteY181" fmla="*/ 84200 h 136277"/>
                  <a:gd name="connsiteX182" fmla="*/ 23279 w 155747"/>
                  <a:gd name="connsiteY182" fmla="*/ 87120 h 136277"/>
                  <a:gd name="connsiteX183" fmla="*/ 23279 w 155747"/>
                  <a:gd name="connsiteY183" fmla="*/ 87120 h 136277"/>
                  <a:gd name="connsiteX184" fmla="*/ 58322 w 155747"/>
                  <a:gd name="connsiteY184" fmla="*/ 36503 h 136277"/>
                  <a:gd name="connsiteX185" fmla="*/ 58322 w 155747"/>
                  <a:gd name="connsiteY185" fmla="*/ 39423 h 136277"/>
                  <a:gd name="connsiteX186" fmla="*/ 57348 w 155747"/>
                  <a:gd name="connsiteY186" fmla="*/ 38450 h 136277"/>
                  <a:gd name="connsiteX187" fmla="*/ 58322 w 155747"/>
                  <a:gd name="connsiteY187" fmla="*/ 36503 h 136277"/>
                  <a:gd name="connsiteX188" fmla="*/ 58322 w 155747"/>
                  <a:gd name="connsiteY188" fmla="*/ 36503 h 136277"/>
                  <a:gd name="connsiteX189" fmla="*/ 58322 w 155747"/>
                  <a:gd name="connsiteY189" fmla="*/ 36503 h 136277"/>
                  <a:gd name="connsiteX190" fmla="*/ 58322 w 155747"/>
                  <a:gd name="connsiteY190" fmla="*/ 53051 h 136277"/>
                  <a:gd name="connsiteX191" fmla="*/ 58322 w 155747"/>
                  <a:gd name="connsiteY191" fmla="*/ 69599 h 136277"/>
                  <a:gd name="connsiteX192" fmla="*/ 52481 w 155747"/>
                  <a:gd name="connsiteY192" fmla="*/ 67652 h 136277"/>
                  <a:gd name="connsiteX193" fmla="*/ 41774 w 155747"/>
                  <a:gd name="connsiteY193" fmla="*/ 60838 h 136277"/>
                  <a:gd name="connsiteX194" fmla="*/ 40800 w 155747"/>
                  <a:gd name="connsiteY194" fmla="*/ 57918 h 136277"/>
                  <a:gd name="connsiteX195" fmla="*/ 41774 w 155747"/>
                  <a:gd name="connsiteY195" fmla="*/ 53051 h 136277"/>
                  <a:gd name="connsiteX196" fmla="*/ 46641 w 155747"/>
                  <a:gd name="connsiteY196" fmla="*/ 46237 h 136277"/>
                  <a:gd name="connsiteX197" fmla="*/ 55401 w 155747"/>
                  <a:gd name="connsiteY197" fmla="*/ 51104 h 136277"/>
                  <a:gd name="connsiteX198" fmla="*/ 58322 w 155747"/>
                  <a:gd name="connsiteY198" fmla="*/ 53051 h 136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155747" h="136277">
                    <a:moveTo>
                      <a:pt x="121594" y="70572"/>
                    </a:moveTo>
                    <a:lnTo>
                      <a:pt x="121594" y="65705"/>
                    </a:lnTo>
                    <a:cubicBezTo>
                      <a:pt x="122567" y="65705"/>
                      <a:pt x="124514" y="64732"/>
                      <a:pt x="125488" y="63758"/>
                    </a:cubicBezTo>
                    <a:cubicBezTo>
                      <a:pt x="128408" y="62785"/>
                      <a:pt x="131328" y="60838"/>
                      <a:pt x="132302" y="58891"/>
                    </a:cubicBezTo>
                    <a:cubicBezTo>
                      <a:pt x="133275" y="57918"/>
                      <a:pt x="134248" y="55971"/>
                      <a:pt x="132302" y="54998"/>
                    </a:cubicBezTo>
                    <a:lnTo>
                      <a:pt x="124514" y="46237"/>
                    </a:lnTo>
                    <a:cubicBezTo>
                      <a:pt x="124514" y="46237"/>
                      <a:pt x="124514" y="45263"/>
                      <a:pt x="122567" y="46237"/>
                    </a:cubicBezTo>
                    <a:lnTo>
                      <a:pt x="121594" y="46237"/>
                    </a:lnTo>
                    <a:lnTo>
                      <a:pt x="121594" y="36503"/>
                    </a:lnTo>
                    <a:cubicBezTo>
                      <a:pt x="122567" y="35529"/>
                      <a:pt x="123541" y="34556"/>
                      <a:pt x="122567" y="32609"/>
                    </a:cubicBezTo>
                    <a:cubicBezTo>
                      <a:pt x="122567" y="32609"/>
                      <a:pt x="122567" y="32609"/>
                      <a:pt x="121594" y="31636"/>
                    </a:cubicBezTo>
                    <a:lnTo>
                      <a:pt x="121594" y="15088"/>
                    </a:lnTo>
                    <a:cubicBezTo>
                      <a:pt x="122567" y="16061"/>
                      <a:pt x="123541" y="17035"/>
                      <a:pt x="123541" y="17035"/>
                    </a:cubicBezTo>
                    <a:cubicBezTo>
                      <a:pt x="124514" y="18008"/>
                      <a:pt x="127435" y="18008"/>
                      <a:pt x="128408" y="18008"/>
                    </a:cubicBezTo>
                    <a:cubicBezTo>
                      <a:pt x="129381" y="18008"/>
                      <a:pt x="131328" y="18008"/>
                      <a:pt x="133275" y="17035"/>
                    </a:cubicBezTo>
                    <a:cubicBezTo>
                      <a:pt x="135222" y="16061"/>
                      <a:pt x="136195" y="15088"/>
                      <a:pt x="137169" y="15088"/>
                    </a:cubicBezTo>
                    <a:cubicBezTo>
                      <a:pt x="139115" y="15088"/>
                      <a:pt x="141062" y="12168"/>
                      <a:pt x="142036" y="11194"/>
                    </a:cubicBezTo>
                    <a:cubicBezTo>
                      <a:pt x="142036" y="11194"/>
                      <a:pt x="143009" y="10221"/>
                      <a:pt x="143009" y="10221"/>
                    </a:cubicBezTo>
                    <a:cubicBezTo>
                      <a:pt x="143983" y="9248"/>
                      <a:pt x="144956" y="9248"/>
                      <a:pt x="144956" y="11194"/>
                    </a:cubicBezTo>
                    <a:cubicBezTo>
                      <a:pt x="144956" y="11194"/>
                      <a:pt x="144956" y="12168"/>
                      <a:pt x="144956" y="12168"/>
                    </a:cubicBezTo>
                    <a:cubicBezTo>
                      <a:pt x="144956" y="13141"/>
                      <a:pt x="144956" y="13141"/>
                      <a:pt x="144956" y="14115"/>
                    </a:cubicBezTo>
                    <a:cubicBezTo>
                      <a:pt x="144956" y="16061"/>
                      <a:pt x="145929" y="18008"/>
                      <a:pt x="145929" y="19955"/>
                    </a:cubicBezTo>
                    <a:cubicBezTo>
                      <a:pt x="146903" y="21902"/>
                      <a:pt x="145929" y="23849"/>
                      <a:pt x="145929" y="23849"/>
                    </a:cubicBezTo>
                    <a:cubicBezTo>
                      <a:pt x="145929" y="23849"/>
                      <a:pt x="144956" y="24822"/>
                      <a:pt x="143983" y="26769"/>
                    </a:cubicBezTo>
                    <a:cubicBezTo>
                      <a:pt x="143009" y="28716"/>
                      <a:pt x="141062" y="29689"/>
                      <a:pt x="139115" y="30662"/>
                    </a:cubicBezTo>
                    <a:cubicBezTo>
                      <a:pt x="138142" y="31636"/>
                      <a:pt x="137169" y="32609"/>
                      <a:pt x="136195" y="33583"/>
                    </a:cubicBezTo>
                    <a:cubicBezTo>
                      <a:pt x="136195" y="33583"/>
                      <a:pt x="136195" y="33583"/>
                      <a:pt x="136195" y="34556"/>
                    </a:cubicBezTo>
                    <a:cubicBezTo>
                      <a:pt x="136195" y="34556"/>
                      <a:pt x="136195" y="34556"/>
                      <a:pt x="136195" y="34556"/>
                    </a:cubicBezTo>
                    <a:lnTo>
                      <a:pt x="138142" y="37476"/>
                    </a:lnTo>
                    <a:cubicBezTo>
                      <a:pt x="140089" y="40396"/>
                      <a:pt x="139115" y="40396"/>
                      <a:pt x="136195" y="42343"/>
                    </a:cubicBezTo>
                    <a:cubicBezTo>
                      <a:pt x="133275" y="45263"/>
                      <a:pt x="131328" y="49157"/>
                      <a:pt x="137169" y="50130"/>
                    </a:cubicBezTo>
                    <a:cubicBezTo>
                      <a:pt x="138142" y="50130"/>
                      <a:pt x="142036" y="52077"/>
                      <a:pt x="144956" y="53051"/>
                    </a:cubicBezTo>
                    <a:cubicBezTo>
                      <a:pt x="146903" y="53051"/>
                      <a:pt x="147876" y="54024"/>
                      <a:pt x="148850" y="54024"/>
                    </a:cubicBezTo>
                    <a:cubicBezTo>
                      <a:pt x="149823" y="54024"/>
                      <a:pt x="150797" y="54998"/>
                      <a:pt x="151770" y="54998"/>
                    </a:cubicBezTo>
                    <a:cubicBezTo>
                      <a:pt x="155664" y="57918"/>
                      <a:pt x="152743" y="56944"/>
                      <a:pt x="152743" y="61812"/>
                    </a:cubicBezTo>
                    <a:cubicBezTo>
                      <a:pt x="152743" y="63758"/>
                      <a:pt x="150797" y="67652"/>
                      <a:pt x="149823" y="67652"/>
                    </a:cubicBezTo>
                    <a:cubicBezTo>
                      <a:pt x="148850" y="67652"/>
                      <a:pt x="144956" y="68625"/>
                      <a:pt x="143009" y="67652"/>
                    </a:cubicBezTo>
                    <a:cubicBezTo>
                      <a:pt x="142036" y="67652"/>
                      <a:pt x="127435" y="68625"/>
                      <a:pt x="124514" y="69599"/>
                    </a:cubicBezTo>
                    <a:cubicBezTo>
                      <a:pt x="122567" y="69599"/>
                      <a:pt x="120621" y="69599"/>
                      <a:pt x="119647" y="68625"/>
                    </a:cubicBezTo>
                    <a:cubicBezTo>
                      <a:pt x="122567" y="70572"/>
                      <a:pt x="122567" y="70572"/>
                      <a:pt x="121594" y="70572"/>
                    </a:cubicBezTo>
                    <a:close/>
                    <a:moveTo>
                      <a:pt x="58322" y="105615"/>
                    </a:moveTo>
                    <a:cubicBezTo>
                      <a:pt x="59295" y="104641"/>
                      <a:pt x="60268" y="104641"/>
                      <a:pt x="60268" y="104641"/>
                    </a:cubicBezTo>
                    <a:cubicBezTo>
                      <a:pt x="60268" y="104641"/>
                      <a:pt x="64162" y="105615"/>
                      <a:pt x="66109" y="105615"/>
                    </a:cubicBezTo>
                    <a:cubicBezTo>
                      <a:pt x="68056" y="105615"/>
                      <a:pt x="70003" y="105615"/>
                      <a:pt x="70976" y="104641"/>
                    </a:cubicBezTo>
                    <a:cubicBezTo>
                      <a:pt x="71950" y="104641"/>
                      <a:pt x="72923" y="102694"/>
                      <a:pt x="72923" y="101721"/>
                    </a:cubicBezTo>
                    <a:cubicBezTo>
                      <a:pt x="73897" y="100748"/>
                      <a:pt x="72923" y="99774"/>
                      <a:pt x="71950" y="98801"/>
                    </a:cubicBezTo>
                    <a:cubicBezTo>
                      <a:pt x="70976" y="96854"/>
                      <a:pt x="72923" y="95881"/>
                      <a:pt x="74870" y="92960"/>
                    </a:cubicBezTo>
                    <a:cubicBezTo>
                      <a:pt x="74870" y="92960"/>
                      <a:pt x="73897" y="90040"/>
                      <a:pt x="71950" y="88093"/>
                    </a:cubicBezTo>
                    <a:cubicBezTo>
                      <a:pt x="70003" y="86147"/>
                      <a:pt x="69029" y="84200"/>
                      <a:pt x="64162" y="83226"/>
                    </a:cubicBezTo>
                    <a:cubicBezTo>
                      <a:pt x="62215" y="82253"/>
                      <a:pt x="59295" y="81280"/>
                      <a:pt x="57348" y="80306"/>
                    </a:cubicBezTo>
                    <a:lnTo>
                      <a:pt x="57348" y="105615"/>
                    </a:lnTo>
                    <a:lnTo>
                      <a:pt x="58322" y="105615"/>
                    </a:lnTo>
                    <a:close/>
                    <a:moveTo>
                      <a:pt x="121594" y="16061"/>
                    </a:moveTo>
                    <a:lnTo>
                      <a:pt x="121594" y="32609"/>
                    </a:lnTo>
                    <a:cubicBezTo>
                      <a:pt x="120621" y="32609"/>
                      <a:pt x="120621" y="31636"/>
                      <a:pt x="118674" y="31636"/>
                    </a:cubicBezTo>
                    <a:cubicBezTo>
                      <a:pt x="116727" y="31636"/>
                      <a:pt x="112833" y="30662"/>
                      <a:pt x="111860" y="29689"/>
                    </a:cubicBezTo>
                    <a:cubicBezTo>
                      <a:pt x="110886" y="28716"/>
                      <a:pt x="109913" y="28716"/>
                      <a:pt x="106993" y="28716"/>
                    </a:cubicBezTo>
                    <a:cubicBezTo>
                      <a:pt x="105046" y="28716"/>
                      <a:pt x="102126" y="29689"/>
                      <a:pt x="101152" y="27742"/>
                    </a:cubicBezTo>
                    <a:cubicBezTo>
                      <a:pt x="101152" y="27742"/>
                      <a:pt x="108939" y="27742"/>
                      <a:pt x="111860" y="25795"/>
                    </a:cubicBezTo>
                    <a:cubicBezTo>
                      <a:pt x="114780" y="24822"/>
                      <a:pt x="118674" y="23849"/>
                      <a:pt x="118674" y="21902"/>
                    </a:cubicBezTo>
                    <a:cubicBezTo>
                      <a:pt x="119647" y="20928"/>
                      <a:pt x="118674" y="19955"/>
                      <a:pt x="118674" y="18982"/>
                    </a:cubicBezTo>
                    <a:cubicBezTo>
                      <a:pt x="118674" y="18008"/>
                      <a:pt x="118674" y="17035"/>
                      <a:pt x="117700" y="15088"/>
                    </a:cubicBezTo>
                    <a:lnTo>
                      <a:pt x="117700" y="13141"/>
                    </a:lnTo>
                    <a:cubicBezTo>
                      <a:pt x="117700" y="13141"/>
                      <a:pt x="117700" y="12168"/>
                      <a:pt x="117700" y="12168"/>
                    </a:cubicBezTo>
                    <a:cubicBezTo>
                      <a:pt x="117700" y="12168"/>
                      <a:pt x="118674" y="12168"/>
                      <a:pt x="119647" y="13141"/>
                    </a:cubicBezTo>
                    <a:cubicBezTo>
                      <a:pt x="120621" y="15088"/>
                      <a:pt x="121594" y="16061"/>
                      <a:pt x="121594" y="16061"/>
                    </a:cubicBezTo>
                    <a:lnTo>
                      <a:pt x="121594" y="16061"/>
                    </a:lnTo>
                    <a:close/>
                    <a:moveTo>
                      <a:pt x="121594" y="37476"/>
                    </a:moveTo>
                    <a:lnTo>
                      <a:pt x="121594" y="47210"/>
                    </a:lnTo>
                    <a:cubicBezTo>
                      <a:pt x="116727" y="48184"/>
                      <a:pt x="110886" y="48184"/>
                      <a:pt x="109913" y="49157"/>
                    </a:cubicBezTo>
                    <a:cubicBezTo>
                      <a:pt x="108939" y="49157"/>
                      <a:pt x="109913" y="51104"/>
                      <a:pt x="109913" y="51104"/>
                    </a:cubicBezTo>
                    <a:cubicBezTo>
                      <a:pt x="109913" y="53051"/>
                      <a:pt x="110886" y="55971"/>
                      <a:pt x="110886" y="56944"/>
                    </a:cubicBezTo>
                    <a:cubicBezTo>
                      <a:pt x="110886" y="57918"/>
                      <a:pt x="109913" y="60838"/>
                      <a:pt x="109913" y="61812"/>
                    </a:cubicBezTo>
                    <a:cubicBezTo>
                      <a:pt x="109913" y="62785"/>
                      <a:pt x="115753" y="63758"/>
                      <a:pt x="115753" y="63758"/>
                    </a:cubicBezTo>
                    <a:cubicBezTo>
                      <a:pt x="116727" y="63758"/>
                      <a:pt x="118674" y="65705"/>
                      <a:pt x="120621" y="65705"/>
                    </a:cubicBezTo>
                    <a:cubicBezTo>
                      <a:pt x="120621" y="65705"/>
                      <a:pt x="121594" y="65705"/>
                      <a:pt x="121594" y="65705"/>
                    </a:cubicBezTo>
                    <a:lnTo>
                      <a:pt x="121594" y="70572"/>
                    </a:lnTo>
                    <a:lnTo>
                      <a:pt x="121594" y="70572"/>
                    </a:lnTo>
                    <a:cubicBezTo>
                      <a:pt x="116727" y="71546"/>
                      <a:pt x="120621" y="73492"/>
                      <a:pt x="117700" y="78359"/>
                    </a:cubicBezTo>
                    <a:cubicBezTo>
                      <a:pt x="116727" y="80306"/>
                      <a:pt x="113806" y="82253"/>
                      <a:pt x="110886" y="80306"/>
                    </a:cubicBezTo>
                    <a:cubicBezTo>
                      <a:pt x="109913" y="79333"/>
                      <a:pt x="106993" y="77386"/>
                      <a:pt x="106993" y="77386"/>
                    </a:cubicBezTo>
                    <a:cubicBezTo>
                      <a:pt x="105046" y="78359"/>
                      <a:pt x="105046" y="79333"/>
                      <a:pt x="106019" y="83226"/>
                    </a:cubicBezTo>
                    <a:cubicBezTo>
                      <a:pt x="106019" y="85173"/>
                      <a:pt x="103099" y="93934"/>
                      <a:pt x="102126" y="94907"/>
                    </a:cubicBezTo>
                    <a:cubicBezTo>
                      <a:pt x="101152" y="96854"/>
                      <a:pt x="100179" y="97827"/>
                      <a:pt x="96285" y="96854"/>
                    </a:cubicBezTo>
                    <a:cubicBezTo>
                      <a:pt x="91418" y="95881"/>
                      <a:pt x="91418" y="94907"/>
                      <a:pt x="89471" y="92960"/>
                    </a:cubicBezTo>
                    <a:cubicBezTo>
                      <a:pt x="88498" y="91987"/>
                      <a:pt x="81684" y="83226"/>
                      <a:pt x="81684" y="82253"/>
                    </a:cubicBezTo>
                    <a:cubicBezTo>
                      <a:pt x="80710" y="81280"/>
                      <a:pt x="84604" y="82253"/>
                      <a:pt x="84604" y="82253"/>
                    </a:cubicBezTo>
                    <a:cubicBezTo>
                      <a:pt x="84604" y="82253"/>
                      <a:pt x="90444" y="84200"/>
                      <a:pt x="92391" y="84200"/>
                    </a:cubicBezTo>
                    <a:cubicBezTo>
                      <a:pt x="94338" y="84200"/>
                      <a:pt x="97259" y="82253"/>
                      <a:pt x="97259" y="81280"/>
                    </a:cubicBezTo>
                    <a:cubicBezTo>
                      <a:pt x="97259" y="80306"/>
                      <a:pt x="96285" y="78359"/>
                      <a:pt x="96285" y="77386"/>
                    </a:cubicBezTo>
                    <a:cubicBezTo>
                      <a:pt x="95312" y="76413"/>
                      <a:pt x="92391" y="76413"/>
                      <a:pt x="92391" y="76413"/>
                    </a:cubicBezTo>
                    <a:cubicBezTo>
                      <a:pt x="92391" y="76413"/>
                      <a:pt x="85577" y="76413"/>
                      <a:pt x="83631" y="76413"/>
                    </a:cubicBezTo>
                    <a:cubicBezTo>
                      <a:pt x="82657" y="76413"/>
                      <a:pt x="79737" y="73492"/>
                      <a:pt x="74870" y="72519"/>
                    </a:cubicBezTo>
                    <a:cubicBezTo>
                      <a:pt x="72923" y="71546"/>
                      <a:pt x="70003" y="72519"/>
                      <a:pt x="67082" y="72519"/>
                    </a:cubicBezTo>
                    <a:cubicBezTo>
                      <a:pt x="67082" y="72519"/>
                      <a:pt x="63189" y="71546"/>
                      <a:pt x="59295" y="70572"/>
                    </a:cubicBezTo>
                    <a:lnTo>
                      <a:pt x="59295" y="54024"/>
                    </a:lnTo>
                    <a:cubicBezTo>
                      <a:pt x="64162" y="56944"/>
                      <a:pt x="70976" y="60838"/>
                      <a:pt x="75843" y="62785"/>
                    </a:cubicBezTo>
                    <a:cubicBezTo>
                      <a:pt x="77790" y="63758"/>
                      <a:pt x="79737" y="63758"/>
                      <a:pt x="81684" y="64732"/>
                    </a:cubicBezTo>
                    <a:cubicBezTo>
                      <a:pt x="84604" y="66679"/>
                      <a:pt x="87524" y="67652"/>
                      <a:pt x="89471" y="69599"/>
                    </a:cubicBezTo>
                    <a:cubicBezTo>
                      <a:pt x="91418" y="70572"/>
                      <a:pt x="92391" y="71546"/>
                      <a:pt x="93365" y="72519"/>
                    </a:cubicBezTo>
                    <a:cubicBezTo>
                      <a:pt x="94338" y="73492"/>
                      <a:pt x="97259" y="74466"/>
                      <a:pt x="99205" y="74466"/>
                    </a:cubicBezTo>
                    <a:cubicBezTo>
                      <a:pt x="100179" y="74466"/>
                      <a:pt x="101152" y="74466"/>
                      <a:pt x="103099" y="74466"/>
                    </a:cubicBezTo>
                    <a:cubicBezTo>
                      <a:pt x="104072" y="74466"/>
                      <a:pt x="106019" y="74466"/>
                      <a:pt x="106993" y="73492"/>
                    </a:cubicBezTo>
                    <a:cubicBezTo>
                      <a:pt x="107966" y="72519"/>
                      <a:pt x="107966" y="71546"/>
                      <a:pt x="107966" y="70572"/>
                    </a:cubicBezTo>
                    <a:cubicBezTo>
                      <a:pt x="107966" y="68625"/>
                      <a:pt x="107966" y="67652"/>
                      <a:pt x="106019" y="64732"/>
                    </a:cubicBezTo>
                    <a:cubicBezTo>
                      <a:pt x="105046" y="63758"/>
                      <a:pt x="104072" y="61812"/>
                      <a:pt x="103099" y="61812"/>
                    </a:cubicBezTo>
                    <a:cubicBezTo>
                      <a:pt x="102126" y="61812"/>
                      <a:pt x="100179" y="62785"/>
                      <a:pt x="100179" y="62785"/>
                    </a:cubicBezTo>
                    <a:cubicBezTo>
                      <a:pt x="99205" y="61812"/>
                      <a:pt x="100179" y="60838"/>
                      <a:pt x="100179" y="60838"/>
                    </a:cubicBezTo>
                    <a:cubicBezTo>
                      <a:pt x="100179" y="60838"/>
                      <a:pt x="100179" y="55971"/>
                      <a:pt x="97259" y="53051"/>
                    </a:cubicBezTo>
                    <a:cubicBezTo>
                      <a:pt x="96285" y="52077"/>
                      <a:pt x="96285" y="52077"/>
                      <a:pt x="95312" y="52077"/>
                    </a:cubicBezTo>
                    <a:cubicBezTo>
                      <a:pt x="94338" y="52077"/>
                      <a:pt x="92391" y="52077"/>
                      <a:pt x="90444" y="51104"/>
                    </a:cubicBezTo>
                    <a:cubicBezTo>
                      <a:pt x="88498" y="51104"/>
                      <a:pt x="86551" y="50130"/>
                      <a:pt x="86551" y="50130"/>
                    </a:cubicBezTo>
                    <a:lnTo>
                      <a:pt x="82657" y="49157"/>
                    </a:lnTo>
                    <a:cubicBezTo>
                      <a:pt x="82657" y="49157"/>
                      <a:pt x="81684" y="49157"/>
                      <a:pt x="81684" y="49157"/>
                    </a:cubicBezTo>
                    <a:cubicBezTo>
                      <a:pt x="80710" y="49157"/>
                      <a:pt x="79737" y="48184"/>
                      <a:pt x="77790" y="48184"/>
                    </a:cubicBezTo>
                    <a:cubicBezTo>
                      <a:pt x="73897" y="48184"/>
                      <a:pt x="72923" y="48184"/>
                      <a:pt x="72923" y="47210"/>
                    </a:cubicBezTo>
                    <a:cubicBezTo>
                      <a:pt x="72923" y="46237"/>
                      <a:pt x="73897" y="45263"/>
                      <a:pt x="74870" y="43317"/>
                    </a:cubicBezTo>
                    <a:cubicBezTo>
                      <a:pt x="76817" y="41370"/>
                      <a:pt x="77790" y="37476"/>
                      <a:pt x="78764" y="36503"/>
                    </a:cubicBezTo>
                    <a:cubicBezTo>
                      <a:pt x="79737" y="35529"/>
                      <a:pt x="89471" y="24822"/>
                      <a:pt x="92391" y="22875"/>
                    </a:cubicBezTo>
                    <a:cubicBezTo>
                      <a:pt x="95312" y="20928"/>
                      <a:pt x="104072" y="10221"/>
                      <a:pt x="104072" y="10221"/>
                    </a:cubicBezTo>
                    <a:lnTo>
                      <a:pt x="105046" y="11194"/>
                    </a:lnTo>
                    <a:lnTo>
                      <a:pt x="105046" y="12168"/>
                    </a:lnTo>
                    <a:cubicBezTo>
                      <a:pt x="105046" y="12168"/>
                      <a:pt x="105046" y="15088"/>
                      <a:pt x="104072" y="15088"/>
                    </a:cubicBezTo>
                    <a:cubicBezTo>
                      <a:pt x="104072" y="15088"/>
                      <a:pt x="104072" y="16061"/>
                      <a:pt x="103099" y="17035"/>
                    </a:cubicBezTo>
                    <a:cubicBezTo>
                      <a:pt x="101152" y="18982"/>
                      <a:pt x="98232" y="21902"/>
                      <a:pt x="97259" y="23849"/>
                    </a:cubicBezTo>
                    <a:cubicBezTo>
                      <a:pt x="95312" y="25795"/>
                      <a:pt x="88498" y="36503"/>
                      <a:pt x="87524" y="38450"/>
                    </a:cubicBezTo>
                    <a:cubicBezTo>
                      <a:pt x="87524" y="39423"/>
                      <a:pt x="86551" y="40396"/>
                      <a:pt x="85577" y="41370"/>
                    </a:cubicBezTo>
                    <a:cubicBezTo>
                      <a:pt x="84604" y="42343"/>
                      <a:pt x="83631" y="43317"/>
                      <a:pt x="83631" y="44290"/>
                    </a:cubicBezTo>
                    <a:cubicBezTo>
                      <a:pt x="83631" y="45263"/>
                      <a:pt x="83631" y="46237"/>
                      <a:pt x="82657" y="47210"/>
                    </a:cubicBezTo>
                    <a:cubicBezTo>
                      <a:pt x="82657" y="48184"/>
                      <a:pt x="83631" y="48184"/>
                      <a:pt x="83631" y="48184"/>
                    </a:cubicBezTo>
                    <a:cubicBezTo>
                      <a:pt x="85577" y="48184"/>
                      <a:pt x="89471" y="48184"/>
                      <a:pt x="91418" y="48184"/>
                    </a:cubicBezTo>
                    <a:cubicBezTo>
                      <a:pt x="93365" y="48184"/>
                      <a:pt x="98232" y="46237"/>
                      <a:pt x="99205" y="45263"/>
                    </a:cubicBezTo>
                    <a:cubicBezTo>
                      <a:pt x="99205" y="45263"/>
                      <a:pt x="99205" y="40396"/>
                      <a:pt x="99205" y="39423"/>
                    </a:cubicBezTo>
                    <a:cubicBezTo>
                      <a:pt x="99205" y="37476"/>
                      <a:pt x="98232" y="37476"/>
                      <a:pt x="101152" y="36503"/>
                    </a:cubicBezTo>
                    <a:cubicBezTo>
                      <a:pt x="102126" y="36503"/>
                      <a:pt x="103099" y="39423"/>
                      <a:pt x="103099" y="39423"/>
                    </a:cubicBezTo>
                    <a:cubicBezTo>
                      <a:pt x="103099" y="39423"/>
                      <a:pt x="105046" y="44290"/>
                      <a:pt x="106019" y="45263"/>
                    </a:cubicBezTo>
                    <a:cubicBezTo>
                      <a:pt x="107966" y="46237"/>
                      <a:pt x="113806" y="43317"/>
                      <a:pt x="117700" y="42343"/>
                    </a:cubicBezTo>
                    <a:cubicBezTo>
                      <a:pt x="118674" y="39423"/>
                      <a:pt x="121594" y="38450"/>
                      <a:pt x="121594" y="37476"/>
                    </a:cubicBezTo>
                    <a:cubicBezTo>
                      <a:pt x="121594" y="38450"/>
                      <a:pt x="121594" y="38450"/>
                      <a:pt x="121594" y="37476"/>
                    </a:cubicBezTo>
                    <a:lnTo>
                      <a:pt x="121594" y="37476"/>
                    </a:lnTo>
                    <a:close/>
                    <a:moveTo>
                      <a:pt x="58322" y="39423"/>
                    </a:moveTo>
                    <a:cubicBezTo>
                      <a:pt x="58322" y="39423"/>
                      <a:pt x="59295" y="39423"/>
                      <a:pt x="59295" y="38450"/>
                    </a:cubicBezTo>
                    <a:cubicBezTo>
                      <a:pt x="61242" y="37476"/>
                      <a:pt x="63189" y="35529"/>
                      <a:pt x="65136" y="34556"/>
                    </a:cubicBezTo>
                    <a:cubicBezTo>
                      <a:pt x="67082" y="32609"/>
                      <a:pt x="68056" y="31636"/>
                      <a:pt x="69029" y="30662"/>
                    </a:cubicBezTo>
                    <a:cubicBezTo>
                      <a:pt x="70003" y="29689"/>
                      <a:pt x="72923" y="26769"/>
                      <a:pt x="74870" y="24822"/>
                    </a:cubicBezTo>
                    <a:cubicBezTo>
                      <a:pt x="75843" y="23849"/>
                      <a:pt x="76817" y="22875"/>
                      <a:pt x="77790" y="21902"/>
                    </a:cubicBezTo>
                    <a:cubicBezTo>
                      <a:pt x="78764" y="20928"/>
                      <a:pt x="76817" y="18982"/>
                      <a:pt x="76817" y="18008"/>
                    </a:cubicBezTo>
                    <a:cubicBezTo>
                      <a:pt x="76817" y="17035"/>
                      <a:pt x="76817" y="10221"/>
                      <a:pt x="76817" y="8274"/>
                    </a:cubicBezTo>
                    <a:cubicBezTo>
                      <a:pt x="76817" y="8274"/>
                      <a:pt x="76817" y="7301"/>
                      <a:pt x="76817" y="7301"/>
                    </a:cubicBezTo>
                    <a:cubicBezTo>
                      <a:pt x="76817" y="7301"/>
                      <a:pt x="75843" y="8274"/>
                      <a:pt x="74870" y="9248"/>
                    </a:cubicBezTo>
                    <a:cubicBezTo>
                      <a:pt x="72923" y="11194"/>
                      <a:pt x="70976" y="14115"/>
                      <a:pt x="70976" y="15088"/>
                    </a:cubicBezTo>
                    <a:cubicBezTo>
                      <a:pt x="70003" y="17035"/>
                      <a:pt x="70003" y="18008"/>
                      <a:pt x="69029" y="19955"/>
                    </a:cubicBezTo>
                    <a:cubicBezTo>
                      <a:pt x="68056" y="21902"/>
                      <a:pt x="65136" y="23849"/>
                      <a:pt x="64162" y="25795"/>
                    </a:cubicBezTo>
                    <a:cubicBezTo>
                      <a:pt x="63189" y="27742"/>
                      <a:pt x="62215" y="29689"/>
                      <a:pt x="61242" y="31636"/>
                    </a:cubicBezTo>
                    <a:cubicBezTo>
                      <a:pt x="60268" y="32609"/>
                      <a:pt x="60268" y="33583"/>
                      <a:pt x="59295" y="35529"/>
                    </a:cubicBezTo>
                    <a:lnTo>
                      <a:pt x="59295" y="39423"/>
                    </a:lnTo>
                    <a:close/>
                    <a:moveTo>
                      <a:pt x="23279" y="87120"/>
                    </a:moveTo>
                    <a:cubicBezTo>
                      <a:pt x="25226" y="87120"/>
                      <a:pt x="30093" y="87120"/>
                      <a:pt x="33013" y="88093"/>
                    </a:cubicBezTo>
                    <a:cubicBezTo>
                      <a:pt x="35933" y="88093"/>
                      <a:pt x="40800" y="89067"/>
                      <a:pt x="43720" y="92960"/>
                    </a:cubicBezTo>
                    <a:cubicBezTo>
                      <a:pt x="43720" y="92960"/>
                      <a:pt x="41774" y="97827"/>
                      <a:pt x="40800" y="99774"/>
                    </a:cubicBezTo>
                    <a:cubicBezTo>
                      <a:pt x="39827" y="101721"/>
                      <a:pt x="39827" y="104641"/>
                      <a:pt x="34960" y="107562"/>
                    </a:cubicBezTo>
                    <a:cubicBezTo>
                      <a:pt x="30093" y="111455"/>
                      <a:pt x="30093" y="110482"/>
                      <a:pt x="30093" y="110482"/>
                    </a:cubicBezTo>
                    <a:cubicBezTo>
                      <a:pt x="30093" y="110482"/>
                      <a:pt x="28146" y="110482"/>
                      <a:pt x="22305" y="106588"/>
                    </a:cubicBezTo>
                    <a:cubicBezTo>
                      <a:pt x="16465" y="102694"/>
                      <a:pt x="14518" y="101721"/>
                      <a:pt x="12571" y="98801"/>
                    </a:cubicBezTo>
                    <a:cubicBezTo>
                      <a:pt x="9651" y="96854"/>
                      <a:pt x="7704" y="92960"/>
                      <a:pt x="7704" y="92960"/>
                    </a:cubicBezTo>
                    <a:cubicBezTo>
                      <a:pt x="6730" y="96854"/>
                      <a:pt x="7704" y="95881"/>
                      <a:pt x="8677" y="98801"/>
                    </a:cubicBezTo>
                    <a:cubicBezTo>
                      <a:pt x="9651" y="100748"/>
                      <a:pt x="13544" y="106588"/>
                      <a:pt x="14518" y="108535"/>
                    </a:cubicBezTo>
                    <a:cubicBezTo>
                      <a:pt x="15491" y="110482"/>
                      <a:pt x="16465" y="112429"/>
                      <a:pt x="16465" y="114376"/>
                    </a:cubicBezTo>
                    <a:cubicBezTo>
                      <a:pt x="16465" y="116322"/>
                      <a:pt x="16465" y="122163"/>
                      <a:pt x="18412" y="126057"/>
                    </a:cubicBezTo>
                    <a:cubicBezTo>
                      <a:pt x="18412" y="126057"/>
                      <a:pt x="23279" y="130924"/>
                      <a:pt x="25226" y="130924"/>
                    </a:cubicBezTo>
                    <a:cubicBezTo>
                      <a:pt x="27172" y="130924"/>
                      <a:pt x="32039" y="130924"/>
                      <a:pt x="32039" y="130924"/>
                    </a:cubicBezTo>
                    <a:cubicBezTo>
                      <a:pt x="32039" y="130924"/>
                      <a:pt x="41774" y="130924"/>
                      <a:pt x="46641" y="126057"/>
                    </a:cubicBezTo>
                    <a:cubicBezTo>
                      <a:pt x="50534" y="120216"/>
                      <a:pt x="50534" y="119243"/>
                      <a:pt x="53455" y="115349"/>
                    </a:cubicBezTo>
                    <a:cubicBezTo>
                      <a:pt x="55401" y="112429"/>
                      <a:pt x="57348" y="107562"/>
                      <a:pt x="59295" y="105615"/>
                    </a:cubicBezTo>
                    <a:lnTo>
                      <a:pt x="59295" y="80306"/>
                    </a:lnTo>
                    <a:cubicBezTo>
                      <a:pt x="56375" y="79333"/>
                      <a:pt x="53455" y="77386"/>
                      <a:pt x="49561" y="76413"/>
                    </a:cubicBezTo>
                    <a:cubicBezTo>
                      <a:pt x="41774" y="73492"/>
                      <a:pt x="33013" y="70572"/>
                      <a:pt x="28146" y="67652"/>
                    </a:cubicBezTo>
                    <a:cubicBezTo>
                      <a:pt x="28146" y="67652"/>
                      <a:pt x="23279" y="66679"/>
                      <a:pt x="19385" y="63758"/>
                    </a:cubicBezTo>
                    <a:cubicBezTo>
                      <a:pt x="16465" y="60838"/>
                      <a:pt x="15491" y="55971"/>
                      <a:pt x="10624" y="57918"/>
                    </a:cubicBezTo>
                    <a:cubicBezTo>
                      <a:pt x="9651" y="57918"/>
                      <a:pt x="9651" y="59865"/>
                      <a:pt x="9651" y="59865"/>
                    </a:cubicBezTo>
                    <a:cubicBezTo>
                      <a:pt x="9651" y="59865"/>
                      <a:pt x="8677" y="65705"/>
                      <a:pt x="9651" y="68625"/>
                    </a:cubicBezTo>
                    <a:cubicBezTo>
                      <a:pt x="11597" y="74466"/>
                      <a:pt x="8677" y="81280"/>
                      <a:pt x="15491" y="84200"/>
                    </a:cubicBezTo>
                    <a:cubicBezTo>
                      <a:pt x="18412" y="85173"/>
                      <a:pt x="21332" y="87120"/>
                      <a:pt x="23279" y="87120"/>
                    </a:cubicBezTo>
                    <a:lnTo>
                      <a:pt x="23279" y="87120"/>
                    </a:lnTo>
                    <a:close/>
                    <a:moveTo>
                      <a:pt x="58322" y="36503"/>
                    </a:moveTo>
                    <a:lnTo>
                      <a:pt x="58322" y="39423"/>
                    </a:lnTo>
                    <a:cubicBezTo>
                      <a:pt x="58322" y="39423"/>
                      <a:pt x="57348" y="39423"/>
                      <a:pt x="57348" y="38450"/>
                    </a:cubicBezTo>
                    <a:cubicBezTo>
                      <a:pt x="58322" y="38450"/>
                      <a:pt x="58322" y="37476"/>
                      <a:pt x="58322" y="36503"/>
                    </a:cubicBezTo>
                    <a:lnTo>
                      <a:pt x="58322" y="36503"/>
                    </a:lnTo>
                    <a:lnTo>
                      <a:pt x="58322" y="36503"/>
                    </a:lnTo>
                    <a:close/>
                    <a:moveTo>
                      <a:pt x="58322" y="53051"/>
                    </a:moveTo>
                    <a:lnTo>
                      <a:pt x="58322" y="69599"/>
                    </a:lnTo>
                    <a:cubicBezTo>
                      <a:pt x="56375" y="68625"/>
                      <a:pt x="53455" y="67652"/>
                      <a:pt x="52481" y="67652"/>
                    </a:cubicBezTo>
                    <a:cubicBezTo>
                      <a:pt x="50534" y="66679"/>
                      <a:pt x="41774" y="60838"/>
                      <a:pt x="41774" y="60838"/>
                    </a:cubicBezTo>
                    <a:cubicBezTo>
                      <a:pt x="41774" y="60838"/>
                      <a:pt x="39827" y="58891"/>
                      <a:pt x="40800" y="57918"/>
                    </a:cubicBezTo>
                    <a:cubicBezTo>
                      <a:pt x="40800" y="56944"/>
                      <a:pt x="40800" y="54998"/>
                      <a:pt x="41774" y="53051"/>
                    </a:cubicBezTo>
                    <a:cubicBezTo>
                      <a:pt x="41774" y="51104"/>
                      <a:pt x="43720" y="46237"/>
                      <a:pt x="46641" y="46237"/>
                    </a:cubicBezTo>
                    <a:cubicBezTo>
                      <a:pt x="46641" y="46237"/>
                      <a:pt x="53455" y="50130"/>
                      <a:pt x="55401" y="51104"/>
                    </a:cubicBezTo>
                    <a:cubicBezTo>
                      <a:pt x="55401" y="51104"/>
                      <a:pt x="57348" y="52077"/>
                      <a:pt x="58322" y="53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3846DF2D-1ADA-4116-B4B5-BA260025498D}"/>
                  </a:ext>
                </a:extLst>
              </p:cNvPr>
              <p:cNvSpPr/>
              <p:nvPr/>
            </p:nvSpPr>
            <p:spPr>
              <a:xfrm>
                <a:off x="7854415" y="5768798"/>
                <a:ext cx="175215" cy="155745"/>
              </a:xfrm>
              <a:custGeom>
                <a:avLst/>
                <a:gdLst>
                  <a:gd name="connsiteX0" fmla="*/ 122597 w 175215"/>
                  <a:gd name="connsiteY0" fmla="*/ 95881 h 155745"/>
                  <a:gd name="connsiteX1" fmla="*/ 122597 w 175215"/>
                  <a:gd name="connsiteY1" fmla="*/ 84200 h 155745"/>
                  <a:gd name="connsiteX2" fmla="*/ 133304 w 175215"/>
                  <a:gd name="connsiteY2" fmla="*/ 86147 h 155745"/>
                  <a:gd name="connsiteX3" fmla="*/ 138171 w 175215"/>
                  <a:gd name="connsiteY3" fmla="*/ 91014 h 155745"/>
                  <a:gd name="connsiteX4" fmla="*/ 138171 w 175215"/>
                  <a:gd name="connsiteY4" fmla="*/ 95881 h 155745"/>
                  <a:gd name="connsiteX5" fmla="*/ 133304 w 175215"/>
                  <a:gd name="connsiteY5" fmla="*/ 101721 h 155745"/>
                  <a:gd name="connsiteX6" fmla="*/ 128437 w 175215"/>
                  <a:gd name="connsiteY6" fmla="*/ 98801 h 155745"/>
                  <a:gd name="connsiteX7" fmla="*/ 122597 w 175215"/>
                  <a:gd name="connsiteY7" fmla="*/ 95881 h 155745"/>
                  <a:gd name="connsiteX8" fmla="*/ 122597 w 175215"/>
                  <a:gd name="connsiteY8" fmla="*/ 95881 h 155745"/>
                  <a:gd name="connsiteX9" fmla="*/ 122597 w 175215"/>
                  <a:gd name="connsiteY9" fmla="*/ 65705 h 155745"/>
                  <a:gd name="connsiteX10" fmla="*/ 132331 w 175215"/>
                  <a:gd name="connsiteY10" fmla="*/ 72519 h 155745"/>
                  <a:gd name="connsiteX11" fmla="*/ 151799 w 175215"/>
                  <a:gd name="connsiteY11" fmla="*/ 89067 h 155745"/>
                  <a:gd name="connsiteX12" fmla="*/ 153746 w 175215"/>
                  <a:gd name="connsiteY12" fmla="*/ 91014 h 155745"/>
                  <a:gd name="connsiteX13" fmla="*/ 151799 w 175215"/>
                  <a:gd name="connsiteY13" fmla="*/ 93934 h 155745"/>
                  <a:gd name="connsiteX14" fmla="*/ 147906 w 175215"/>
                  <a:gd name="connsiteY14" fmla="*/ 95881 h 155745"/>
                  <a:gd name="connsiteX15" fmla="*/ 144012 w 175215"/>
                  <a:gd name="connsiteY15" fmla="*/ 96854 h 155745"/>
                  <a:gd name="connsiteX16" fmla="*/ 141092 w 175215"/>
                  <a:gd name="connsiteY16" fmla="*/ 100748 h 155745"/>
                  <a:gd name="connsiteX17" fmla="*/ 138171 w 175215"/>
                  <a:gd name="connsiteY17" fmla="*/ 104641 h 155745"/>
                  <a:gd name="connsiteX18" fmla="*/ 141092 w 175215"/>
                  <a:gd name="connsiteY18" fmla="*/ 106588 h 155745"/>
                  <a:gd name="connsiteX19" fmla="*/ 142065 w 175215"/>
                  <a:gd name="connsiteY19" fmla="*/ 106588 h 155745"/>
                  <a:gd name="connsiteX20" fmla="*/ 152773 w 175215"/>
                  <a:gd name="connsiteY20" fmla="*/ 107562 h 155745"/>
                  <a:gd name="connsiteX21" fmla="*/ 160560 w 175215"/>
                  <a:gd name="connsiteY21" fmla="*/ 108535 h 155745"/>
                  <a:gd name="connsiteX22" fmla="*/ 164454 w 175215"/>
                  <a:gd name="connsiteY22" fmla="*/ 109508 h 155745"/>
                  <a:gd name="connsiteX23" fmla="*/ 168347 w 175215"/>
                  <a:gd name="connsiteY23" fmla="*/ 110482 h 155745"/>
                  <a:gd name="connsiteX24" fmla="*/ 170294 w 175215"/>
                  <a:gd name="connsiteY24" fmla="*/ 109508 h 155745"/>
                  <a:gd name="connsiteX25" fmla="*/ 173215 w 175215"/>
                  <a:gd name="connsiteY25" fmla="*/ 104641 h 155745"/>
                  <a:gd name="connsiteX26" fmla="*/ 175161 w 175215"/>
                  <a:gd name="connsiteY26" fmla="*/ 98801 h 155745"/>
                  <a:gd name="connsiteX27" fmla="*/ 175161 w 175215"/>
                  <a:gd name="connsiteY27" fmla="*/ 94907 h 155745"/>
                  <a:gd name="connsiteX28" fmla="*/ 169321 w 175215"/>
                  <a:gd name="connsiteY28" fmla="*/ 90040 h 155745"/>
                  <a:gd name="connsiteX29" fmla="*/ 160560 w 175215"/>
                  <a:gd name="connsiteY29" fmla="*/ 83226 h 155745"/>
                  <a:gd name="connsiteX30" fmla="*/ 137198 w 175215"/>
                  <a:gd name="connsiteY30" fmla="*/ 66679 h 155745"/>
                  <a:gd name="connsiteX31" fmla="*/ 124544 w 175215"/>
                  <a:gd name="connsiteY31" fmla="*/ 56944 h 155745"/>
                  <a:gd name="connsiteX32" fmla="*/ 122597 w 175215"/>
                  <a:gd name="connsiteY32" fmla="*/ 54998 h 155745"/>
                  <a:gd name="connsiteX33" fmla="*/ 122597 w 175215"/>
                  <a:gd name="connsiteY33" fmla="*/ 65705 h 155745"/>
                  <a:gd name="connsiteX34" fmla="*/ 72952 w 175215"/>
                  <a:gd name="connsiteY34" fmla="*/ 152338 h 155745"/>
                  <a:gd name="connsiteX35" fmla="*/ 76846 w 175215"/>
                  <a:gd name="connsiteY35" fmla="*/ 153312 h 155745"/>
                  <a:gd name="connsiteX36" fmla="*/ 84633 w 175215"/>
                  <a:gd name="connsiteY36" fmla="*/ 151365 h 155745"/>
                  <a:gd name="connsiteX37" fmla="*/ 89500 w 175215"/>
                  <a:gd name="connsiteY37" fmla="*/ 146498 h 155745"/>
                  <a:gd name="connsiteX38" fmla="*/ 84633 w 175215"/>
                  <a:gd name="connsiteY38" fmla="*/ 141631 h 155745"/>
                  <a:gd name="connsiteX39" fmla="*/ 72952 w 175215"/>
                  <a:gd name="connsiteY39" fmla="*/ 134817 h 155745"/>
                  <a:gd name="connsiteX40" fmla="*/ 72952 w 175215"/>
                  <a:gd name="connsiteY40" fmla="*/ 152338 h 155745"/>
                  <a:gd name="connsiteX41" fmla="*/ 72952 w 175215"/>
                  <a:gd name="connsiteY41" fmla="*/ 152338 h 155745"/>
                  <a:gd name="connsiteX42" fmla="*/ 122597 w 175215"/>
                  <a:gd name="connsiteY42" fmla="*/ 55971 h 155745"/>
                  <a:gd name="connsiteX43" fmla="*/ 122597 w 175215"/>
                  <a:gd name="connsiteY43" fmla="*/ 65705 h 155745"/>
                  <a:gd name="connsiteX44" fmla="*/ 113836 w 175215"/>
                  <a:gd name="connsiteY44" fmla="*/ 59865 h 155745"/>
                  <a:gd name="connsiteX45" fmla="*/ 106049 w 175215"/>
                  <a:gd name="connsiteY45" fmla="*/ 54024 h 155745"/>
                  <a:gd name="connsiteX46" fmla="*/ 93394 w 175215"/>
                  <a:gd name="connsiteY46" fmla="*/ 42343 h 155745"/>
                  <a:gd name="connsiteX47" fmla="*/ 80740 w 175215"/>
                  <a:gd name="connsiteY47" fmla="*/ 29689 h 155745"/>
                  <a:gd name="connsiteX48" fmla="*/ 76846 w 175215"/>
                  <a:gd name="connsiteY48" fmla="*/ 24822 h 155745"/>
                  <a:gd name="connsiteX49" fmla="*/ 73926 w 175215"/>
                  <a:gd name="connsiteY49" fmla="*/ 23849 h 155745"/>
                  <a:gd name="connsiteX50" fmla="*/ 71979 w 175215"/>
                  <a:gd name="connsiteY50" fmla="*/ 27742 h 155745"/>
                  <a:gd name="connsiteX51" fmla="*/ 71979 w 175215"/>
                  <a:gd name="connsiteY51" fmla="*/ 27742 h 155745"/>
                  <a:gd name="connsiteX52" fmla="*/ 71979 w 175215"/>
                  <a:gd name="connsiteY52" fmla="*/ 11194 h 155745"/>
                  <a:gd name="connsiteX53" fmla="*/ 73926 w 175215"/>
                  <a:gd name="connsiteY53" fmla="*/ 11194 h 155745"/>
                  <a:gd name="connsiteX54" fmla="*/ 76846 w 175215"/>
                  <a:gd name="connsiteY54" fmla="*/ 13141 h 155745"/>
                  <a:gd name="connsiteX55" fmla="*/ 78793 w 175215"/>
                  <a:gd name="connsiteY55" fmla="*/ 17035 h 155745"/>
                  <a:gd name="connsiteX56" fmla="*/ 85607 w 175215"/>
                  <a:gd name="connsiteY56" fmla="*/ 26769 h 155745"/>
                  <a:gd name="connsiteX57" fmla="*/ 113836 w 175215"/>
                  <a:gd name="connsiteY57" fmla="*/ 52077 h 155745"/>
                  <a:gd name="connsiteX58" fmla="*/ 122597 w 175215"/>
                  <a:gd name="connsiteY58" fmla="*/ 55971 h 155745"/>
                  <a:gd name="connsiteX59" fmla="*/ 122597 w 175215"/>
                  <a:gd name="connsiteY59" fmla="*/ 55971 h 155745"/>
                  <a:gd name="connsiteX60" fmla="*/ 122597 w 175215"/>
                  <a:gd name="connsiteY60" fmla="*/ 84200 h 155745"/>
                  <a:gd name="connsiteX61" fmla="*/ 122597 w 175215"/>
                  <a:gd name="connsiteY61" fmla="*/ 95881 h 155745"/>
                  <a:gd name="connsiteX62" fmla="*/ 116756 w 175215"/>
                  <a:gd name="connsiteY62" fmla="*/ 91987 h 155745"/>
                  <a:gd name="connsiteX63" fmla="*/ 112863 w 175215"/>
                  <a:gd name="connsiteY63" fmla="*/ 90040 h 155745"/>
                  <a:gd name="connsiteX64" fmla="*/ 107996 w 175215"/>
                  <a:gd name="connsiteY64" fmla="*/ 86147 h 155745"/>
                  <a:gd name="connsiteX65" fmla="*/ 107996 w 175215"/>
                  <a:gd name="connsiteY65" fmla="*/ 85173 h 155745"/>
                  <a:gd name="connsiteX66" fmla="*/ 107996 w 175215"/>
                  <a:gd name="connsiteY66" fmla="*/ 84200 h 155745"/>
                  <a:gd name="connsiteX67" fmla="*/ 110916 w 175215"/>
                  <a:gd name="connsiteY67" fmla="*/ 83226 h 155745"/>
                  <a:gd name="connsiteX68" fmla="*/ 113836 w 175215"/>
                  <a:gd name="connsiteY68" fmla="*/ 82253 h 155745"/>
                  <a:gd name="connsiteX69" fmla="*/ 117730 w 175215"/>
                  <a:gd name="connsiteY69" fmla="*/ 83226 h 155745"/>
                  <a:gd name="connsiteX70" fmla="*/ 122597 w 175215"/>
                  <a:gd name="connsiteY70" fmla="*/ 84200 h 155745"/>
                  <a:gd name="connsiteX71" fmla="*/ 122597 w 175215"/>
                  <a:gd name="connsiteY71" fmla="*/ 84200 h 155745"/>
                  <a:gd name="connsiteX72" fmla="*/ 72952 w 175215"/>
                  <a:gd name="connsiteY72" fmla="*/ 108535 h 155745"/>
                  <a:gd name="connsiteX73" fmla="*/ 74899 w 175215"/>
                  <a:gd name="connsiteY73" fmla="*/ 107562 h 155745"/>
                  <a:gd name="connsiteX74" fmla="*/ 75873 w 175215"/>
                  <a:gd name="connsiteY74" fmla="*/ 104641 h 155745"/>
                  <a:gd name="connsiteX75" fmla="*/ 75873 w 175215"/>
                  <a:gd name="connsiteY75" fmla="*/ 96854 h 155745"/>
                  <a:gd name="connsiteX76" fmla="*/ 76846 w 175215"/>
                  <a:gd name="connsiteY76" fmla="*/ 91014 h 155745"/>
                  <a:gd name="connsiteX77" fmla="*/ 77820 w 175215"/>
                  <a:gd name="connsiteY77" fmla="*/ 92960 h 155745"/>
                  <a:gd name="connsiteX78" fmla="*/ 79766 w 175215"/>
                  <a:gd name="connsiteY78" fmla="*/ 99774 h 155745"/>
                  <a:gd name="connsiteX79" fmla="*/ 78793 w 175215"/>
                  <a:gd name="connsiteY79" fmla="*/ 107562 h 155745"/>
                  <a:gd name="connsiteX80" fmla="*/ 82687 w 175215"/>
                  <a:gd name="connsiteY80" fmla="*/ 113402 h 155745"/>
                  <a:gd name="connsiteX81" fmla="*/ 88527 w 175215"/>
                  <a:gd name="connsiteY81" fmla="*/ 111455 h 155745"/>
                  <a:gd name="connsiteX82" fmla="*/ 87554 w 175215"/>
                  <a:gd name="connsiteY82" fmla="*/ 108535 h 155745"/>
                  <a:gd name="connsiteX83" fmla="*/ 87554 w 175215"/>
                  <a:gd name="connsiteY83" fmla="*/ 105615 h 155745"/>
                  <a:gd name="connsiteX84" fmla="*/ 89500 w 175215"/>
                  <a:gd name="connsiteY84" fmla="*/ 104641 h 155745"/>
                  <a:gd name="connsiteX85" fmla="*/ 96314 w 175215"/>
                  <a:gd name="connsiteY85" fmla="*/ 109508 h 155745"/>
                  <a:gd name="connsiteX86" fmla="*/ 97288 w 175215"/>
                  <a:gd name="connsiteY86" fmla="*/ 113402 h 155745"/>
                  <a:gd name="connsiteX87" fmla="*/ 98261 w 175215"/>
                  <a:gd name="connsiteY87" fmla="*/ 120216 h 155745"/>
                  <a:gd name="connsiteX88" fmla="*/ 99235 w 175215"/>
                  <a:gd name="connsiteY88" fmla="*/ 126057 h 155745"/>
                  <a:gd name="connsiteX89" fmla="*/ 101182 w 175215"/>
                  <a:gd name="connsiteY89" fmla="*/ 128977 h 155745"/>
                  <a:gd name="connsiteX90" fmla="*/ 104102 w 175215"/>
                  <a:gd name="connsiteY90" fmla="*/ 128977 h 155745"/>
                  <a:gd name="connsiteX91" fmla="*/ 106049 w 175215"/>
                  <a:gd name="connsiteY91" fmla="*/ 128977 h 155745"/>
                  <a:gd name="connsiteX92" fmla="*/ 107996 w 175215"/>
                  <a:gd name="connsiteY92" fmla="*/ 127030 h 155745"/>
                  <a:gd name="connsiteX93" fmla="*/ 106049 w 175215"/>
                  <a:gd name="connsiteY93" fmla="*/ 120216 h 155745"/>
                  <a:gd name="connsiteX94" fmla="*/ 103129 w 175215"/>
                  <a:gd name="connsiteY94" fmla="*/ 116322 h 155745"/>
                  <a:gd name="connsiteX95" fmla="*/ 104102 w 175215"/>
                  <a:gd name="connsiteY95" fmla="*/ 113402 h 155745"/>
                  <a:gd name="connsiteX96" fmla="*/ 105075 w 175215"/>
                  <a:gd name="connsiteY96" fmla="*/ 113402 h 155745"/>
                  <a:gd name="connsiteX97" fmla="*/ 108969 w 175215"/>
                  <a:gd name="connsiteY97" fmla="*/ 116322 h 155745"/>
                  <a:gd name="connsiteX98" fmla="*/ 115783 w 175215"/>
                  <a:gd name="connsiteY98" fmla="*/ 119243 h 155745"/>
                  <a:gd name="connsiteX99" fmla="*/ 121623 w 175215"/>
                  <a:gd name="connsiteY99" fmla="*/ 115349 h 155745"/>
                  <a:gd name="connsiteX100" fmla="*/ 116756 w 175215"/>
                  <a:gd name="connsiteY100" fmla="*/ 102694 h 155745"/>
                  <a:gd name="connsiteX101" fmla="*/ 106049 w 175215"/>
                  <a:gd name="connsiteY101" fmla="*/ 96854 h 155745"/>
                  <a:gd name="connsiteX102" fmla="*/ 98261 w 175215"/>
                  <a:gd name="connsiteY102" fmla="*/ 91014 h 155745"/>
                  <a:gd name="connsiteX103" fmla="*/ 92421 w 175215"/>
                  <a:gd name="connsiteY103" fmla="*/ 74466 h 155745"/>
                  <a:gd name="connsiteX104" fmla="*/ 92421 w 175215"/>
                  <a:gd name="connsiteY104" fmla="*/ 69599 h 155745"/>
                  <a:gd name="connsiteX105" fmla="*/ 90474 w 175215"/>
                  <a:gd name="connsiteY105" fmla="*/ 67652 h 155745"/>
                  <a:gd name="connsiteX106" fmla="*/ 84633 w 175215"/>
                  <a:gd name="connsiteY106" fmla="*/ 69599 h 155745"/>
                  <a:gd name="connsiteX107" fmla="*/ 81713 w 175215"/>
                  <a:gd name="connsiteY107" fmla="*/ 69599 h 155745"/>
                  <a:gd name="connsiteX108" fmla="*/ 79766 w 175215"/>
                  <a:gd name="connsiteY108" fmla="*/ 64732 h 155745"/>
                  <a:gd name="connsiteX109" fmla="*/ 77820 w 175215"/>
                  <a:gd name="connsiteY109" fmla="*/ 54998 h 155745"/>
                  <a:gd name="connsiteX110" fmla="*/ 75873 w 175215"/>
                  <a:gd name="connsiteY110" fmla="*/ 53051 h 155745"/>
                  <a:gd name="connsiteX111" fmla="*/ 73926 w 175215"/>
                  <a:gd name="connsiteY111" fmla="*/ 53051 h 155745"/>
                  <a:gd name="connsiteX112" fmla="*/ 72952 w 175215"/>
                  <a:gd name="connsiteY112" fmla="*/ 55971 h 155745"/>
                  <a:gd name="connsiteX113" fmla="*/ 72952 w 175215"/>
                  <a:gd name="connsiteY113" fmla="*/ 108535 h 155745"/>
                  <a:gd name="connsiteX114" fmla="*/ 56404 w 175215"/>
                  <a:gd name="connsiteY114" fmla="*/ 118269 h 155745"/>
                  <a:gd name="connsiteX115" fmla="*/ 57378 w 175215"/>
                  <a:gd name="connsiteY115" fmla="*/ 127030 h 155745"/>
                  <a:gd name="connsiteX116" fmla="*/ 62245 w 175215"/>
                  <a:gd name="connsiteY116" fmla="*/ 132870 h 155745"/>
                  <a:gd name="connsiteX117" fmla="*/ 66138 w 175215"/>
                  <a:gd name="connsiteY117" fmla="*/ 141631 h 155745"/>
                  <a:gd name="connsiteX118" fmla="*/ 68085 w 175215"/>
                  <a:gd name="connsiteY118" fmla="*/ 143578 h 155745"/>
                  <a:gd name="connsiteX119" fmla="*/ 69059 w 175215"/>
                  <a:gd name="connsiteY119" fmla="*/ 146498 h 155745"/>
                  <a:gd name="connsiteX120" fmla="*/ 71006 w 175215"/>
                  <a:gd name="connsiteY120" fmla="*/ 148445 h 155745"/>
                  <a:gd name="connsiteX121" fmla="*/ 71979 w 175215"/>
                  <a:gd name="connsiteY121" fmla="*/ 151365 h 155745"/>
                  <a:gd name="connsiteX122" fmla="*/ 71979 w 175215"/>
                  <a:gd name="connsiteY122" fmla="*/ 151365 h 155745"/>
                  <a:gd name="connsiteX123" fmla="*/ 71979 w 175215"/>
                  <a:gd name="connsiteY123" fmla="*/ 133844 h 155745"/>
                  <a:gd name="connsiteX124" fmla="*/ 69059 w 175215"/>
                  <a:gd name="connsiteY124" fmla="*/ 131897 h 155745"/>
                  <a:gd name="connsiteX125" fmla="*/ 59325 w 175215"/>
                  <a:gd name="connsiteY125" fmla="*/ 122163 h 155745"/>
                  <a:gd name="connsiteX126" fmla="*/ 56404 w 175215"/>
                  <a:gd name="connsiteY126" fmla="*/ 118269 h 155745"/>
                  <a:gd name="connsiteX127" fmla="*/ 56404 w 175215"/>
                  <a:gd name="connsiteY127" fmla="*/ 118269 h 155745"/>
                  <a:gd name="connsiteX128" fmla="*/ 72952 w 175215"/>
                  <a:gd name="connsiteY128" fmla="*/ 10221 h 155745"/>
                  <a:gd name="connsiteX129" fmla="*/ 72952 w 175215"/>
                  <a:gd name="connsiteY129" fmla="*/ 26769 h 155745"/>
                  <a:gd name="connsiteX130" fmla="*/ 69059 w 175215"/>
                  <a:gd name="connsiteY130" fmla="*/ 28716 h 155745"/>
                  <a:gd name="connsiteX131" fmla="*/ 66138 w 175215"/>
                  <a:gd name="connsiteY131" fmla="*/ 38450 h 155745"/>
                  <a:gd name="connsiteX132" fmla="*/ 67112 w 175215"/>
                  <a:gd name="connsiteY132" fmla="*/ 47210 h 155745"/>
                  <a:gd name="connsiteX133" fmla="*/ 64192 w 175215"/>
                  <a:gd name="connsiteY133" fmla="*/ 53051 h 155745"/>
                  <a:gd name="connsiteX134" fmla="*/ 62245 w 175215"/>
                  <a:gd name="connsiteY134" fmla="*/ 53051 h 155745"/>
                  <a:gd name="connsiteX135" fmla="*/ 58351 w 175215"/>
                  <a:gd name="connsiteY135" fmla="*/ 54998 h 155745"/>
                  <a:gd name="connsiteX136" fmla="*/ 57378 w 175215"/>
                  <a:gd name="connsiteY136" fmla="*/ 62785 h 155745"/>
                  <a:gd name="connsiteX137" fmla="*/ 58351 w 175215"/>
                  <a:gd name="connsiteY137" fmla="*/ 65705 h 155745"/>
                  <a:gd name="connsiteX138" fmla="*/ 62245 w 175215"/>
                  <a:gd name="connsiteY138" fmla="*/ 61812 h 155745"/>
                  <a:gd name="connsiteX139" fmla="*/ 72952 w 175215"/>
                  <a:gd name="connsiteY139" fmla="*/ 58891 h 155745"/>
                  <a:gd name="connsiteX140" fmla="*/ 74899 w 175215"/>
                  <a:gd name="connsiteY140" fmla="*/ 55971 h 155745"/>
                  <a:gd name="connsiteX141" fmla="*/ 74899 w 175215"/>
                  <a:gd name="connsiteY141" fmla="*/ 107562 h 155745"/>
                  <a:gd name="connsiteX142" fmla="*/ 71006 w 175215"/>
                  <a:gd name="connsiteY142" fmla="*/ 107562 h 155745"/>
                  <a:gd name="connsiteX143" fmla="*/ 62245 w 175215"/>
                  <a:gd name="connsiteY143" fmla="*/ 108535 h 155745"/>
                  <a:gd name="connsiteX144" fmla="*/ 60298 w 175215"/>
                  <a:gd name="connsiteY144" fmla="*/ 104641 h 155745"/>
                  <a:gd name="connsiteX145" fmla="*/ 63218 w 175215"/>
                  <a:gd name="connsiteY145" fmla="*/ 96854 h 155745"/>
                  <a:gd name="connsiteX146" fmla="*/ 65165 w 175215"/>
                  <a:gd name="connsiteY146" fmla="*/ 86147 h 155745"/>
                  <a:gd name="connsiteX147" fmla="*/ 66138 w 175215"/>
                  <a:gd name="connsiteY147" fmla="*/ 75439 h 155745"/>
                  <a:gd name="connsiteX148" fmla="*/ 66138 w 175215"/>
                  <a:gd name="connsiteY148" fmla="*/ 72519 h 155745"/>
                  <a:gd name="connsiteX149" fmla="*/ 62245 w 175215"/>
                  <a:gd name="connsiteY149" fmla="*/ 68625 h 155745"/>
                  <a:gd name="connsiteX150" fmla="*/ 59325 w 175215"/>
                  <a:gd name="connsiteY150" fmla="*/ 70572 h 155745"/>
                  <a:gd name="connsiteX151" fmla="*/ 53484 w 175215"/>
                  <a:gd name="connsiteY151" fmla="*/ 80306 h 155745"/>
                  <a:gd name="connsiteX152" fmla="*/ 50564 w 175215"/>
                  <a:gd name="connsiteY152" fmla="*/ 86147 h 155745"/>
                  <a:gd name="connsiteX153" fmla="*/ 47644 w 175215"/>
                  <a:gd name="connsiteY153" fmla="*/ 89067 h 155745"/>
                  <a:gd name="connsiteX154" fmla="*/ 44723 w 175215"/>
                  <a:gd name="connsiteY154" fmla="*/ 92960 h 155745"/>
                  <a:gd name="connsiteX155" fmla="*/ 36936 w 175215"/>
                  <a:gd name="connsiteY155" fmla="*/ 94907 h 155745"/>
                  <a:gd name="connsiteX156" fmla="*/ 39856 w 175215"/>
                  <a:gd name="connsiteY156" fmla="*/ 89067 h 155745"/>
                  <a:gd name="connsiteX157" fmla="*/ 42776 w 175215"/>
                  <a:gd name="connsiteY157" fmla="*/ 83226 h 155745"/>
                  <a:gd name="connsiteX158" fmla="*/ 42776 w 175215"/>
                  <a:gd name="connsiteY158" fmla="*/ 82253 h 155745"/>
                  <a:gd name="connsiteX159" fmla="*/ 42776 w 175215"/>
                  <a:gd name="connsiteY159" fmla="*/ 80306 h 155745"/>
                  <a:gd name="connsiteX160" fmla="*/ 43750 w 175215"/>
                  <a:gd name="connsiteY160" fmla="*/ 79333 h 155745"/>
                  <a:gd name="connsiteX161" fmla="*/ 44723 w 175215"/>
                  <a:gd name="connsiteY161" fmla="*/ 77386 h 155745"/>
                  <a:gd name="connsiteX162" fmla="*/ 44723 w 175215"/>
                  <a:gd name="connsiteY162" fmla="*/ 73492 h 155745"/>
                  <a:gd name="connsiteX163" fmla="*/ 44723 w 175215"/>
                  <a:gd name="connsiteY163" fmla="*/ 69599 h 155745"/>
                  <a:gd name="connsiteX164" fmla="*/ 43750 w 175215"/>
                  <a:gd name="connsiteY164" fmla="*/ 66679 h 155745"/>
                  <a:gd name="connsiteX165" fmla="*/ 40829 w 175215"/>
                  <a:gd name="connsiteY165" fmla="*/ 46237 h 155745"/>
                  <a:gd name="connsiteX166" fmla="*/ 38883 w 175215"/>
                  <a:gd name="connsiteY166" fmla="*/ 42343 h 155745"/>
                  <a:gd name="connsiteX167" fmla="*/ 37909 w 175215"/>
                  <a:gd name="connsiteY167" fmla="*/ 38450 h 155745"/>
                  <a:gd name="connsiteX168" fmla="*/ 36936 w 175215"/>
                  <a:gd name="connsiteY168" fmla="*/ 27742 h 155745"/>
                  <a:gd name="connsiteX169" fmla="*/ 35962 w 175215"/>
                  <a:gd name="connsiteY169" fmla="*/ 24822 h 155745"/>
                  <a:gd name="connsiteX170" fmla="*/ 35962 w 175215"/>
                  <a:gd name="connsiteY170" fmla="*/ 8274 h 155745"/>
                  <a:gd name="connsiteX171" fmla="*/ 35962 w 175215"/>
                  <a:gd name="connsiteY171" fmla="*/ 8274 h 155745"/>
                  <a:gd name="connsiteX172" fmla="*/ 41803 w 175215"/>
                  <a:gd name="connsiteY172" fmla="*/ 8274 h 155745"/>
                  <a:gd name="connsiteX173" fmla="*/ 45697 w 175215"/>
                  <a:gd name="connsiteY173" fmla="*/ 11194 h 155745"/>
                  <a:gd name="connsiteX174" fmla="*/ 50564 w 175215"/>
                  <a:gd name="connsiteY174" fmla="*/ 12168 h 155745"/>
                  <a:gd name="connsiteX175" fmla="*/ 54458 w 175215"/>
                  <a:gd name="connsiteY175" fmla="*/ 10221 h 155745"/>
                  <a:gd name="connsiteX176" fmla="*/ 57378 w 175215"/>
                  <a:gd name="connsiteY176" fmla="*/ 10221 h 155745"/>
                  <a:gd name="connsiteX177" fmla="*/ 57378 w 175215"/>
                  <a:gd name="connsiteY177" fmla="*/ 13141 h 155745"/>
                  <a:gd name="connsiteX178" fmla="*/ 56404 w 175215"/>
                  <a:gd name="connsiteY178" fmla="*/ 15088 h 155745"/>
                  <a:gd name="connsiteX179" fmla="*/ 55431 w 175215"/>
                  <a:gd name="connsiteY179" fmla="*/ 17035 h 155745"/>
                  <a:gd name="connsiteX180" fmla="*/ 48617 w 175215"/>
                  <a:gd name="connsiteY180" fmla="*/ 37476 h 155745"/>
                  <a:gd name="connsiteX181" fmla="*/ 48617 w 175215"/>
                  <a:gd name="connsiteY181" fmla="*/ 44290 h 155745"/>
                  <a:gd name="connsiteX182" fmla="*/ 48617 w 175215"/>
                  <a:gd name="connsiteY182" fmla="*/ 50130 h 155745"/>
                  <a:gd name="connsiteX183" fmla="*/ 48617 w 175215"/>
                  <a:gd name="connsiteY183" fmla="*/ 57918 h 155745"/>
                  <a:gd name="connsiteX184" fmla="*/ 49590 w 175215"/>
                  <a:gd name="connsiteY184" fmla="*/ 60838 h 155745"/>
                  <a:gd name="connsiteX185" fmla="*/ 49590 w 175215"/>
                  <a:gd name="connsiteY185" fmla="*/ 64732 h 155745"/>
                  <a:gd name="connsiteX186" fmla="*/ 49590 w 175215"/>
                  <a:gd name="connsiteY186" fmla="*/ 68625 h 155745"/>
                  <a:gd name="connsiteX187" fmla="*/ 48617 w 175215"/>
                  <a:gd name="connsiteY187" fmla="*/ 73492 h 155745"/>
                  <a:gd name="connsiteX188" fmla="*/ 47644 w 175215"/>
                  <a:gd name="connsiteY188" fmla="*/ 77386 h 155745"/>
                  <a:gd name="connsiteX189" fmla="*/ 47644 w 175215"/>
                  <a:gd name="connsiteY189" fmla="*/ 79333 h 155745"/>
                  <a:gd name="connsiteX190" fmla="*/ 48617 w 175215"/>
                  <a:gd name="connsiteY190" fmla="*/ 81280 h 155745"/>
                  <a:gd name="connsiteX191" fmla="*/ 49590 w 175215"/>
                  <a:gd name="connsiteY191" fmla="*/ 81280 h 155745"/>
                  <a:gd name="connsiteX192" fmla="*/ 53484 w 175215"/>
                  <a:gd name="connsiteY192" fmla="*/ 69599 h 155745"/>
                  <a:gd name="connsiteX193" fmla="*/ 55431 w 175215"/>
                  <a:gd name="connsiteY193" fmla="*/ 57918 h 155745"/>
                  <a:gd name="connsiteX194" fmla="*/ 55431 w 175215"/>
                  <a:gd name="connsiteY194" fmla="*/ 50130 h 155745"/>
                  <a:gd name="connsiteX195" fmla="*/ 56404 w 175215"/>
                  <a:gd name="connsiteY195" fmla="*/ 48184 h 155745"/>
                  <a:gd name="connsiteX196" fmla="*/ 58351 w 175215"/>
                  <a:gd name="connsiteY196" fmla="*/ 48184 h 155745"/>
                  <a:gd name="connsiteX197" fmla="*/ 59325 w 175215"/>
                  <a:gd name="connsiteY197" fmla="*/ 49157 h 155745"/>
                  <a:gd name="connsiteX198" fmla="*/ 63218 w 175215"/>
                  <a:gd name="connsiteY198" fmla="*/ 49157 h 155745"/>
                  <a:gd name="connsiteX199" fmla="*/ 64192 w 175215"/>
                  <a:gd name="connsiteY199" fmla="*/ 45263 h 155745"/>
                  <a:gd name="connsiteX200" fmla="*/ 64192 w 175215"/>
                  <a:gd name="connsiteY200" fmla="*/ 34556 h 155745"/>
                  <a:gd name="connsiteX201" fmla="*/ 66138 w 175215"/>
                  <a:gd name="connsiteY201" fmla="*/ 28716 h 155745"/>
                  <a:gd name="connsiteX202" fmla="*/ 69059 w 175215"/>
                  <a:gd name="connsiteY202" fmla="*/ 23849 h 155745"/>
                  <a:gd name="connsiteX203" fmla="*/ 72952 w 175215"/>
                  <a:gd name="connsiteY203" fmla="*/ 15088 h 155745"/>
                  <a:gd name="connsiteX204" fmla="*/ 72952 w 175215"/>
                  <a:gd name="connsiteY204" fmla="*/ 10221 h 155745"/>
                  <a:gd name="connsiteX205" fmla="*/ 72952 w 175215"/>
                  <a:gd name="connsiteY205" fmla="*/ 10221 h 155745"/>
                  <a:gd name="connsiteX206" fmla="*/ 34016 w 175215"/>
                  <a:gd name="connsiteY206" fmla="*/ 70572 h 155745"/>
                  <a:gd name="connsiteX207" fmla="*/ 36936 w 175215"/>
                  <a:gd name="connsiteY207" fmla="*/ 68625 h 155745"/>
                  <a:gd name="connsiteX208" fmla="*/ 35962 w 175215"/>
                  <a:gd name="connsiteY208" fmla="*/ 62785 h 155745"/>
                  <a:gd name="connsiteX209" fmla="*/ 34989 w 175215"/>
                  <a:gd name="connsiteY209" fmla="*/ 60838 h 155745"/>
                  <a:gd name="connsiteX210" fmla="*/ 34989 w 175215"/>
                  <a:gd name="connsiteY210" fmla="*/ 70572 h 155745"/>
                  <a:gd name="connsiteX211" fmla="*/ 34016 w 175215"/>
                  <a:gd name="connsiteY211" fmla="*/ 70572 h 155745"/>
                  <a:gd name="connsiteX212" fmla="*/ 34016 w 175215"/>
                  <a:gd name="connsiteY212" fmla="*/ 58891 h 155745"/>
                  <a:gd name="connsiteX213" fmla="*/ 34989 w 175215"/>
                  <a:gd name="connsiteY213" fmla="*/ 56944 h 155745"/>
                  <a:gd name="connsiteX214" fmla="*/ 34016 w 175215"/>
                  <a:gd name="connsiteY214" fmla="*/ 54998 h 155745"/>
                  <a:gd name="connsiteX215" fmla="*/ 34016 w 175215"/>
                  <a:gd name="connsiteY215" fmla="*/ 58891 h 155745"/>
                  <a:gd name="connsiteX216" fmla="*/ 34016 w 175215"/>
                  <a:gd name="connsiteY216" fmla="*/ 8274 h 155745"/>
                  <a:gd name="connsiteX217" fmla="*/ 34016 w 175215"/>
                  <a:gd name="connsiteY217" fmla="*/ 24822 h 155745"/>
                  <a:gd name="connsiteX218" fmla="*/ 32069 w 175215"/>
                  <a:gd name="connsiteY218" fmla="*/ 17035 h 155745"/>
                  <a:gd name="connsiteX219" fmla="*/ 31095 w 175215"/>
                  <a:gd name="connsiteY219" fmla="*/ 11194 h 155745"/>
                  <a:gd name="connsiteX220" fmla="*/ 31095 w 175215"/>
                  <a:gd name="connsiteY220" fmla="*/ 7301 h 155745"/>
                  <a:gd name="connsiteX221" fmla="*/ 34016 w 175215"/>
                  <a:gd name="connsiteY221" fmla="*/ 8274 h 155745"/>
                  <a:gd name="connsiteX222" fmla="*/ 34016 w 175215"/>
                  <a:gd name="connsiteY222" fmla="*/ 8274 h 155745"/>
                  <a:gd name="connsiteX223" fmla="*/ 34016 w 175215"/>
                  <a:gd name="connsiteY223" fmla="*/ 54998 h 155745"/>
                  <a:gd name="connsiteX224" fmla="*/ 34016 w 175215"/>
                  <a:gd name="connsiteY224" fmla="*/ 58891 h 155745"/>
                  <a:gd name="connsiteX225" fmla="*/ 34016 w 175215"/>
                  <a:gd name="connsiteY225" fmla="*/ 59865 h 155745"/>
                  <a:gd name="connsiteX226" fmla="*/ 34016 w 175215"/>
                  <a:gd name="connsiteY226" fmla="*/ 59865 h 155745"/>
                  <a:gd name="connsiteX227" fmla="*/ 34016 w 175215"/>
                  <a:gd name="connsiteY227" fmla="*/ 69599 h 155745"/>
                  <a:gd name="connsiteX228" fmla="*/ 33042 w 175215"/>
                  <a:gd name="connsiteY228" fmla="*/ 70572 h 155745"/>
                  <a:gd name="connsiteX229" fmla="*/ 32069 w 175215"/>
                  <a:gd name="connsiteY229" fmla="*/ 77386 h 155745"/>
                  <a:gd name="connsiteX230" fmla="*/ 32069 w 175215"/>
                  <a:gd name="connsiteY230" fmla="*/ 86147 h 155745"/>
                  <a:gd name="connsiteX231" fmla="*/ 32069 w 175215"/>
                  <a:gd name="connsiteY231" fmla="*/ 90040 h 155745"/>
                  <a:gd name="connsiteX232" fmla="*/ 29149 w 175215"/>
                  <a:gd name="connsiteY232" fmla="*/ 91987 h 155745"/>
                  <a:gd name="connsiteX233" fmla="*/ 24282 w 175215"/>
                  <a:gd name="connsiteY233" fmla="*/ 91987 h 155745"/>
                  <a:gd name="connsiteX234" fmla="*/ 22335 w 175215"/>
                  <a:gd name="connsiteY234" fmla="*/ 91987 h 155745"/>
                  <a:gd name="connsiteX235" fmla="*/ 17467 w 175215"/>
                  <a:gd name="connsiteY235" fmla="*/ 91987 h 155745"/>
                  <a:gd name="connsiteX236" fmla="*/ 14547 w 175215"/>
                  <a:gd name="connsiteY236" fmla="*/ 92960 h 155745"/>
                  <a:gd name="connsiteX237" fmla="*/ 13574 w 175215"/>
                  <a:gd name="connsiteY237" fmla="*/ 89067 h 155745"/>
                  <a:gd name="connsiteX238" fmla="*/ 16494 w 175215"/>
                  <a:gd name="connsiteY238" fmla="*/ 83226 h 155745"/>
                  <a:gd name="connsiteX239" fmla="*/ 17467 w 175215"/>
                  <a:gd name="connsiteY239" fmla="*/ 78359 h 155745"/>
                  <a:gd name="connsiteX240" fmla="*/ 18441 w 175215"/>
                  <a:gd name="connsiteY240" fmla="*/ 72519 h 155745"/>
                  <a:gd name="connsiteX241" fmla="*/ 18441 w 175215"/>
                  <a:gd name="connsiteY241" fmla="*/ 69599 h 155745"/>
                  <a:gd name="connsiteX242" fmla="*/ 18441 w 175215"/>
                  <a:gd name="connsiteY242" fmla="*/ 65705 h 155745"/>
                  <a:gd name="connsiteX243" fmla="*/ 15521 w 175215"/>
                  <a:gd name="connsiteY243" fmla="*/ 63758 h 155745"/>
                  <a:gd name="connsiteX244" fmla="*/ 15521 w 175215"/>
                  <a:gd name="connsiteY244" fmla="*/ 63758 h 155745"/>
                  <a:gd name="connsiteX245" fmla="*/ 13574 w 175215"/>
                  <a:gd name="connsiteY245" fmla="*/ 62785 h 155745"/>
                  <a:gd name="connsiteX246" fmla="*/ 7733 w 175215"/>
                  <a:gd name="connsiteY246" fmla="*/ 58891 h 155745"/>
                  <a:gd name="connsiteX247" fmla="*/ 7733 w 175215"/>
                  <a:gd name="connsiteY247" fmla="*/ 54998 h 155745"/>
                  <a:gd name="connsiteX248" fmla="*/ 9680 w 175215"/>
                  <a:gd name="connsiteY248" fmla="*/ 53051 h 155745"/>
                  <a:gd name="connsiteX249" fmla="*/ 15521 w 175215"/>
                  <a:gd name="connsiteY249" fmla="*/ 53051 h 155745"/>
                  <a:gd name="connsiteX250" fmla="*/ 19414 w 175215"/>
                  <a:gd name="connsiteY250" fmla="*/ 52077 h 155745"/>
                  <a:gd name="connsiteX251" fmla="*/ 25255 w 175215"/>
                  <a:gd name="connsiteY251" fmla="*/ 52077 h 155745"/>
                  <a:gd name="connsiteX252" fmla="*/ 28175 w 175215"/>
                  <a:gd name="connsiteY252" fmla="*/ 54024 h 155745"/>
                  <a:gd name="connsiteX253" fmla="*/ 29149 w 175215"/>
                  <a:gd name="connsiteY253" fmla="*/ 54024 h 155745"/>
                  <a:gd name="connsiteX254" fmla="*/ 32069 w 175215"/>
                  <a:gd name="connsiteY254" fmla="*/ 54998 h 155745"/>
                  <a:gd name="connsiteX255" fmla="*/ 34016 w 175215"/>
                  <a:gd name="connsiteY255" fmla="*/ 54998 h 15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175215" h="155745">
                    <a:moveTo>
                      <a:pt x="122597" y="95881"/>
                    </a:moveTo>
                    <a:lnTo>
                      <a:pt x="122597" y="84200"/>
                    </a:lnTo>
                    <a:cubicBezTo>
                      <a:pt x="126491" y="84200"/>
                      <a:pt x="129411" y="84200"/>
                      <a:pt x="133304" y="86147"/>
                    </a:cubicBezTo>
                    <a:cubicBezTo>
                      <a:pt x="133304" y="86147"/>
                      <a:pt x="137198" y="88093"/>
                      <a:pt x="138171" y="91014"/>
                    </a:cubicBezTo>
                    <a:cubicBezTo>
                      <a:pt x="139145" y="93934"/>
                      <a:pt x="138171" y="94907"/>
                      <a:pt x="138171" y="95881"/>
                    </a:cubicBezTo>
                    <a:cubicBezTo>
                      <a:pt x="138171" y="96854"/>
                      <a:pt x="133304" y="101721"/>
                      <a:pt x="133304" y="101721"/>
                    </a:cubicBezTo>
                    <a:cubicBezTo>
                      <a:pt x="133304" y="101721"/>
                      <a:pt x="130384" y="100748"/>
                      <a:pt x="128437" y="98801"/>
                    </a:cubicBezTo>
                    <a:cubicBezTo>
                      <a:pt x="127464" y="98801"/>
                      <a:pt x="125517" y="96854"/>
                      <a:pt x="122597" y="95881"/>
                    </a:cubicBezTo>
                    <a:lnTo>
                      <a:pt x="122597" y="95881"/>
                    </a:lnTo>
                    <a:close/>
                    <a:moveTo>
                      <a:pt x="122597" y="65705"/>
                    </a:moveTo>
                    <a:cubicBezTo>
                      <a:pt x="126491" y="68625"/>
                      <a:pt x="130384" y="71546"/>
                      <a:pt x="132331" y="72519"/>
                    </a:cubicBezTo>
                    <a:cubicBezTo>
                      <a:pt x="136225" y="75439"/>
                      <a:pt x="151799" y="89067"/>
                      <a:pt x="151799" y="89067"/>
                    </a:cubicBezTo>
                    <a:cubicBezTo>
                      <a:pt x="152773" y="90040"/>
                      <a:pt x="153746" y="90040"/>
                      <a:pt x="153746" y="91014"/>
                    </a:cubicBezTo>
                    <a:cubicBezTo>
                      <a:pt x="153746" y="92960"/>
                      <a:pt x="151799" y="92960"/>
                      <a:pt x="151799" y="93934"/>
                    </a:cubicBezTo>
                    <a:cubicBezTo>
                      <a:pt x="150826" y="94907"/>
                      <a:pt x="149853" y="94907"/>
                      <a:pt x="147906" y="95881"/>
                    </a:cubicBezTo>
                    <a:cubicBezTo>
                      <a:pt x="145959" y="95881"/>
                      <a:pt x="144985" y="95881"/>
                      <a:pt x="144012" y="96854"/>
                    </a:cubicBezTo>
                    <a:cubicBezTo>
                      <a:pt x="143038" y="97827"/>
                      <a:pt x="142065" y="98801"/>
                      <a:pt x="141092" y="100748"/>
                    </a:cubicBezTo>
                    <a:cubicBezTo>
                      <a:pt x="140118" y="102694"/>
                      <a:pt x="138171" y="104641"/>
                      <a:pt x="138171" y="104641"/>
                    </a:cubicBezTo>
                    <a:cubicBezTo>
                      <a:pt x="138171" y="105615"/>
                      <a:pt x="140118" y="106588"/>
                      <a:pt x="141092" y="106588"/>
                    </a:cubicBezTo>
                    <a:cubicBezTo>
                      <a:pt x="141092" y="106588"/>
                      <a:pt x="142065" y="106588"/>
                      <a:pt x="142065" y="106588"/>
                    </a:cubicBezTo>
                    <a:cubicBezTo>
                      <a:pt x="143038" y="106588"/>
                      <a:pt x="145959" y="106588"/>
                      <a:pt x="152773" y="107562"/>
                    </a:cubicBezTo>
                    <a:cubicBezTo>
                      <a:pt x="155693" y="107562"/>
                      <a:pt x="158613" y="108535"/>
                      <a:pt x="160560" y="108535"/>
                    </a:cubicBezTo>
                    <a:cubicBezTo>
                      <a:pt x="162507" y="108535"/>
                      <a:pt x="163480" y="109508"/>
                      <a:pt x="164454" y="109508"/>
                    </a:cubicBezTo>
                    <a:cubicBezTo>
                      <a:pt x="165427" y="110482"/>
                      <a:pt x="167374" y="110482"/>
                      <a:pt x="168347" y="110482"/>
                    </a:cubicBezTo>
                    <a:cubicBezTo>
                      <a:pt x="169321" y="110482"/>
                      <a:pt x="170294" y="110482"/>
                      <a:pt x="170294" y="109508"/>
                    </a:cubicBezTo>
                    <a:cubicBezTo>
                      <a:pt x="171268" y="108535"/>
                      <a:pt x="173215" y="105615"/>
                      <a:pt x="173215" y="104641"/>
                    </a:cubicBezTo>
                    <a:cubicBezTo>
                      <a:pt x="173215" y="103668"/>
                      <a:pt x="174188" y="101721"/>
                      <a:pt x="175161" y="98801"/>
                    </a:cubicBezTo>
                    <a:cubicBezTo>
                      <a:pt x="175161" y="97827"/>
                      <a:pt x="176135" y="95881"/>
                      <a:pt x="175161" y="94907"/>
                    </a:cubicBezTo>
                    <a:cubicBezTo>
                      <a:pt x="174188" y="93934"/>
                      <a:pt x="170294" y="91014"/>
                      <a:pt x="169321" y="90040"/>
                    </a:cubicBezTo>
                    <a:cubicBezTo>
                      <a:pt x="168347" y="89067"/>
                      <a:pt x="162507" y="85173"/>
                      <a:pt x="160560" y="83226"/>
                    </a:cubicBezTo>
                    <a:cubicBezTo>
                      <a:pt x="158613" y="81280"/>
                      <a:pt x="138171" y="66679"/>
                      <a:pt x="137198" y="66679"/>
                    </a:cubicBezTo>
                    <a:cubicBezTo>
                      <a:pt x="136225" y="66679"/>
                      <a:pt x="125517" y="57918"/>
                      <a:pt x="124544" y="56944"/>
                    </a:cubicBezTo>
                    <a:cubicBezTo>
                      <a:pt x="124544" y="56944"/>
                      <a:pt x="123570" y="55971"/>
                      <a:pt x="122597" y="54998"/>
                    </a:cubicBezTo>
                    <a:lnTo>
                      <a:pt x="122597" y="65705"/>
                    </a:lnTo>
                    <a:close/>
                    <a:moveTo>
                      <a:pt x="72952" y="152338"/>
                    </a:moveTo>
                    <a:cubicBezTo>
                      <a:pt x="73926" y="153312"/>
                      <a:pt x="75873" y="154285"/>
                      <a:pt x="76846" y="153312"/>
                    </a:cubicBezTo>
                    <a:cubicBezTo>
                      <a:pt x="77820" y="152338"/>
                      <a:pt x="80740" y="151365"/>
                      <a:pt x="84633" y="151365"/>
                    </a:cubicBezTo>
                    <a:cubicBezTo>
                      <a:pt x="86580" y="151365"/>
                      <a:pt x="90474" y="147471"/>
                      <a:pt x="89500" y="146498"/>
                    </a:cubicBezTo>
                    <a:cubicBezTo>
                      <a:pt x="88527" y="145525"/>
                      <a:pt x="87554" y="143578"/>
                      <a:pt x="84633" y="141631"/>
                    </a:cubicBezTo>
                    <a:cubicBezTo>
                      <a:pt x="82687" y="140658"/>
                      <a:pt x="76846" y="137737"/>
                      <a:pt x="72952" y="134817"/>
                    </a:cubicBezTo>
                    <a:lnTo>
                      <a:pt x="72952" y="152338"/>
                    </a:lnTo>
                    <a:lnTo>
                      <a:pt x="72952" y="152338"/>
                    </a:lnTo>
                    <a:close/>
                    <a:moveTo>
                      <a:pt x="122597" y="55971"/>
                    </a:moveTo>
                    <a:lnTo>
                      <a:pt x="122597" y="65705"/>
                    </a:lnTo>
                    <a:cubicBezTo>
                      <a:pt x="119676" y="63758"/>
                      <a:pt x="116756" y="61812"/>
                      <a:pt x="113836" y="59865"/>
                    </a:cubicBezTo>
                    <a:cubicBezTo>
                      <a:pt x="110916" y="56944"/>
                      <a:pt x="107996" y="54998"/>
                      <a:pt x="106049" y="54024"/>
                    </a:cubicBezTo>
                    <a:cubicBezTo>
                      <a:pt x="102155" y="50130"/>
                      <a:pt x="94368" y="43317"/>
                      <a:pt x="93394" y="42343"/>
                    </a:cubicBezTo>
                    <a:cubicBezTo>
                      <a:pt x="92421" y="40396"/>
                      <a:pt x="82687" y="32609"/>
                      <a:pt x="80740" y="29689"/>
                    </a:cubicBezTo>
                    <a:cubicBezTo>
                      <a:pt x="78793" y="26769"/>
                      <a:pt x="77820" y="25795"/>
                      <a:pt x="76846" y="24822"/>
                    </a:cubicBezTo>
                    <a:cubicBezTo>
                      <a:pt x="75873" y="22875"/>
                      <a:pt x="73926" y="22875"/>
                      <a:pt x="73926" y="23849"/>
                    </a:cubicBezTo>
                    <a:cubicBezTo>
                      <a:pt x="73926" y="25795"/>
                      <a:pt x="72952" y="26769"/>
                      <a:pt x="71979" y="27742"/>
                    </a:cubicBezTo>
                    <a:lnTo>
                      <a:pt x="71979" y="27742"/>
                    </a:lnTo>
                    <a:lnTo>
                      <a:pt x="71979" y="11194"/>
                    </a:lnTo>
                    <a:cubicBezTo>
                      <a:pt x="72952" y="11194"/>
                      <a:pt x="72952" y="10221"/>
                      <a:pt x="73926" y="11194"/>
                    </a:cubicBezTo>
                    <a:cubicBezTo>
                      <a:pt x="73926" y="11194"/>
                      <a:pt x="75873" y="12168"/>
                      <a:pt x="76846" y="13141"/>
                    </a:cubicBezTo>
                    <a:cubicBezTo>
                      <a:pt x="76846" y="14115"/>
                      <a:pt x="77820" y="16061"/>
                      <a:pt x="78793" y="17035"/>
                    </a:cubicBezTo>
                    <a:cubicBezTo>
                      <a:pt x="79766" y="18008"/>
                      <a:pt x="83660" y="23849"/>
                      <a:pt x="85607" y="26769"/>
                    </a:cubicBezTo>
                    <a:cubicBezTo>
                      <a:pt x="87554" y="28716"/>
                      <a:pt x="108969" y="49157"/>
                      <a:pt x="113836" y="52077"/>
                    </a:cubicBezTo>
                    <a:cubicBezTo>
                      <a:pt x="118703" y="52077"/>
                      <a:pt x="121623" y="54998"/>
                      <a:pt x="122597" y="55971"/>
                    </a:cubicBezTo>
                    <a:lnTo>
                      <a:pt x="122597" y="55971"/>
                    </a:lnTo>
                    <a:close/>
                    <a:moveTo>
                      <a:pt x="122597" y="84200"/>
                    </a:moveTo>
                    <a:lnTo>
                      <a:pt x="122597" y="95881"/>
                    </a:lnTo>
                    <a:cubicBezTo>
                      <a:pt x="119676" y="93934"/>
                      <a:pt x="116756" y="92960"/>
                      <a:pt x="116756" y="91987"/>
                    </a:cubicBezTo>
                    <a:cubicBezTo>
                      <a:pt x="116756" y="91987"/>
                      <a:pt x="113836" y="91014"/>
                      <a:pt x="112863" y="90040"/>
                    </a:cubicBezTo>
                    <a:cubicBezTo>
                      <a:pt x="110916" y="89067"/>
                      <a:pt x="108969" y="87120"/>
                      <a:pt x="107996" y="86147"/>
                    </a:cubicBezTo>
                    <a:lnTo>
                      <a:pt x="107996" y="85173"/>
                    </a:lnTo>
                    <a:lnTo>
                      <a:pt x="107996" y="84200"/>
                    </a:lnTo>
                    <a:cubicBezTo>
                      <a:pt x="107996" y="83226"/>
                      <a:pt x="108969" y="84200"/>
                      <a:pt x="110916" y="83226"/>
                    </a:cubicBezTo>
                    <a:cubicBezTo>
                      <a:pt x="111889" y="83226"/>
                      <a:pt x="112863" y="82253"/>
                      <a:pt x="113836" y="82253"/>
                    </a:cubicBezTo>
                    <a:cubicBezTo>
                      <a:pt x="114809" y="82253"/>
                      <a:pt x="115783" y="83226"/>
                      <a:pt x="117730" y="83226"/>
                    </a:cubicBezTo>
                    <a:cubicBezTo>
                      <a:pt x="119676" y="84200"/>
                      <a:pt x="121623" y="84200"/>
                      <a:pt x="122597" y="84200"/>
                    </a:cubicBezTo>
                    <a:lnTo>
                      <a:pt x="122597" y="84200"/>
                    </a:lnTo>
                    <a:close/>
                    <a:moveTo>
                      <a:pt x="72952" y="108535"/>
                    </a:moveTo>
                    <a:cubicBezTo>
                      <a:pt x="73926" y="108535"/>
                      <a:pt x="73926" y="107562"/>
                      <a:pt x="74899" y="107562"/>
                    </a:cubicBezTo>
                    <a:cubicBezTo>
                      <a:pt x="75873" y="107562"/>
                      <a:pt x="75873" y="105615"/>
                      <a:pt x="75873" y="104641"/>
                    </a:cubicBezTo>
                    <a:cubicBezTo>
                      <a:pt x="76846" y="102694"/>
                      <a:pt x="75873" y="99774"/>
                      <a:pt x="75873" y="96854"/>
                    </a:cubicBezTo>
                    <a:cubicBezTo>
                      <a:pt x="75873" y="94907"/>
                      <a:pt x="76846" y="91014"/>
                      <a:pt x="76846" y="91014"/>
                    </a:cubicBezTo>
                    <a:cubicBezTo>
                      <a:pt x="76846" y="91014"/>
                      <a:pt x="76846" y="91014"/>
                      <a:pt x="77820" y="92960"/>
                    </a:cubicBezTo>
                    <a:cubicBezTo>
                      <a:pt x="78793" y="93934"/>
                      <a:pt x="79766" y="96854"/>
                      <a:pt x="79766" y="99774"/>
                    </a:cubicBezTo>
                    <a:cubicBezTo>
                      <a:pt x="79766" y="103668"/>
                      <a:pt x="78793" y="107562"/>
                      <a:pt x="78793" y="107562"/>
                    </a:cubicBezTo>
                    <a:cubicBezTo>
                      <a:pt x="78793" y="110482"/>
                      <a:pt x="80740" y="112429"/>
                      <a:pt x="82687" y="113402"/>
                    </a:cubicBezTo>
                    <a:cubicBezTo>
                      <a:pt x="84633" y="114376"/>
                      <a:pt x="88527" y="112429"/>
                      <a:pt x="88527" y="111455"/>
                    </a:cubicBezTo>
                    <a:cubicBezTo>
                      <a:pt x="89500" y="110482"/>
                      <a:pt x="88527" y="109508"/>
                      <a:pt x="87554" y="108535"/>
                    </a:cubicBezTo>
                    <a:cubicBezTo>
                      <a:pt x="86580" y="107562"/>
                      <a:pt x="86580" y="106588"/>
                      <a:pt x="87554" y="105615"/>
                    </a:cubicBezTo>
                    <a:cubicBezTo>
                      <a:pt x="88527" y="104641"/>
                      <a:pt x="89500" y="104641"/>
                      <a:pt x="89500" y="104641"/>
                    </a:cubicBezTo>
                    <a:cubicBezTo>
                      <a:pt x="90474" y="105615"/>
                      <a:pt x="95341" y="108535"/>
                      <a:pt x="96314" y="109508"/>
                    </a:cubicBezTo>
                    <a:cubicBezTo>
                      <a:pt x="97288" y="110482"/>
                      <a:pt x="97288" y="112429"/>
                      <a:pt x="97288" y="113402"/>
                    </a:cubicBezTo>
                    <a:cubicBezTo>
                      <a:pt x="97288" y="114376"/>
                      <a:pt x="97288" y="116322"/>
                      <a:pt x="98261" y="120216"/>
                    </a:cubicBezTo>
                    <a:cubicBezTo>
                      <a:pt x="98261" y="123136"/>
                      <a:pt x="99235" y="126057"/>
                      <a:pt x="99235" y="126057"/>
                    </a:cubicBezTo>
                    <a:cubicBezTo>
                      <a:pt x="99235" y="128003"/>
                      <a:pt x="100208" y="128977"/>
                      <a:pt x="101182" y="128977"/>
                    </a:cubicBezTo>
                    <a:cubicBezTo>
                      <a:pt x="102155" y="128977"/>
                      <a:pt x="103129" y="128977"/>
                      <a:pt x="104102" y="128977"/>
                    </a:cubicBezTo>
                    <a:cubicBezTo>
                      <a:pt x="105075" y="128977"/>
                      <a:pt x="106049" y="128977"/>
                      <a:pt x="106049" y="128977"/>
                    </a:cubicBezTo>
                    <a:cubicBezTo>
                      <a:pt x="107022" y="128977"/>
                      <a:pt x="107022" y="128003"/>
                      <a:pt x="107996" y="127030"/>
                    </a:cubicBezTo>
                    <a:cubicBezTo>
                      <a:pt x="107996" y="125083"/>
                      <a:pt x="107022" y="121189"/>
                      <a:pt x="106049" y="120216"/>
                    </a:cubicBezTo>
                    <a:cubicBezTo>
                      <a:pt x="105075" y="119243"/>
                      <a:pt x="104102" y="117296"/>
                      <a:pt x="103129" y="116322"/>
                    </a:cubicBezTo>
                    <a:cubicBezTo>
                      <a:pt x="103129" y="115349"/>
                      <a:pt x="103129" y="114376"/>
                      <a:pt x="104102" y="113402"/>
                    </a:cubicBezTo>
                    <a:cubicBezTo>
                      <a:pt x="104102" y="112429"/>
                      <a:pt x="104102" y="112429"/>
                      <a:pt x="105075" y="113402"/>
                    </a:cubicBezTo>
                    <a:cubicBezTo>
                      <a:pt x="106049" y="113402"/>
                      <a:pt x="107022" y="114376"/>
                      <a:pt x="108969" y="116322"/>
                    </a:cubicBezTo>
                    <a:cubicBezTo>
                      <a:pt x="112863" y="119243"/>
                      <a:pt x="115783" y="119243"/>
                      <a:pt x="115783" y="119243"/>
                    </a:cubicBezTo>
                    <a:cubicBezTo>
                      <a:pt x="121623" y="120216"/>
                      <a:pt x="121623" y="115349"/>
                      <a:pt x="121623" y="115349"/>
                    </a:cubicBezTo>
                    <a:cubicBezTo>
                      <a:pt x="122597" y="105615"/>
                      <a:pt x="116756" y="103668"/>
                      <a:pt x="116756" y="102694"/>
                    </a:cubicBezTo>
                    <a:cubicBezTo>
                      <a:pt x="115783" y="101721"/>
                      <a:pt x="113836" y="100748"/>
                      <a:pt x="106049" y="96854"/>
                    </a:cubicBezTo>
                    <a:cubicBezTo>
                      <a:pt x="98261" y="92960"/>
                      <a:pt x="98261" y="91014"/>
                      <a:pt x="98261" y="91014"/>
                    </a:cubicBezTo>
                    <a:cubicBezTo>
                      <a:pt x="95341" y="86147"/>
                      <a:pt x="92421" y="75439"/>
                      <a:pt x="92421" y="74466"/>
                    </a:cubicBezTo>
                    <a:cubicBezTo>
                      <a:pt x="92421" y="73492"/>
                      <a:pt x="92421" y="70572"/>
                      <a:pt x="92421" y="69599"/>
                    </a:cubicBezTo>
                    <a:cubicBezTo>
                      <a:pt x="92421" y="68625"/>
                      <a:pt x="90474" y="67652"/>
                      <a:pt x="90474" y="67652"/>
                    </a:cubicBezTo>
                    <a:cubicBezTo>
                      <a:pt x="86580" y="65705"/>
                      <a:pt x="85607" y="67652"/>
                      <a:pt x="84633" y="69599"/>
                    </a:cubicBezTo>
                    <a:cubicBezTo>
                      <a:pt x="83660" y="70572"/>
                      <a:pt x="82687" y="70572"/>
                      <a:pt x="81713" y="69599"/>
                    </a:cubicBezTo>
                    <a:cubicBezTo>
                      <a:pt x="80740" y="68625"/>
                      <a:pt x="79766" y="67652"/>
                      <a:pt x="79766" y="64732"/>
                    </a:cubicBezTo>
                    <a:cubicBezTo>
                      <a:pt x="79766" y="61812"/>
                      <a:pt x="77820" y="55971"/>
                      <a:pt x="77820" y="54998"/>
                    </a:cubicBezTo>
                    <a:cubicBezTo>
                      <a:pt x="77820" y="54024"/>
                      <a:pt x="75873" y="53051"/>
                      <a:pt x="75873" y="53051"/>
                    </a:cubicBezTo>
                    <a:cubicBezTo>
                      <a:pt x="75873" y="53051"/>
                      <a:pt x="73926" y="52077"/>
                      <a:pt x="73926" y="53051"/>
                    </a:cubicBezTo>
                    <a:cubicBezTo>
                      <a:pt x="73926" y="54024"/>
                      <a:pt x="72952" y="54998"/>
                      <a:pt x="72952" y="55971"/>
                    </a:cubicBezTo>
                    <a:lnTo>
                      <a:pt x="72952" y="108535"/>
                    </a:lnTo>
                    <a:close/>
                    <a:moveTo>
                      <a:pt x="56404" y="118269"/>
                    </a:moveTo>
                    <a:cubicBezTo>
                      <a:pt x="56404" y="118269"/>
                      <a:pt x="55431" y="122163"/>
                      <a:pt x="57378" y="127030"/>
                    </a:cubicBezTo>
                    <a:cubicBezTo>
                      <a:pt x="58351" y="128977"/>
                      <a:pt x="61271" y="130924"/>
                      <a:pt x="62245" y="132870"/>
                    </a:cubicBezTo>
                    <a:cubicBezTo>
                      <a:pt x="63218" y="135791"/>
                      <a:pt x="64192" y="138711"/>
                      <a:pt x="66138" y="141631"/>
                    </a:cubicBezTo>
                    <a:cubicBezTo>
                      <a:pt x="66138" y="141631"/>
                      <a:pt x="67112" y="142604"/>
                      <a:pt x="68085" y="143578"/>
                    </a:cubicBezTo>
                    <a:cubicBezTo>
                      <a:pt x="68085" y="144551"/>
                      <a:pt x="68085" y="145525"/>
                      <a:pt x="69059" y="146498"/>
                    </a:cubicBezTo>
                    <a:cubicBezTo>
                      <a:pt x="69059" y="147471"/>
                      <a:pt x="71006" y="147471"/>
                      <a:pt x="71006" y="148445"/>
                    </a:cubicBezTo>
                    <a:cubicBezTo>
                      <a:pt x="71979" y="149418"/>
                      <a:pt x="71979" y="150392"/>
                      <a:pt x="71979" y="151365"/>
                    </a:cubicBezTo>
                    <a:lnTo>
                      <a:pt x="71979" y="151365"/>
                    </a:lnTo>
                    <a:lnTo>
                      <a:pt x="71979" y="133844"/>
                    </a:lnTo>
                    <a:cubicBezTo>
                      <a:pt x="71006" y="132870"/>
                      <a:pt x="70032" y="131897"/>
                      <a:pt x="69059" y="131897"/>
                    </a:cubicBezTo>
                    <a:cubicBezTo>
                      <a:pt x="64192" y="128003"/>
                      <a:pt x="61271" y="124110"/>
                      <a:pt x="59325" y="122163"/>
                    </a:cubicBezTo>
                    <a:cubicBezTo>
                      <a:pt x="58351" y="121189"/>
                      <a:pt x="56404" y="118269"/>
                      <a:pt x="56404" y="118269"/>
                    </a:cubicBezTo>
                    <a:lnTo>
                      <a:pt x="56404" y="118269"/>
                    </a:lnTo>
                    <a:close/>
                    <a:moveTo>
                      <a:pt x="72952" y="10221"/>
                    </a:moveTo>
                    <a:lnTo>
                      <a:pt x="72952" y="26769"/>
                    </a:lnTo>
                    <a:cubicBezTo>
                      <a:pt x="71006" y="27742"/>
                      <a:pt x="69059" y="28716"/>
                      <a:pt x="69059" y="28716"/>
                    </a:cubicBezTo>
                    <a:cubicBezTo>
                      <a:pt x="68085" y="29689"/>
                      <a:pt x="66138" y="37476"/>
                      <a:pt x="66138" y="38450"/>
                    </a:cubicBezTo>
                    <a:cubicBezTo>
                      <a:pt x="66138" y="39423"/>
                      <a:pt x="68085" y="45263"/>
                      <a:pt x="67112" y="47210"/>
                    </a:cubicBezTo>
                    <a:cubicBezTo>
                      <a:pt x="66138" y="49157"/>
                      <a:pt x="65165" y="52077"/>
                      <a:pt x="64192" y="53051"/>
                    </a:cubicBezTo>
                    <a:cubicBezTo>
                      <a:pt x="64192" y="53051"/>
                      <a:pt x="63218" y="53051"/>
                      <a:pt x="62245" y="53051"/>
                    </a:cubicBezTo>
                    <a:cubicBezTo>
                      <a:pt x="61271" y="53051"/>
                      <a:pt x="59325" y="53051"/>
                      <a:pt x="58351" y="54998"/>
                    </a:cubicBezTo>
                    <a:cubicBezTo>
                      <a:pt x="57378" y="55971"/>
                      <a:pt x="57378" y="60838"/>
                      <a:pt x="57378" y="62785"/>
                    </a:cubicBezTo>
                    <a:cubicBezTo>
                      <a:pt x="57378" y="63758"/>
                      <a:pt x="58351" y="65705"/>
                      <a:pt x="58351" y="65705"/>
                    </a:cubicBezTo>
                    <a:cubicBezTo>
                      <a:pt x="58351" y="65705"/>
                      <a:pt x="61271" y="62785"/>
                      <a:pt x="62245" y="61812"/>
                    </a:cubicBezTo>
                    <a:cubicBezTo>
                      <a:pt x="67112" y="55971"/>
                      <a:pt x="66138" y="56944"/>
                      <a:pt x="72952" y="58891"/>
                    </a:cubicBezTo>
                    <a:cubicBezTo>
                      <a:pt x="72952" y="58891"/>
                      <a:pt x="73926" y="57918"/>
                      <a:pt x="74899" y="55971"/>
                    </a:cubicBezTo>
                    <a:lnTo>
                      <a:pt x="74899" y="107562"/>
                    </a:lnTo>
                    <a:cubicBezTo>
                      <a:pt x="73926" y="107562"/>
                      <a:pt x="72952" y="107562"/>
                      <a:pt x="71006" y="107562"/>
                    </a:cubicBezTo>
                    <a:cubicBezTo>
                      <a:pt x="67112" y="107562"/>
                      <a:pt x="65165" y="109508"/>
                      <a:pt x="62245" y="108535"/>
                    </a:cubicBezTo>
                    <a:cubicBezTo>
                      <a:pt x="59325" y="107562"/>
                      <a:pt x="60298" y="106588"/>
                      <a:pt x="60298" y="104641"/>
                    </a:cubicBezTo>
                    <a:cubicBezTo>
                      <a:pt x="60298" y="102694"/>
                      <a:pt x="63218" y="98801"/>
                      <a:pt x="63218" y="96854"/>
                    </a:cubicBezTo>
                    <a:cubicBezTo>
                      <a:pt x="63218" y="94907"/>
                      <a:pt x="65165" y="90040"/>
                      <a:pt x="65165" y="86147"/>
                    </a:cubicBezTo>
                    <a:cubicBezTo>
                      <a:pt x="65165" y="83226"/>
                      <a:pt x="66138" y="77386"/>
                      <a:pt x="66138" y="75439"/>
                    </a:cubicBezTo>
                    <a:cubicBezTo>
                      <a:pt x="66138" y="73492"/>
                      <a:pt x="66138" y="72519"/>
                      <a:pt x="66138" y="72519"/>
                    </a:cubicBezTo>
                    <a:lnTo>
                      <a:pt x="62245" y="68625"/>
                    </a:lnTo>
                    <a:cubicBezTo>
                      <a:pt x="62245" y="68625"/>
                      <a:pt x="61271" y="68625"/>
                      <a:pt x="59325" y="70572"/>
                    </a:cubicBezTo>
                    <a:cubicBezTo>
                      <a:pt x="57378" y="72519"/>
                      <a:pt x="56404" y="71546"/>
                      <a:pt x="53484" y="80306"/>
                    </a:cubicBezTo>
                    <a:cubicBezTo>
                      <a:pt x="53484" y="80306"/>
                      <a:pt x="52511" y="84200"/>
                      <a:pt x="50564" y="86147"/>
                    </a:cubicBezTo>
                    <a:cubicBezTo>
                      <a:pt x="48617" y="88093"/>
                      <a:pt x="48617" y="88093"/>
                      <a:pt x="47644" y="89067"/>
                    </a:cubicBezTo>
                    <a:cubicBezTo>
                      <a:pt x="46670" y="90040"/>
                      <a:pt x="45697" y="91987"/>
                      <a:pt x="44723" y="92960"/>
                    </a:cubicBezTo>
                    <a:cubicBezTo>
                      <a:pt x="43750" y="93934"/>
                      <a:pt x="36936" y="94907"/>
                      <a:pt x="36936" y="94907"/>
                    </a:cubicBezTo>
                    <a:cubicBezTo>
                      <a:pt x="35962" y="94907"/>
                      <a:pt x="38883" y="91014"/>
                      <a:pt x="39856" y="89067"/>
                    </a:cubicBezTo>
                    <a:cubicBezTo>
                      <a:pt x="40829" y="87120"/>
                      <a:pt x="41803" y="84200"/>
                      <a:pt x="42776" y="83226"/>
                    </a:cubicBezTo>
                    <a:cubicBezTo>
                      <a:pt x="42776" y="83226"/>
                      <a:pt x="42776" y="82253"/>
                      <a:pt x="42776" y="82253"/>
                    </a:cubicBezTo>
                    <a:cubicBezTo>
                      <a:pt x="42776" y="81280"/>
                      <a:pt x="42776" y="81280"/>
                      <a:pt x="42776" y="80306"/>
                    </a:cubicBezTo>
                    <a:cubicBezTo>
                      <a:pt x="42776" y="80306"/>
                      <a:pt x="42776" y="79333"/>
                      <a:pt x="43750" y="79333"/>
                    </a:cubicBezTo>
                    <a:cubicBezTo>
                      <a:pt x="43750" y="79333"/>
                      <a:pt x="44723" y="78359"/>
                      <a:pt x="44723" y="77386"/>
                    </a:cubicBezTo>
                    <a:cubicBezTo>
                      <a:pt x="44723" y="75439"/>
                      <a:pt x="44723" y="74466"/>
                      <a:pt x="44723" y="73492"/>
                    </a:cubicBezTo>
                    <a:cubicBezTo>
                      <a:pt x="44723" y="72519"/>
                      <a:pt x="44723" y="70572"/>
                      <a:pt x="44723" y="69599"/>
                    </a:cubicBezTo>
                    <a:cubicBezTo>
                      <a:pt x="44723" y="68625"/>
                      <a:pt x="43750" y="67652"/>
                      <a:pt x="43750" y="66679"/>
                    </a:cubicBezTo>
                    <a:cubicBezTo>
                      <a:pt x="42776" y="61812"/>
                      <a:pt x="41803" y="54024"/>
                      <a:pt x="40829" y="46237"/>
                    </a:cubicBezTo>
                    <a:cubicBezTo>
                      <a:pt x="40829" y="45263"/>
                      <a:pt x="39856" y="43317"/>
                      <a:pt x="38883" y="42343"/>
                    </a:cubicBezTo>
                    <a:cubicBezTo>
                      <a:pt x="38883" y="41370"/>
                      <a:pt x="37909" y="39423"/>
                      <a:pt x="37909" y="38450"/>
                    </a:cubicBezTo>
                    <a:cubicBezTo>
                      <a:pt x="36936" y="33583"/>
                      <a:pt x="36936" y="30662"/>
                      <a:pt x="36936" y="27742"/>
                    </a:cubicBezTo>
                    <a:lnTo>
                      <a:pt x="35962" y="24822"/>
                    </a:lnTo>
                    <a:lnTo>
                      <a:pt x="35962" y="8274"/>
                    </a:lnTo>
                    <a:lnTo>
                      <a:pt x="35962" y="8274"/>
                    </a:lnTo>
                    <a:cubicBezTo>
                      <a:pt x="35962" y="8274"/>
                      <a:pt x="39856" y="8274"/>
                      <a:pt x="41803" y="8274"/>
                    </a:cubicBezTo>
                    <a:cubicBezTo>
                      <a:pt x="43750" y="8274"/>
                      <a:pt x="44723" y="10221"/>
                      <a:pt x="45697" y="11194"/>
                    </a:cubicBezTo>
                    <a:cubicBezTo>
                      <a:pt x="46670" y="11194"/>
                      <a:pt x="48617" y="13141"/>
                      <a:pt x="50564" y="12168"/>
                    </a:cubicBezTo>
                    <a:cubicBezTo>
                      <a:pt x="52511" y="12168"/>
                      <a:pt x="53484" y="11194"/>
                      <a:pt x="54458" y="10221"/>
                    </a:cubicBezTo>
                    <a:cubicBezTo>
                      <a:pt x="54458" y="10221"/>
                      <a:pt x="56404" y="8274"/>
                      <a:pt x="57378" y="10221"/>
                    </a:cubicBezTo>
                    <a:cubicBezTo>
                      <a:pt x="58351" y="12168"/>
                      <a:pt x="58351" y="13141"/>
                      <a:pt x="57378" y="13141"/>
                    </a:cubicBezTo>
                    <a:cubicBezTo>
                      <a:pt x="56404" y="14115"/>
                      <a:pt x="56404" y="15088"/>
                      <a:pt x="56404" y="15088"/>
                    </a:cubicBezTo>
                    <a:cubicBezTo>
                      <a:pt x="56404" y="15088"/>
                      <a:pt x="55431" y="16061"/>
                      <a:pt x="55431" y="17035"/>
                    </a:cubicBezTo>
                    <a:cubicBezTo>
                      <a:pt x="53484" y="19955"/>
                      <a:pt x="48617" y="27742"/>
                      <a:pt x="48617" y="37476"/>
                    </a:cubicBezTo>
                    <a:cubicBezTo>
                      <a:pt x="48617" y="39423"/>
                      <a:pt x="48617" y="42343"/>
                      <a:pt x="48617" y="44290"/>
                    </a:cubicBezTo>
                    <a:cubicBezTo>
                      <a:pt x="48617" y="46237"/>
                      <a:pt x="48617" y="48184"/>
                      <a:pt x="48617" y="50130"/>
                    </a:cubicBezTo>
                    <a:cubicBezTo>
                      <a:pt x="48617" y="53051"/>
                      <a:pt x="48617" y="54998"/>
                      <a:pt x="48617" y="57918"/>
                    </a:cubicBezTo>
                    <a:cubicBezTo>
                      <a:pt x="48617" y="58891"/>
                      <a:pt x="49590" y="59865"/>
                      <a:pt x="49590" y="60838"/>
                    </a:cubicBezTo>
                    <a:cubicBezTo>
                      <a:pt x="49590" y="61812"/>
                      <a:pt x="49590" y="62785"/>
                      <a:pt x="49590" y="64732"/>
                    </a:cubicBezTo>
                    <a:cubicBezTo>
                      <a:pt x="49590" y="65705"/>
                      <a:pt x="49590" y="67652"/>
                      <a:pt x="49590" y="68625"/>
                    </a:cubicBezTo>
                    <a:cubicBezTo>
                      <a:pt x="49590" y="69599"/>
                      <a:pt x="49590" y="71546"/>
                      <a:pt x="48617" y="73492"/>
                    </a:cubicBezTo>
                    <a:cubicBezTo>
                      <a:pt x="48617" y="74466"/>
                      <a:pt x="47644" y="76413"/>
                      <a:pt x="47644" y="77386"/>
                    </a:cubicBezTo>
                    <a:cubicBezTo>
                      <a:pt x="47644" y="78359"/>
                      <a:pt x="47644" y="78359"/>
                      <a:pt x="47644" y="79333"/>
                    </a:cubicBezTo>
                    <a:cubicBezTo>
                      <a:pt x="47644" y="80306"/>
                      <a:pt x="47644" y="81280"/>
                      <a:pt x="48617" y="81280"/>
                    </a:cubicBezTo>
                    <a:cubicBezTo>
                      <a:pt x="49590" y="81280"/>
                      <a:pt x="49590" y="81280"/>
                      <a:pt x="49590" y="81280"/>
                    </a:cubicBezTo>
                    <a:cubicBezTo>
                      <a:pt x="50564" y="80306"/>
                      <a:pt x="52511" y="75439"/>
                      <a:pt x="53484" y="69599"/>
                    </a:cubicBezTo>
                    <a:cubicBezTo>
                      <a:pt x="54458" y="62785"/>
                      <a:pt x="55431" y="57918"/>
                      <a:pt x="55431" y="57918"/>
                    </a:cubicBezTo>
                    <a:cubicBezTo>
                      <a:pt x="55431" y="57918"/>
                      <a:pt x="56404" y="52077"/>
                      <a:pt x="55431" y="50130"/>
                    </a:cubicBezTo>
                    <a:cubicBezTo>
                      <a:pt x="55431" y="48184"/>
                      <a:pt x="56404" y="48184"/>
                      <a:pt x="56404" y="48184"/>
                    </a:cubicBezTo>
                    <a:cubicBezTo>
                      <a:pt x="56404" y="48184"/>
                      <a:pt x="58351" y="48184"/>
                      <a:pt x="58351" y="48184"/>
                    </a:cubicBezTo>
                    <a:cubicBezTo>
                      <a:pt x="58351" y="49157"/>
                      <a:pt x="59325" y="49157"/>
                      <a:pt x="59325" y="49157"/>
                    </a:cubicBezTo>
                    <a:cubicBezTo>
                      <a:pt x="59325" y="49157"/>
                      <a:pt x="62245" y="50130"/>
                      <a:pt x="63218" y="49157"/>
                    </a:cubicBezTo>
                    <a:cubicBezTo>
                      <a:pt x="64192" y="48184"/>
                      <a:pt x="64192" y="46237"/>
                      <a:pt x="64192" y="45263"/>
                    </a:cubicBezTo>
                    <a:cubicBezTo>
                      <a:pt x="64192" y="43317"/>
                      <a:pt x="64192" y="37476"/>
                      <a:pt x="64192" y="34556"/>
                    </a:cubicBezTo>
                    <a:cubicBezTo>
                      <a:pt x="64192" y="32609"/>
                      <a:pt x="65165" y="30662"/>
                      <a:pt x="66138" y="28716"/>
                    </a:cubicBezTo>
                    <a:cubicBezTo>
                      <a:pt x="67112" y="26769"/>
                      <a:pt x="68085" y="25795"/>
                      <a:pt x="69059" y="23849"/>
                    </a:cubicBezTo>
                    <a:cubicBezTo>
                      <a:pt x="71006" y="19955"/>
                      <a:pt x="71006" y="18008"/>
                      <a:pt x="72952" y="15088"/>
                    </a:cubicBezTo>
                    <a:cubicBezTo>
                      <a:pt x="71979" y="13141"/>
                      <a:pt x="71979" y="11194"/>
                      <a:pt x="72952" y="10221"/>
                    </a:cubicBezTo>
                    <a:lnTo>
                      <a:pt x="72952" y="10221"/>
                    </a:lnTo>
                    <a:close/>
                    <a:moveTo>
                      <a:pt x="34016" y="70572"/>
                    </a:moveTo>
                    <a:cubicBezTo>
                      <a:pt x="34989" y="69599"/>
                      <a:pt x="35962" y="69599"/>
                      <a:pt x="36936" y="68625"/>
                    </a:cubicBezTo>
                    <a:cubicBezTo>
                      <a:pt x="36936" y="67652"/>
                      <a:pt x="35962" y="64732"/>
                      <a:pt x="35962" y="62785"/>
                    </a:cubicBezTo>
                    <a:cubicBezTo>
                      <a:pt x="35962" y="61812"/>
                      <a:pt x="34989" y="61812"/>
                      <a:pt x="34989" y="60838"/>
                    </a:cubicBezTo>
                    <a:lnTo>
                      <a:pt x="34989" y="70572"/>
                    </a:lnTo>
                    <a:lnTo>
                      <a:pt x="34016" y="70572"/>
                    </a:lnTo>
                    <a:close/>
                    <a:moveTo>
                      <a:pt x="34016" y="58891"/>
                    </a:moveTo>
                    <a:cubicBezTo>
                      <a:pt x="34016" y="57918"/>
                      <a:pt x="34989" y="57918"/>
                      <a:pt x="34989" y="56944"/>
                    </a:cubicBezTo>
                    <a:cubicBezTo>
                      <a:pt x="34989" y="55971"/>
                      <a:pt x="34989" y="55971"/>
                      <a:pt x="34016" y="54998"/>
                    </a:cubicBezTo>
                    <a:lnTo>
                      <a:pt x="34016" y="58891"/>
                    </a:lnTo>
                    <a:close/>
                    <a:moveTo>
                      <a:pt x="34016" y="8274"/>
                    </a:moveTo>
                    <a:lnTo>
                      <a:pt x="34016" y="24822"/>
                    </a:lnTo>
                    <a:cubicBezTo>
                      <a:pt x="33042" y="20928"/>
                      <a:pt x="33042" y="18008"/>
                      <a:pt x="32069" y="17035"/>
                    </a:cubicBezTo>
                    <a:cubicBezTo>
                      <a:pt x="32069" y="15088"/>
                      <a:pt x="32069" y="12168"/>
                      <a:pt x="31095" y="11194"/>
                    </a:cubicBezTo>
                    <a:cubicBezTo>
                      <a:pt x="30122" y="10221"/>
                      <a:pt x="31095" y="8274"/>
                      <a:pt x="31095" y="7301"/>
                    </a:cubicBezTo>
                    <a:cubicBezTo>
                      <a:pt x="32069" y="7301"/>
                      <a:pt x="33042" y="7301"/>
                      <a:pt x="34016" y="8274"/>
                    </a:cubicBezTo>
                    <a:lnTo>
                      <a:pt x="34016" y="8274"/>
                    </a:lnTo>
                    <a:close/>
                    <a:moveTo>
                      <a:pt x="34016" y="54998"/>
                    </a:moveTo>
                    <a:lnTo>
                      <a:pt x="34016" y="58891"/>
                    </a:lnTo>
                    <a:cubicBezTo>
                      <a:pt x="34016" y="58891"/>
                      <a:pt x="34016" y="59865"/>
                      <a:pt x="34016" y="59865"/>
                    </a:cubicBezTo>
                    <a:cubicBezTo>
                      <a:pt x="34016" y="59865"/>
                      <a:pt x="34016" y="59865"/>
                      <a:pt x="34016" y="59865"/>
                    </a:cubicBezTo>
                    <a:lnTo>
                      <a:pt x="34016" y="69599"/>
                    </a:lnTo>
                    <a:cubicBezTo>
                      <a:pt x="34016" y="69599"/>
                      <a:pt x="33042" y="70572"/>
                      <a:pt x="33042" y="70572"/>
                    </a:cubicBezTo>
                    <a:cubicBezTo>
                      <a:pt x="32069" y="72519"/>
                      <a:pt x="32069" y="74466"/>
                      <a:pt x="32069" y="77386"/>
                    </a:cubicBezTo>
                    <a:cubicBezTo>
                      <a:pt x="32069" y="80306"/>
                      <a:pt x="31095" y="86147"/>
                      <a:pt x="32069" y="86147"/>
                    </a:cubicBezTo>
                    <a:cubicBezTo>
                      <a:pt x="32069" y="87120"/>
                      <a:pt x="32069" y="89067"/>
                      <a:pt x="32069" y="90040"/>
                    </a:cubicBezTo>
                    <a:cubicBezTo>
                      <a:pt x="32069" y="91014"/>
                      <a:pt x="31095" y="91987"/>
                      <a:pt x="29149" y="91987"/>
                    </a:cubicBezTo>
                    <a:cubicBezTo>
                      <a:pt x="28175" y="91987"/>
                      <a:pt x="25255" y="91987"/>
                      <a:pt x="24282" y="91987"/>
                    </a:cubicBezTo>
                    <a:cubicBezTo>
                      <a:pt x="23308" y="91987"/>
                      <a:pt x="22335" y="91987"/>
                      <a:pt x="22335" y="91987"/>
                    </a:cubicBezTo>
                    <a:cubicBezTo>
                      <a:pt x="20388" y="92960"/>
                      <a:pt x="18441" y="91987"/>
                      <a:pt x="17467" y="91987"/>
                    </a:cubicBezTo>
                    <a:cubicBezTo>
                      <a:pt x="16494" y="91987"/>
                      <a:pt x="15521" y="92960"/>
                      <a:pt x="14547" y="92960"/>
                    </a:cubicBezTo>
                    <a:cubicBezTo>
                      <a:pt x="13574" y="92960"/>
                      <a:pt x="13574" y="90040"/>
                      <a:pt x="13574" y="89067"/>
                    </a:cubicBezTo>
                    <a:cubicBezTo>
                      <a:pt x="14547" y="87120"/>
                      <a:pt x="15521" y="86147"/>
                      <a:pt x="16494" y="83226"/>
                    </a:cubicBezTo>
                    <a:cubicBezTo>
                      <a:pt x="17467" y="81280"/>
                      <a:pt x="17467" y="80306"/>
                      <a:pt x="17467" y="78359"/>
                    </a:cubicBezTo>
                    <a:cubicBezTo>
                      <a:pt x="18441" y="76413"/>
                      <a:pt x="18441" y="74466"/>
                      <a:pt x="18441" y="72519"/>
                    </a:cubicBezTo>
                    <a:cubicBezTo>
                      <a:pt x="18441" y="72519"/>
                      <a:pt x="18441" y="71546"/>
                      <a:pt x="18441" y="69599"/>
                    </a:cubicBezTo>
                    <a:cubicBezTo>
                      <a:pt x="18441" y="68625"/>
                      <a:pt x="19414" y="66679"/>
                      <a:pt x="18441" y="65705"/>
                    </a:cubicBezTo>
                    <a:cubicBezTo>
                      <a:pt x="18441" y="64732"/>
                      <a:pt x="16494" y="64732"/>
                      <a:pt x="15521" y="63758"/>
                    </a:cubicBezTo>
                    <a:cubicBezTo>
                      <a:pt x="15521" y="63758"/>
                      <a:pt x="15521" y="63758"/>
                      <a:pt x="15521" y="63758"/>
                    </a:cubicBezTo>
                    <a:cubicBezTo>
                      <a:pt x="15521" y="63758"/>
                      <a:pt x="14547" y="63758"/>
                      <a:pt x="13574" y="62785"/>
                    </a:cubicBezTo>
                    <a:cubicBezTo>
                      <a:pt x="11627" y="60838"/>
                      <a:pt x="8707" y="60838"/>
                      <a:pt x="7733" y="58891"/>
                    </a:cubicBezTo>
                    <a:cubicBezTo>
                      <a:pt x="6760" y="57918"/>
                      <a:pt x="7733" y="55971"/>
                      <a:pt x="7733" y="54998"/>
                    </a:cubicBezTo>
                    <a:cubicBezTo>
                      <a:pt x="7733" y="54024"/>
                      <a:pt x="7733" y="53051"/>
                      <a:pt x="9680" y="53051"/>
                    </a:cubicBezTo>
                    <a:cubicBezTo>
                      <a:pt x="10654" y="53051"/>
                      <a:pt x="14547" y="53051"/>
                      <a:pt x="15521" y="53051"/>
                    </a:cubicBezTo>
                    <a:cubicBezTo>
                      <a:pt x="16494" y="53051"/>
                      <a:pt x="18441" y="52077"/>
                      <a:pt x="19414" y="52077"/>
                    </a:cubicBezTo>
                    <a:cubicBezTo>
                      <a:pt x="20388" y="52077"/>
                      <a:pt x="24282" y="51104"/>
                      <a:pt x="25255" y="52077"/>
                    </a:cubicBezTo>
                    <a:cubicBezTo>
                      <a:pt x="25255" y="52077"/>
                      <a:pt x="27202" y="53051"/>
                      <a:pt x="28175" y="54024"/>
                    </a:cubicBezTo>
                    <a:cubicBezTo>
                      <a:pt x="29149" y="54024"/>
                      <a:pt x="29149" y="53051"/>
                      <a:pt x="29149" y="54024"/>
                    </a:cubicBezTo>
                    <a:cubicBezTo>
                      <a:pt x="30122" y="54024"/>
                      <a:pt x="31095" y="54024"/>
                      <a:pt x="32069" y="54998"/>
                    </a:cubicBezTo>
                    <a:cubicBezTo>
                      <a:pt x="32069" y="54998"/>
                      <a:pt x="33042" y="54998"/>
                      <a:pt x="34016" y="549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9636715-049F-4DAD-A494-5E05FB904178}"/>
                  </a:ext>
                </a:extLst>
              </p:cNvPr>
              <p:cNvSpPr/>
              <p:nvPr/>
            </p:nvSpPr>
            <p:spPr>
              <a:xfrm>
                <a:off x="8530971" y="5593584"/>
                <a:ext cx="146013" cy="146011"/>
              </a:xfrm>
              <a:custGeom>
                <a:avLst/>
                <a:gdLst>
                  <a:gd name="connsiteX0" fmla="*/ 109913 w 146012"/>
                  <a:gd name="connsiteY0" fmla="*/ 100748 h 146011"/>
                  <a:gd name="connsiteX1" fmla="*/ 112833 w 146012"/>
                  <a:gd name="connsiteY1" fmla="*/ 107562 h 146011"/>
                  <a:gd name="connsiteX2" fmla="*/ 117700 w 146012"/>
                  <a:gd name="connsiteY2" fmla="*/ 112429 h 146011"/>
                  <a:gd name="connsiteX3" fmla="*/ 119647 w 146012"/>
                  <a:gd name="connsiteY3" fmla="*/ 119243 h 146011"/>
                  <a:gd name="connsiteX4" fmla="*/ 121594 w 146012"/>
                  <a:gd name="connsiteY4" fmla="*/ 124110 h 146011"/>
                  <a:gd name="connsiteX5" fmla="*/ 121594 w 146012"/>
                  <a:gd name="connsiteY5" fmla="*/ 138711 h 146011"/>
                  <a:gd name="connsiteX6" fmla="*/ 116727 w 146012"/>
                  <a:gd name="connsiteY6" fmla="*/ 138711 h 146011"/>
                  <a:gd name="connsiteX7" fmla="*/ 110886 w 146012"/>
                  <a:gd name="connsiteY7" fmla="*/ 139684 h 146011"/>
                  <a:gd name="connsiteX8" fmla="*/ 110886 w 146012"/>
                  <a:gd name="connsiteY8" fmla="*/ 100748 h 146011"/>
                  <a:gd name="connsiteX9" fmla="*/ 109913 w 146012"/>
                  <a:gd name="connsiteY9" fmla="*/ 100748 h 146011"/>
                  <a:gd name="connsiteX10" fmla="*/ 109913 w 146012"/>
                  <a:gd name="connsiteY10" fmla="*/ 65705 h 146011"/>
                  <a:gd name="connsiteX11" fmla="*/ 109913 w 146012"/>
                  <a:gd name="connsiteY11" fmla="*/ 57918 h 146011"/>
                  <a:gd name="connsiteX12" fmla="*/ 114780 w 146012"/>
                  <a:gd name="connsiteY12" fmla="*/ 57918 h 146011"/>
                  <a:gd name="connsiteX13" fmla="*/ 120621 w 146012"/>
                  <a:gd name="connsiteY13" fmla="*/ 56944 h 146011"/>
                  <a:gd name="connsiteX14" fmla="*/ 124514 w 146012"/>
                  <a:gd name="connsiteY14" fmla="*/ 54998 h 146011"/>
                  <a:gd name="connsiteX15" fmla="*/ 127435 w 146012"/>
                  <a:gd name="connsiteY15" fmla="*/ 54998 h 146011"/>
                  <a:gd name="connsiteX16" fmla="*/ 130355 w 146012"/>
                  <a:gd name="connsiteY16" fmla="*/ 54998 h 146011"/>
                  <a:gd name="connsiteX17" fmla="*/ 132302 w 146012"/>
                  <a:gd name="connsiteY17" fmla="*/ 54024 h 146011"/>
                  <a:gd name="connsiteX18" fmla="*/ 133275 w 146012"/>
                  <a:gd name="connsiteY18" fmla="*/ 52077 h 146011"/>
                  <a:gd name="connsiteX19" fmla="*/ 132302 w 146012"/>
                  <a:gd name="connsiteY19" fmla="*/ 50130 h 146011"/>
                  <a:gd name="connsiteX20" fmla="*/ 131328 w 146012"/>
                  <a:gd name="connsiteY20" fmla="*/ 48184 h 146011"/>
                  <a:gd name="connsiteX21" fmla="*/ 131328 w 146012"/>
                  <a:gd name="connsiteY21" fmla="*/ 47210 h 146011"/>
                  <a:gd name="connsiteX22" fmla="*/ 131328 w 146012"/>
                  <a:gd name="connsiteY22" fmla="*/ 47210 h 146011"/>
                  <a:gd name="connsiteX23" fmla="*/ 132302 w 146012"/>
                  <a:gd name="connsiteY23" fmla="*/ 47210 h 146011"/>
                  <a:gd name="connsiteX24" fmla="*/ 135222 w 146012"/>
                  <a:gd name="connsiteY24" fmla="*/ 50130 h 146011"/>
                  <a:gd name="connsiteX25" fmla="*/ 139115 w 146012"/>
                  <a:gd name="connsiteY25" fmla="*/ 55971 h 146011"/>
                  <a:gd name="connsiteX26" fmla="*/ 137169 w 146012"/>
                  <a:gd name="connsiteY26" fmla="*/ 58891 h 146011"/>
                  <a:gd name="connsiteX27" fmla="*/ 130355 w 146012"/>
                  <a:gd name="connsiteY27" fmla="*/ 59865 h 146011"/>
                  <a:gd name="connsiteX28" fmla="*/ 127435 w 146012"/>
                  <a:gd name="connsiteY28" fmla="*/ 60838 h 146011"/>
                  <a:gd name="connsiteX29" fmla="*/ 122567 w 146012"/>
                  <a:gd name="connsiteY29" fmla="*/ 62785 h 146011"/>
                  <a:gd name="connsiteX30" fmla="*/ 117700 w 146012"/>
                  <a:gd name="connsiteY30" fmla="*/ 66679 h 146011"/>
                  <a:gd name="connsiteX31" fmla="*/ 109913 w 146012"/>
                  <a:gd name="connsiteY31" fmla="*/ 65705 h 146011"/>
                  <a:gd name="connsiteX32" fmla="*/ 109913 w 146012"/>
                  <a:gd name="connsiteY32" fmla="*/ 65705 h 146011"/>
                  <a:gd name="connsiteX33" fmla="*/ 109913 w 146012"/>
                  <a:gd name="connsiteY33" fmla="*/ 47210 h 146011"/>
                  <a:gd name="connsiteX34" fmla="*/ 114780 w 146012"/>
                  <a:gd name="connsiteY34" fmla="*/ 44290 h 146011"/>
                  <a:gd name="connsiteX35" fmla="*/ 116727 w 146012"/>
                  <a:gd name="connsiteY35" fmla="*/ 39423 h 146011"/>
                  <a:gd name="connsiteX36" fmla="*/ 119647 w 146012"/>
                  <a:gd name="connsiteY36" fmla="*/ 35529 h 146011"/>
                  <a:gd name="connsiteX37" fmla="*/ 120621 w 146012"/>
                  <a:gd name="connsiteY37" fmla="*/ 28716 h 146011"/>
                  <a:gd name="connsiteX38" fmla="*/ 113806 w 146012"/>
                  <a:gd name="connsiteY38" fmla="*/ 16061 h 146011"/>
                  <a:gd name="connsiteX39" fmla="*/ 109913 w 146012"/>
                  <a:gd name="connsiteY39" fmla="*/ 8274 h 146011"/>
                  <a:gd name="connsiteX40" fmla="*/ 108939 w 146012"/>
                  <a:gd name="connsiteY40" fmla="*/ 7301 h 146011"/>
                  <a:gd name="connsiteX41" fmla="*/ 107966 w 146012"/>
                  <a:gd name="connsiteY41" fmla="*/ 7301 h 146011"/>
                  <a:gd name="connsiteX42" fmla="*/ 107966 w 146012"/>
                  <a:gd name="connsiteY42" fmla="*/ 47210 h 146011"/>
                  <a:gd name="connsiteX43" fmla="*/ 105046 w 146012"/>
                  <a:gd name="connsiteY43" fmla="*/ 95881 h 146011"/>
                  <a:gd name="connsiteX44" fmla="*/ 108939 w 146012"/>
                  <a:gd name="connsiteY44" fmla="*/ 98801 h 146011"/>
                  <a:gd name="connsiteX45" fmla="*/ 109913 w 146012"/>
                  <a:gd name="connsiteY45" fmla="*/ 100748 h 146011"/>
                  <a:gd name="connsiteX46" fmla="*/ 109913 w 146012"/>
                  <a:gd name="connsiteY46" fmla="*/ 138711 h 146011"/>
                  <a:gd name="connsiteX47" fmla="*/ 107966 w 146012"/>
                  <a:gd name="connsiteY47" fmla="*/ 138711 h 146011"/>
                  <a:gd name="connsiteX48" fmla="*/ 101152 w 146012"/>
                  <a:gd name="connsiteY48" fmla="*/ 140658 h 146011"/>
                  <a:gd name="connsiteX49" fmla="*/ 98232 w 146012"/>
                  <a:gd name="connsiteY49" fmla="*/ 136764 h 146011"/>
                  <a:gd name="connsiteX50" fmla="*/ 103099 w 146012"/>
                  <a:gd name="connsiteY50" fmla="*/ 119243 h 146011"/>
                  <a:gd name="connsiteX51" fmla="*/ 105046 w 146012"/>
                  <a:gd name="connsiteY51" fmla="*/ 95881 h 146011"/>
                  <a:gd name="connsiteX52" fmla="*/ 105046 w 146012"/>
                  <a:gd name="connsiteY52" fmla="*/ 95881 h 146011"/>
                  <a:gd name="connsiteX53" fmla="*/ 109913 w 146012"/>
                  <a:gd name="connsiteY53" fmla="*/ 8274 h 146011"/>
                  <a:gd name="connsiteX54" fmla="*/ 109913 w 146012"/>
                  <a:gd name="connsiteY54" fmla="*/ 8274 h 146011"/>
                  <a:gd name="connsiteX55" fmla="*/ 107966 w 146012"/>
                  <a:gd name="connsiteY55" fmla="*/ 8274 h 146011"/>
                  <a:gd name="connsiteX56" fmla="*/ 103099 w 146012"/>
                  <a:gd name="connsiteY56" fmla="*/ 11194 h 146011"/>
                  <a:gd name="connsiteX57" fmla="*/ 102126 w 146012"/>
                  <a:gd name="connsiteY57" fmla="*/ 16061 h 146011"/>
                  <a:gd name="connsiteX58" fmla="*/ 102126 w 146012"/>
                  <a:gd name="connsiteY58" fmla="*/ 25795 h 146011"/>
                  <a:gd name="connsiteX59" fmla="*/ 97259 w 146012"/>
                  <a:gd name="connsiteY59" fmla="*/ 37476 h 146011"/>
                  <a:gd name="connsiteX60" fmla="*/ 86551 w 146012"/>
                  <a:gd name="connsiteY60" fmla="*/ 54024 h 146011"/>
                  <a:gd name="connsiteX61" fmla="*/ 77790 w 146012"/>
                  <a:gd name="connsiteY61" fmla="*/ 57918 h 146011"/>
                  <a:gd name="connsiteX62" fmla="*/ 65136 w 146012"/>
                  <a:gd name="connsiteY62" fmla="*/ 57918 h 146011"/>
                  <a:gd name="connsiteX63" fmla="*/ 36906 w 146012"/>
                  <a:gd name="connsiteY63" fmla="*/ 54998 h 146011"/>
                  <a:gd name="connsiteX64" fmla="*/ 31066 w 146012"/>
                  <a:gd name="connsiteY64" fmla="*/ 52077 h 146011"/>
                  <a:gd name="connsiteX65" fmla="*/ 27172 w 146012"/>
                  <a:gd name="connsiteY65" fmla="*/ 54024 h 146011"/>
                  <a:gd name="connsiteX66" fmla="*/ 25226 w 146012"/>
                  <a:gd name="connsiteY66" fmla="*/ 55971 h 146011"/>
                  <a:gd name="connsiteX67" fmla="*/ 28146 w 146012"/>
                  <a:gd name="connsiteY67" fmla="*/ 65705 h 146011"/>
                  <a:gd name="connsiteX68" fmla="*/ 33986 w 146012"/>
                  <a:gd name="connsiteY68" fmla="*/ 74466 h 146011"/>
                  <a:gd name="connsiteX69" fmla="*/ 45667 w 146012"/>
                  <a:gd name="connsiteY69" fmla="*/ 74466 h 146011"/>
                  <a:gd name="connsiteX70" fmla="*/ 55401 w 146012"/>
                  <a:gd name="connsiteY70" fmla="*/ 73492 h 146011"/>
                  <a:gd name="connsiteX71" fmla="*/ 70003 w 146012"/>
                  <a:gd name="connsiteY71" fmla="*/ 71546 h 146011"/>
                  <a:gd name="connsiteX72" fmla="*/ 71950 w 146012"/>
                  <a:gd name="connsiteY72" fmla="*/ 73492 h 146011"/>
                  <a:gd name="connsiteX73" fmla="*/ 62215 w 146012"/>
                  <a:gd name="connsiteY73" fmla="*/ 83226 h 146011"/>
                  <a:gd name="connsiteX74" fmla="*/ 44694 w 146012"/>
                  <a:gd name="connsiteY74" fmla="*/ 89067 h 146011"/>
                  <a:gd name="connsiteX75" fmla="*/ 28146 w 146012"/>
                  <a:gd name="connsiteY75" fmla="*/ 91987 h 146011"/>
                  <a:gd name="connsiteX76" fmla="*/ 12571 w 146012"/>
                  <a:gd name="connsiteY76" fmla="*/ 93934 h 146011"/>
                  <a:gd name="connsiteX77" fmla="*/ 8677 w 146012"/>
                  <a:gd name="connsiteY77" fmla="*/ 92960 h 146011"/>
                  <a:gd name="connsiteX78" fmla="*/ 7704 w 146012"/>
                  <a:gd name="connsiteY78" fmla="*/ 94907 h 146011"/>
                  <a:gd name="connsiteX79" fmla="*/ 21332 w 146012"/>
                  <a:gd name="connsiteY79" fmla="*/ 97827 h 146011"/>
                  <a:gd name="connsiteX80" fmla="*/ 36906 w 146012"/>
                  <a:gd name="connsiteY80" fmla="*/ 102694 h 146011"/>
                  <a:gd name="connsiteX81" fmla="*/ 51508 w 146012"/>
                  <a:gd name="connsiteY81" fmla="*/ 103668 h 146011"/>
                  <a:gd name="connsiteX82" fmla="*/ 58322 w 146012"/>
                  <a:gd name="connsiteY82" fmla="*/ 101721 h 146011"/>
                  <a:gd name="connsiteX83" fmla="*/ 65136 w 146012"/>
                  <a:gd name="connsiteY83" fmla="*/ 100748 h 146011"/>
                  <a:gd name="connsiteX84" fmla="*/ 74870 w 146012"/>
                  <a:gd name="connsiteY84" fmla="*/ 95881 h 146011"/>
                  <a:gd name="connsiteX85" fmla="*/ 78764 w 146012"/>
                  <a:gd name="connsiteY85" fmla="*/ 90040 h 146011"/>
                  <a:gd name="connsiteX86" fmla="*/ 84604 w 146012"/>
                  <a:gd name="connsiteY86" fmla="*/ 81280 h 146011"/>
                  <a:gd name="connsiteX87" fmla="*/ 90444 w 146012"/>
                  <a:gd name="connsiteY87" fmla="*/ 73492 h 146011"/>
                  <a:gd name="connsiteX88" fmla="*/ 96285 w 146012"/>
                  <a:gd name="connsiteY88" fmla="*/ 69599 h 146011"/>
                  <a:gd name="connsiteX89" fmla="*/ 101152 w 146012"/>
                  <a:gd name="connsiteY89" fmla="*/ 65705 h 146011"/>
                  <a:gd name="connsiteX90" fmla="*/ 108939 w 146012"/>
                  <a:gd name="connsiteY90" fmla="*/ 61812 h 146011"/>
                  <a:gd name="connsiteX91" fmla="*/ 112833 w 146012"/>
                  <a:gd name="connsiteY91" fmla="*/ 60838 h 146011"/>
                  <a:gd name="connsiteX92" fmla="*/ 112833 w 146012"/>
                  <a:gd name="connsiteY92" fmla="*/ 53051 h 146011"/>
                  <a:gd name="connsiteX93" fmla="*/ 110886 w 146012"/>
                  <a:gd name="connsiteY93" fmla="*/ 53051 h 146011"/>
                  <a:gd name="connsiteX94" fmla="*/ 107966 w 146012"/>
                  <a:gd name="connsiteY94" fmla="*/ 53051 h 146011"/>
                  <a:gd name="connsiteX95" fmla="*/ 108939 w 146012"/>
                  <a:gd name="connsiteY95" fmla="*/ 50130 h 146011"/>
                  <a:gd name="connsiteX96" fmla="*/ 110886 w 146012"/>
                  <a:gd name="connsiteY96" fmla="*/ 45263 h 146011"/>
                  <a:gd name="connsiteX97" fmla="*/ 112833 w 146012"/>
                  <a:gd name="connsiteY97" fmla="*/ 43317 h 146011"/>
                  <a:gd name="connsiteX98" fmla="*/ 112833 w 146012"/>
                  <a:gd name="connsiteY98" fmla="*/ 8274 h 146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46012" h="146011">
                    <a:moveTo>
                      <a:pt x="109913" y="100748"/>
                    </a:moveTo>
                    <a:cubicBezTo>
                      <a:pt x="110886" y="102694"/>
                      <a:pt x="111860" y="106588"/>
                      <a:pt x="112833" y="107562"/>
                    </a:cubicBezTo>
                    <a:cubicBezTo>
                      <a:pt x="112833" y="108535"/>
                      <a:pt x="115753" y="109508"/>
                      <a:pt x="117700" y="112429"/>
                    </a:cubicBezTo>
                    <a:cubicBezTo>
                      <a:pt x="118674" y="114376"/>
                      <a:pt x="118674" y="117296"/>
                      <a:pt x="119647" y="119243"/>
                    </a:cubicBezTo>
                    <a:cubicBezTo>
                      <a:pt x="119647" y="121189"/>
                      <a:pt x="121594" y="123136"/>
                      <a:pt x="121594" y="124110"/>
                    </a:cubicBezTo>
                    <a:cubicBezTo>
                      <a:pt x="122567" y="128003"/>
                      <a:pt x="123541" y="137737"/>
                      <a:pt x="121594" y="138711"/>
                    </a:cubicBezTo>
                    <a:cubicBezTo>
                      <a:pt x="120621" y="138711"/>
                      <a:pt x="118674" y="137737"/>
                      <a:pt x="116727" y="138711"/>
                    </a:cubicBezTo>
                    <a:cubicBezTo>
                      <a:pt x="114780" y="138711"/>
                      <a:pt x="112833" y="139684"/>
                      <a:pt x="110886" y="139684"/>
                    </a:cubicBezTo>
                    <a:lnTo>
                      <a:pt x="110886" y="100748"/>
                    </a:lnTo>
                    <a:lnTo>
                      <a:pt x="109913" y="100748"/>
                    </a:lnTo>
                    <a:close/>
                    <a:moveTo>
                      <a:pt x="109913" y="65705"/>
                    </a:moveTo>
                    <a:lnTo>
                      <a:pt x="109913" y="57918"/>
                    </a:lnTo>
                    <a:cubicBezTo>
                      <a:pt x="111860" y="57918"/>
                      <a:pt x="113806" y="57918"/>
                      <a:pt x="114780" y="57918"/>
                    </a:cubicBezTo>
                    <a:cubicBezTo>
                      <a:pt x="115753" y="57918"/>
                      <a:pt x="118674" y="57918"/>
                      <a:pt x="120621" y="56944"/>
                    </a:cubicBezTo>
                    <a:cubicBezTo>
                      <a:pt x="122567" y="56944"/>
                      <a:pt x="123541" y="54998"/>
                      <a:pt x="124514" y="54998"/>
                    </a:cubicBezTo>
                    <a:cubicBezTo>
                      <a:pt x="125488" y="54998"/>
                      <a:pt x="126461" y="54998"/>
                      <a:pt x="127435" y="54998"/>
                    </a:cubicBezTo>
                    <a:cubicBezTo>
                      <a:pt x="128408" y="54998"/>
                      <a:pt x="129381" y="54998"/>
                      <a:pt x="130355" y="54998"/>
                    </a:cubicBezTo>
                    <a:cubicBezTo>
                      <a:pt x="131328" y="54998"/>
                      <a:pt x="131328" y="54024"/>
                      <a:pt x="132302" y="54024"/>
                    </a:cubicBezTo>
                    <a:cubicBezTo>
                      <a:pt x="133275" y="53051"/>
                      <a:pt x="133275" y="52077"/>
                      <a:pt x="133275" y="52077"/>
                    </a:cubicBezTo>
                    <a:cubicBezTo>
                      <a:pt x="133275" y="52077"/>
                      <a:pt x="133275" y="51104"/>
                      <a:pt x="132302" y="50130"/>
                    </a:cubicBezTo>
                    <a:cubicBezTo>
                      <a:pt x="132302" y="49157"/>
                      <a:pt x="132302" y="49157"/>
                      <a:pt x="131328" y="48184"/>
                    </a:cubicBezTo>
                    <a:cubicBezTo>
                      <a:pt x="131328" y="48184"/>
                      <a:pt x="131328" y="48184"/>
                      <a:pt x="131328" y="47210"/>
                    </a:cubicBezTo>
                    <a:lnTo>
                      <a:pt x="131328" y="47210"/>
                    </a:lnTo>
                    <a:cubicBezTo>
                      <a:pt x="131328" y="47210"/>
                      <a:pt x="131328" y="47210"/>
                      <a:pt x="132302" y="47210"/>
                    </a:cubicBezTo>
                    <a:cubicBezTo>
                      <a:pt x="133275" y="47210"/>
                      <a:pt x="135222" y="49157"/>
                      <a:pt x="135222" y="50130"/>
                    </a:cubicBezTo>
                    <a:cubicBezTo>
                      <a:pt x="136195" y="51104"/>
                      <a:pt x="138142" y="54998"/>
                      <a:pt x="139115" y="55971"/>
                    </a:cubicBezTo>
                    <a:cubicBezTo>
                      <a:pt x="139115" y="56944"/>
                      <a:pt x="138142" y="57918"/>
                      <a:pt x="137169" y="58891"/>
                    </a:cubicBezTo>
                    <a:cubicBezTo>
                      <a:pt x="136195" y="58891"/>
                      <a:pt x="133275" y="58891"/>
                      <a:pt x="130355" y="59865"/>
                    </a:cubicBezTo>
                    <a:cubicBezTo>
                      <a:pt x="129381" y="59865"/>
                      <a:pt x="127435" y="59865"/>
                      <a:pt x="127435" y="60838"/>
                    </a:cubicBezTo>
                    <a:cubicBezTo>
                      <a:pt x="126461" y="61812"/>
                      <a:pt x="124514" y="61812"/>
                      <a:pt x="122567" y="62785"/>
                    </a:cubicBezTo>
                    <a:cubicBezTo>
                      <a:pt x="120621" y="63758"/>
                      <a:pt x="119647" y="65705"/>
                      <a:pt x="117700" y="66679"/>
                    </a:cubicBezTo>
                    <a:cubicBezTo>
                      <a:pt x="114780" y="64732"/>
                      <a:pt x="111860" y="65705"/>
                      <a:pt x="109913" y="65705"/>
                    </a:cubicBezTo>
                    <a:lnTo>
                      <a:pt x="109913" y="65705"/>
                    </a:lnTo>
                    <a:close/>
                    <a:moveTo>
                      <a:pt x="109913" y="47210"/>
                    </a:moveTo>
                    <a:cubicBezTo>
                      <a:pt x="111860" y="46237"/>
                      <a:pt x="113806" y="44290"/>
                      <a:pt x="114780" y="44290"/>
                    </a:cubicBezTo>
                    <a:cubicBezTo>
                      <a:pt x="116727" y="43317"/>
                      <a:pt x="115753" y="41370"/>
                      <a:pt x="116727" y="39423"/>
                    </a:cubicBezTo>
                    <a:cubicBezTo>
                      <a:pt x="117700" y="37476"/>
                      <a:pt x="119647" y="35529"/>
                      <a:pt x="119647" y="35529"/>
                    </a:cubicBezTo>
                    <a:cubicBezTo>
                      <a:pt x="121594" y="32609"/>
                      <a:pt x="120621" y="29689"/>
                      <a:pt x="120621" y="28716"/>
                    </a:cubicBezTo>
                    <a:cubicBezTo>
                      <a:pt x="120621" y="26769"/>
                      <a:pt x="115753" y="18982"/>
                      <a:pt x="113806" y="16061"/>
                    </a:cubicBezTo>
                    <a:cubicBezTo>
                      <a:pt x="111860" y="13141"/>
                      <a:pt x="110886" y="9248"/>
                      <a:pt x="109913" y="8274"/>
                    </a:cubicBezTo>
                    <a:cubicBezTo>
                      <a:pt x="109913" y="8274"/>
                      <a:pt x="109913" y="7301"/>
                      <a:pt x="108939" y="7301"/>
                    </a:cubicBezTo>
                    <a:cubicBezTo>
                      <a:pt x="108939" y="7301"/>
                      <a:pt x="108939" y="7301"/>
                      <a:pt x="107966" y="7301"/>
                    </a:cubicBezTo>
                    <a:lnTo>
                      <a:pt x="107966" y="47210"/>
                    </a:lnTo>
                    <a:close/>
                    <a:moveTo>
                      <a:pt x="105046" y="95881"/>
                    </a:moveTo>
                    <a:cubicBezTo>
                      <a:pt x="105046" y="95881"/>
                      <a:pt x="107966" y="97827"/>
                      <a:pt x="108939" y="98801"/>
                    </a:cubicBezTo>
                    <a:cubicBezTo>
                      <a:pt x="108939" y="98801"/>
                      <a:pt x="109913" y="99774"/>
                      <a:pt x="109913" y="100748"/>
                    </a:cubicBezTo>
                    <a:lnTo>
                      <a:pt x="109913" y="138711"/>
                    </a:lnTo>
                    <a:lnTo>
                      <a:pt x="107966" y="138711"/>
                    </a:lnTo>
                    <a:cubicBezTo>
                      <a:pt x="105046" y="138711"/>
                      <a:pt x="103099" y="140658"/>
                      <a:pt x="101152" y="140658"/>
                    </a:cubicBezTo>
                    <a:cubicBezTo>
                      <a:pt x="99205" y="139684"/>
                      <a:pt x="98232" y="139684"/>
                      <a:pt x="98232" y="136764"/>
                    </a:cubicBezTo>
                    <a:cubicBezTo>
                      <a:pt x="98232" y="134817"/>
                      <a:pt x="103099" y="124110"/>
                      <a:pt x="103099" y="119243"/>
                    </a:cubicBezTo>
                    <a:cubicBezTo>
                      <a:pt x="104072" y="108535"/>
                      <a:pt x="105046" y="99774"/>
                      <a:pt x="105046" y="95881"/>
                    </a:cubicBezTo>
                    <a:lnTo>
                      <a:pt x="105046" y="95881"/>
                    </a:lnTo>
                    <a:close/>
                    <a:moveTo>
                      <a:pt x="109913" y="8274"/>
                    </a:moveTo>
                    <a:cubicBezTo>
                      <a:pt x="109913" y="8274"/>
                      <a:pt x="108939" y="8274"/>
                      <a:pt x="109913" y="8274"/>
                    </a:cubicBezTo>
                    <a:cubicBezTo>
                      <a:pt x="108939" y="8274"/>
                      <a:pt x="107966" y="8274"/>
                      <a:pt x="107966" y="8274"/>
                    </a:cubicBezTo>
                    <a:cubicBezTo>
                      <a:pt x="106993" y="9248"/>
                      <a:pt x="104072" y="9248"/>
                      <a:pt x="103099" y="11194"/>
                    </a:cubicBezTo>
                    <a:cubicBezTo>
                      <a:pt x="101152" y="12168"/>
                      <a:pt x="102126" y="16061"/>
                      <a:pt x="102126" y="16061"/>
                    </a:cubicBezTo>
                    <a:cubicBezTo>
                      <a:pt x="103099" y="19955"/>
                      <a:pt x="102126" y="23849"/>
                      <a:pt x="102126" y="25795"/>
                    </a:cubicBezTo>
                    <a:cubicBezTo>
                      <a:pt x="101152" y="27742"/>
                      <a:pt x="99205" y="33583"/>
                      <a:pt x="97259" y="37476"/>
                    </a:cubicBezTo>
                    <a:cubicBezTo>
                      <a:pt x="95312" y="41370"/>
                      <a:pt x="89471" y="50130"/>
                      <a:pt x="86551" y="54024"/>
                    </a:cubicBezTo>
                    <a:cubicBezTo>
                      <a:pt x="83631" y="57918"/>
                      <a:pt x="79737" y="56944"/>
                      <a:pt x="77790" y="57918"/>
                    </a:cubicBezTo>
                    <a:cubicBezTo>
                      <a:pt x="75843" y="57918"/>
                      <a:pt x="72923" y="57918"/>
                      <a:pt x="65136" y="57918"/>
                    </a:cubicBezTo>
                    <a:cubicBezTo>
                      <a:pt x="57348" y="57918"/>
                      <a:pt x="39827" y="54998"/>
                      <a:pt x="36906" y="54998"/>
                    </a:cubicBezTo>
                    <a:cubicBezTo>
                      <a:pt x="34960" y="54998"/>
                      <a:pt x="33013" y="52077"/>
                      <a:pt x="31066" y="52077"/>
                    </a:cubicBezTo>
                    <a:cubicBezTo>
                      <a:pt x="29119" y="51104"/>
                      <a:pt x="28146" y="53051"/>
                      <a:pt x="27172" y="54024"/>
                    </a:cubicBezTo>
                    <a:cubicBezTo>
                      <a:pt x="26199" y="54998"/>
                      <a:pt x="25226" y="54998"/>
                      <a:pt x="25226" y="55971"/>
                    </a:cubicBezTo>
                    <a:cubicBezTo>
                      <a:pt x="25226" y="58891"/>
                      <a:pt x="27172" y="62785"/>
                      <a:pt x="28146" y="65705"/>
                    </a:cubicBezTo>
                    <a:cubicBezTo>
                      <a:pt x="30093" y="69599"/>
                      <a:pt x="31066" y="72519"/>
                      <a:pt x="33986" y="74466"/>
                    </a:cubicBezTo>
                    <a:cubicBezTo>
                      <a:pt x="36906" y="76413"/>
                      <a:pt x="39827" y="75439"/>
                      <a:pt x="45667" y="74466"/>
                    </a:cubicBezTo>
                    <a:cubicBezTo>
                      <a:pt x="50534" y="73492"/>
                      <a:pt x="52481" y="73492"/>
                      <a:pt x="55401" y="73492"/>
                    </a:cubicBezTo>
                    <a:cubicBezTo>
                      <a:pt x="58322" y="73492"/>
                      <a:pt x="67082" y="71546"/>
                      <a:pt x="70003" y="71546"/>
                    </a:cubicBezTo>
                    <a:cubicBezTo>
                      <a:pt x="71950" y="71546"/>
                      <a:pt x="71950" y="73492"/>
                      <a:pt x="71950" y="73492"/>
                    </a:cubicBezTo>
                    <a:cubicBezTo>
                      <a:pt x="70976" y="75439"/>
                      <a:pt x="66109" y="81280"/>
                      <a:pt x="62215" y="83226"/>
                    </a:cubicBezTo>
                    <a:cubicBezTo>
                      <a:pt x="58322" y="85173"/>
                      <a:pt x="48588" y="87120"/>
                      <a:pt x="44694" y="89067"/>
                    </a:cubicBezTo>
                    <a:cubicBezTo>
                      <a:pt x="40800" y="91014"/>
                      <a:pt x="33986" y="91987"/>
                      <a:pt x="28146" y="91987"/>
                    </a:cubicBezTo>
                    <a:cubicBezTo>
                      <a:pt x="22305" y="92960"/>
                      <a:pt x="14518" y="93934"/>
                      <a:pt x="12571" y="93934"/>
                    </a:cubicBezTo>
                    <a:cubicBezTo>
                      <a:pt x="10624" y="93934"/>
                      <a:pt x="9651" y="93934"/>
                      <a:pt x="8677" y="92960"/>
                    </a:cubicBezTo>
                    <a:cubicBezTo>
                      <a:pt x="7704" y="92960"/>
                      <a:pt x="6730" y="94907"/>
                      <a:pt x="7704" y="94907"/>
                    </a:cubicBezTo>
                    <a:cubicBezTo>
                      <a:pt x="9651" y="94907"/>
                      <a:pt x="16465" y="96854"/>
                      <a:pt x="21332" y="97827"/>
                    </a:cubicBezTo>
                    <a:cubicBezTo>
                      <a:pt x="26199" y="98801"/>
                      <a:pt x="28146" y="99774"/>
                      <a:pt x="36906" y="102694"/>
                    </a:cubicBezTo>
                    <a:cubicBezTo>
                      <a:pt x="45667" y="105615"/>
                      <a:pt x="49561" y="104641"/>
                      <a:pt x="51508" y="103668"/>
                    </a:cubicBezTo>
                    <a:cubicBezTo>
                      <a:pt x="53455" y="102694"/>
                      <a:pt x="56375" y="102694"/>
                      <a:pt x="58322" y="101721"/>
                    </a:cubicBezTo>
                    <a:cubicBezTo>
                      <a:pt x="60268" y="100748"/>
                      <a:pt x="65136" y="100748"/>
                      <a:pt x="65136" y="100748"/>
                    </a:cubicBezTo>
                    <a:cubicBezTo>
                      <a:pt x="70003" y="100748"/>
                      <a:pt x="73897" y="97827"/>
                      <a:pt x="74870" y="95881"/>
                    </a:cubicBezTo>
                    <a:cubicBezTo>
                      <a:pt x="76817" y="93934"/>
                      <a:pt x="78764" y="91987"/>
                      <a:pt x="78764" y="90040"/>
                    </a:cubicBezTo>
                    <a:cubicBezTo>
                      <a:pt x="79737" y="89067"/>
                      <a:pt x="82657" y="83226"/>
                      <a:pt x="84604" y="81280"/>
                    </a:cubicBezTo>
                    <a:cubicBezTo>
                      <a:pt x="86551" y="79333"/>
                      <a:pt x="89471" y="74466"/>
                      <a:pt x="90444" y="73492"/>
                    </a:cubicBezTo>
                    <a:cubicBezTo>
                      <a:pt x="91418" y="72519"/>
                      <a:pt x="94338" y="70572"/>
                      <a:pt x="96285" y="69599"/>
                    </a:cubicBezTo>
                    <a:cubicBezTo>
                      <a:pt x="97259" y="69599"/>
                      <a:pt x="98232" y="66679"/>
                      <a:pt x="101152" y="65705"/>
                    </a:cubicBezTo>
                    <a:cubicBezTo>
                      <a:pt x="103099" y="63758"/>
                      <a:pt x="106993" y="62785"/>
                      <a:pt x="108939" y="61812"/>
                    </a:cubicBezTo>
                    <a:cubicBezTo>
                      <a:pt x="109913" y="61812"/>
                      <a:pt x="110886" y="61812"/>
                      <a:pt x="112833" y="60838"/>
                    </a:cubicBezTo>
                    <a:lnTo>
                      <a:pt x="112833" y="53051"/>
                    </a:lnTo>
                    <a:cubicBezTo>
                      <a:pt x="111860" y="53051"/>
                      <a:pt x="110886" y="53051"/>
                      <a:pt x="110886" y="53051"/>
                    </a:cubicBezTo>
                    <a:cubicBezTo>
                      <a:pt x="108939" y="53051"/>
                      <a:pt x="107966" y="53051"/>
                      <a:pt x="107966" y="53051"/>
                    </a:cubicBezTo>
                    <a:cubicBezTo>
                      <a:pt x="107966" y="53051"/>
                      <a:pt x="107966" y="51104"/>
                      <a:pt x="108939" y="50130"/>
                    </a:cubicBezTo>
                    <a:cubicBezTo>
                      <a:pt x="108939" y="49157"/>
                      <a:pt x="109913" y="47210"/>
                      <a:pt x="110886" y="45263"/>
                    </a:cubicBezTo>
                    <a:cubicBezTo>
                      <a:pt x="110886" y="44290"/>
                      <a:pt x="111860" y="44290"/>
                      <a:pt x="112833" y="43317"/>
                    </a:cubicBezTo>
                    <a:lnTo>
                      <a:pt x="112833" y="827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CA8B12E3-7C27-440C-9C4F-FF26CEC0F20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lum bright="70000" contrast="-70000"/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371" y="2051530"/>
            <a:ext cx="8900160" cy="1356178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0F77ADF3-2058-443B-A980-7C892A8F6666}"/>
              </a:ext>
            </a:extLst>
          </p:cNvPr>
          <p:cNvGrpSpPr/>
          <p:nvPr userDrawn="1"/>
        </p:nvGrpSpPr>
        <p:grpSpPr>
          <a:xfrm>
            <a:off x="11346323" y="2009697"/>
            <a:ext cx="2225452" cy="2225452"/>
            <a:chOff x="3380880" y="-1242289"/>
            <a:chExt cx="2412272" cy="2412272"/>
          </a:xfrm>
        </p:grpSpPr>
        <p:sp>
          <p:nvSpPr>
            <p:cNvPr id="50" name="椭圆 29">
              <a:extLst>
                <a:ext uri="{FF2B5EF4-FFF2-40B4-BE49-F238E27FC236}">
                  <a16:creationId xmlns:a16="http://schemas.microsoft.com/office/drawing/2014/main" id="{4181C94E-FA29-435A-BDC8-87157248E95E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50FAE9D-EB16-4DE0-9FDF-585AC58442F9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4BAF93C-E994-4B40-ABDB-FE085BFB80BD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4981B13-55CB-4BD1-9CC4-3CF6D231E291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C898625-AB2C-4604-BD1A-E7EC6BEA394F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45D5C45-B218-48A8-B207-0DE96E514E6F}"/>
              </a:ext>
            </a:extLst>
          </p:cNvPr>
          <p:cNvGrpSpPr/>
          <p:nvPr userDrawn="1"/>
        </p:nvGrpSpPr>
        <p:grpSpPr>
          <a:xfrm flipH="1">
            <a:off x="-1019748" y="2594619"/>
            <a:ext cx="1563708" cy="1563708"/>
            <a:chOff x="3380880" y="-1242289"/>
            <a:chExt cx="2412272" cy="2412272"/>
          </a:xfrm>
        </p:grpSpPr>
        <p:sp>
          <p:nvSpPr>
            <p:cNvPr id="56" name="椭圆 29">
              <a:extLst>
                <a:ext uri="{FF2B5EF4-FFF2-40B4-BE49-F238E27FC236}">
                  <a16:creationId xmlns:a16="http://schemas.microsoft.com/office/drawing/2014/main" id="{3C29D17D-181A-42CB-ADE8-761E6E50A252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chemeClr val="bg1"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06C924D-D1E4-4303-8B23-A7DB9961D1A9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FD75239-AF37-4646-B57A-AEE3E04615C1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D1FD1F0-1687-44C3-92B7-0257D1355764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042FD0F-620A-4FF7-90D9-A88EFDB90A61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2FC0131-F26C-4288-B705-0C08F66DC5C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45352" y="3354619"/>
            <a:ext cx="7999578" cy="858203"/>
          </a:xfrm>
          <a:noFill/>
        </p:spPr>
        <p:txBody>
          <a:bodyPr lIns="0" rIns="0" anchor="b">
            <a:normAutofit/>
          </a:bodyPr>
          <a:lstStyle>
            <a:lvl1pPr algn="ctr">
              <a:defRPr sz="4800">
                <a:solidFill>
                  <a:srgbClr val="03477A"/>
                </a:solidFill>
              </a:defRPr>
            </a:lvl1pPr>
          </a:lstStyle>
          <a:p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1B2DE81-7F63-4DBC-BF51-BA09A38AF8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90320" y="4375885"/>
            <a:ext cx="9144000" cy="486410"/>
          </a:xfrm>
        </p:spPr>
        <p:txBody>
          <a:bodyPr lIns="0" rIns="0"/>
          <a:lstStyle>
            <a:lvl1pPr marL="0" indent="0" algn="ctr">
              <a:buNone/>
              <a:defRPr sz="2400">
                <a:solidFill>
                  <a:srgbClr val="045C9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此处输入你的相关辅助信息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BC9E45-496E-4C7A-B704-8B641434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017D2F-D11D-44A4-A21D-FCF57B4F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699232-2017-49C2-BE99-87F5A8411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D7ABF47B-FB82-411F-8700-A665B839B1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38563" y="5268087"/>
            <a:ext cx="4213225" cy="487362"/>
          </a:xfrm>
        </p:spPr>
        <p:txBody>
          <a:bodyPr/>
          <a:lstStyle>
            <a:lvl1pPr marL="0" indent="0" algn="ctr">
              <a:buFontTx/>
              <a:buNone/>
              <a:defRPr b="1">
                <a:solidFill>
                  <a:srgbClr val="045C9E"/>
                </a:solidFill>
              </a:defRPr>
            </a:lvl1pPr>
            <a:lvl2pPr marL="457200" indent="0" algn="ctr">
              <a:buFontTx/>
              <a:buNone/>
              <a:defRPr b="1"/>
            </a:lvl2pPr>
            <a:lvl3pPr marL="914400" indent="0" algn="ctr">
              <a:buFontTx/>
              <a:buNone/>
              <a:defRPr b="1"/>
            </a:lvl3pPr>
            <a:lvl4pPr marL="1371600" indent="0" algn="ctr">
              <a:buFontTx/>
              <a:buNone/>
              <a:defRPr b="1"/>
            </a:lvl4pPr>
            <a:lvl5pPr marL="1828800" indent="0" algn="ctr">
              <a:buFontTx/>
              <a:buNone/>
              <a:defRPr b="1"/>
            </a:lvl5pPr>
          </a:lstStyle>
          <a:p>
            <a:pPr lvl="0"/>
            <a:r>
              <a:rPr lang="zh-CN" altLang="en-US" dirty="0"/>
              <a:t>答辩人：设计奔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D7B05C5-AB39-4861-B1AB-9AE60E46ACED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  <a:solidFill>
            <a:schemeClr val="bg1"/>
          </a:solidFill>
        </p:grpSpPr>
        <p:sp>
          <p:nvSpPr>
            <p:cNvPr id="63" name="图文框 62">
              <a:extLst>
                <a:ext uri="{FF2B5EF4-FFF2-40B4-BE49-F238E27FC236}">
                  <a16:creationId xmlns:a16="http://schemas.microsoft.com/office/drawing/2014/main" id="{8AEC1C8B-6D97-4537-BC8D-6E00EFD2437D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6C7F60CE-529A-42FD-BCBC-4656906AD644}"/>
                </a:ext>
              </a:extLst>
            </p:cNvPr>
            <p:cNvSpPr/>
            <p:nvPr userDrawn="1"/>
          </p:nvSpPr>
          <p:spPr>
            <a:xfrm>
              <a:off x="10434320" y="6751321"/>
              <a:ext cx="1452880" cy="106680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26F3774-083E-4782-8A9A-6E9136A4BC91}"/>
              </a:ext>
            </a:extLst>
          </p:cNvPr>
          <p:cNvGrpSpPr/>
          <p:nvPr userDrawn="1"/>
        </p:nvGrpSpPr>
        <p:grpSpPr>
          <a:xfrm>
            <a:off x="1057761" y="3641041"/>
            <a:ext cx="706198" cy="248114"/>
            <a:chOff x="3589259" y="1252012"/>
            <a:chExt cx="688643" cy="241947"/>
          </a:xfrm>
        </p:grpSpPr>
        <p:sp>
          <p:nvSpPr>
            <p:cNvPr id="70" name="L 形 69">
              <a:extLst>
                <a:ext uri="{FF2B5EF4-FFF2-40B4-BE49-F238E27FC236}">
                  <a16:creationId xmlns:a16="http://schemas.microsoft.com/office/drawing/2014/main" id="{CA6BF193-1A09-45C1-BE59-646BDA50722C}"/>
                </a:ext>
              </a:extLst>
            </p:cNvPr>
            <p:cNvSpPr/>
            <p:nvPr/>
          </p:nvSpPr>
          <p:spPr>
            <a:xfrm rot="2700000">
              <a:off x="3809875" y="1252012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L 形 70">
              <a:extLst>
                <a:ext uri="{FF2B5EF4-FFF2-40B4-BE49-F238E27FC236}">
                  <a16:creationId xmlns:a16="http://schemas.microsoft.com/office/drawing/2014/main" id="{13DC666A-94D1-444E-ADA3-FA02C2FDF6AF}"/>
                </a:ext>
              </a:extLst>
            </p:cNvPr>
            <p:cNvSpPr/>
            <p:nvPr/>
          </p:nvSpPr>
          <p:spPr>
            <a:xfrm rot="2700000">
              <a:off x="4035956" y="1252013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L 形 71">
              <a:extLst>
                <a:ext uri="{FF2B5EF4-FFF2-40B4-BE49-F238E27FC236}">
                  <a16:creationId xmlns:a16="http://schemas.microsoft.com/office/drawing/2014/main" id="{1CA8A699-5BCD-48C6-B9EA-15D1C3304200}"/>
                </a:ext>
              </a:extLst>
            </p:cNvPr>
            <p:cNvSpPr/>
            <p:nvPr/>
          </p:nvSpPr>
          <p:spPr>
            <a:xfrm rot="2700000">
              <a:off x="3589259" y="1252012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C138AFD-880A-4B21-B270-ACDA39BD8F1B}"/>
              </a:ext>
            </a:extLst>
          </p:cNvPr>
          <p:cNvGrpSpPr/>
          <p:nvPr userDrawn="1"/>
        </p:nvGrpSpPr>
        <p:grpSpPr>
          <a:xfrm flipH="1">
            <a:off x="10250261" y="3641041"/>
            <a:ext cx="706198" cy="248114"/>
            <a:chOff x="3589259" y="1252012"/>
            <a:chExt cx="688643" cy="241947"/>
          </a:xfrm>
        </p:grpSpPr>
        <p:sp>
          <p:nvSpPr>
            <p:cNvPr id="75" name="L 形 74">
              <a:extLst>
                <a:ext uri="{FF2B5EF4-FFF2-40B4-BE49-F238E27FC236}">
                  <a16:creationId xmlns:a16="http://schemas.microsoft.com/office/drawing/2014/main" id="{3EDF70A8-ABB2-42D5-B4B4-7DB355346A7A}"/>
                </a:ext>
              </a:extLst>
            </p:cNvPr>
            <p:cNvSpPr/>
            <p:nvPr/>
          </p:nvSpPr>
          <p:spPr>
            <a:xfrm rot="2700000">
              <a:off x="3809875" y="1252012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6" name="L 形 75">
              <a:extLst>
                <a:ext uri="{FF2B5EF4-FFF2-40B4-BE49-F238E27FC236}">
                  <a16:creationId xmlns:a16="http://schemas.microsoft.com/office/drawing/2014/main" id="{172F1966-E2C6-4443-8C13-6EDDB845DCD2}"/>
                </a:ext>
              </a:extLst>
            </p:cNvPr>
            <p:cNvSpPr/>
            <p:nvPr/>
          </p:nvSpPr>
          <p:spPr>
            <a:xfrm rot="2700000">
              <a:off x="4035956" y="1252013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L 形 76">
              <a:extLst>
                <a:ext uri="{FF2B5EF4-FFF2-40B4-BE49-F238E27FC236}">
                  <a16:creationId xmlns:a16="http://schemas.microsoft.com/office/drawing/2014/main" id="{3F0DB6F4-2028-4CD6-9FC6-B3148F5C4E6A}"/>
                </a:ext>
              </a:extLst>
            </p:cNvPr>
            <p:cNvSpPr/>
            <p:nvPr/>
          </p:nvSpPr>
          <p:spPr>
            <a:xfrm rot="2700000">
              <a:off x="3589259" y="1252012"/>
              <a:ext cx="241946" cy="241946"/>
            </a:xfrm>
            <a:prstGeom prst="corner">
              <a:avLst>
                <a:gd name="adj1" fmla="val 19039"/>
                <a:gd name="adj2" fmla="val 20272"/>
              </a:avLst>
            </a:prstGeom>
            <a:solidFill>
              <a:srgbClr val="06487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EE971647-7AB7-4035-AB0D-5F634DC3077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182622" y="284526"/>
            <a:ext cx="284707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208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建筑物, 城市, 户外, 天空&#10;&#10;自动生成的说明">
            <a:extLst>
              <a:ext uri="{FF2B5EF4-FFF2-40B4-BE49-F238E27FC236}">
                <a16:creationId xmlns:a16="http://schemas.microsoft.com/office/drawing/2014/main" id="{43E7AB17-FA3C-4409-AC85-6AE825D1DE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47" r="1379" b="7447"/>
          <a:stretch/>
        </p:blipFill>
        <p:spPr>
          <a:xfrm>
            <a:off x="1" y="-3220"/>
            <a:ext cx="12191999" cy="6861219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7511908-B113-4948-8FEF-94575A7C6B47}"/>
              </a:ext>
            </a:extLst>
          </p:cNvPr>
          <p:cNvSpPr/>
          <p:nvPr userDrawn="1"/>
        </p:nvSpPr>
        <p:spPr>
          <a:xfrm>
            <a:off x="115747" y="115824"/>
            <a:ext cx="8215453" cy="6641170"/>
          </a:xfrm>
          <a:custGeom>
            <a:avLst/>
            <a:gdLst>
              <a:gd name="connsiteX0" fmla="*/ 0 w 11956169"/>
              <a:gd name="connsiteY0" fmla="*/ 0 h 6641170"/>
              <a:gd name="connsiteX1" fmla="*/ 11956169 w 11956169"/>
              <a:gd name="connsiteY1" fmla="*/ 0 h 6641170"/>
              <a:gd name="connsiteX2" fmla="*/ 11956169 w 11956169"/>
              <a:gd name="connsiteY2" fmla="*/ 6641170 h 6641170"/>
              <a:gd name="connsiteX3" fmla="*/ 2893264 w 11956169"/>
              <a:gd name="connsiteY3" fmla="*/ 6641170 h 6641170"/>
              <a:gd name="connsiteX4" fmla="*/ 1895617 w 11956169"/>
              <a:gd name="connsiteY4" fmla="*/ 6641170 h 6641170"/>
              <a:gd name="connsiteX5" fmla="*/ 1410647 w 11956169"/>
              <a:gd name="connsiteY5" fmla="*/ 6641170 h 6641170"/>
              <a:gd name="connsiteX6" fmla="*/ 366853 w 11956169"/>
              <a:gd name="connsiteY6" fmla="*/ 6641170 h 6641170"/>
              <a:gd name="connsiteX7" fmla="*/ 0 w 11956169"/>
              <a:gd name="connsiteY7" fmla="*/ 6641170 h 664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6169" h="6641170">
                <a:moveTo>
                  <a:pt x="0" y="0"/>
                </a:moveTo>
                <a:lnTo>
                  <a:pt x="11956169" y="0"/>
                </a:lnTo>
                <a:lnTo>
                  <a:pt x="11956169" y="6641170"/>
                </a:lnTo>
                <a:lnTo>
                  <a:pt x="2893264" y="6641170"/>
                </a:lnTo>
                <a:lnTo>
                  <a:pt x="1895617" y="6641170"/>
                </a:lnTo>
                <a:lnTo>
                  <a:pt x="1410647" y="6641170"/>
                </a:lnTo>
                <a:lnTo>
                  <a:pt x="366853" y="6641170"/>
                </a:lnTo>
                <a:lnTo>
                  <a:pt x="0" y="6641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8E6A3C3-573B-4B61-B093-80D2B375A8B4}"/>
              </a:ext>
            </a:extLst>
          </p:cNvPr>
          <p:cNvSpPr/>
          <p:nvPr userDrawn="1"/>
        </p:nvSpPr>
        <p:spPr>
          <a:xfrm>
            <a:off x="8331200" y="115824"/>
            <a:ext cx="3745053" cy="6659880"/>
          </a:xfrm>
          <a:custGeom>
            <a:avLst/>
            <a:gdLst>
              <a:gd name="connsiteX0" fmla="*/ 0 w 11956169"/>
              <a:gd name="connsiteY0" fmla="*/ 0 h 6641170"/>
              <a:gd name="connsiteX1" fmla="*/ 11956169 w 11956169"/>
              <a:gd name="connsiteY1" fmla="*/ 0 h 6641170"/>
              <a:gd name="connsiteX2" fmla="*/ 11956169 w 11956169"/>
              <a:gd name="connsiteY2" fmla="*/ 6641170 h 6641170"/>
              <a:gd name="connsiteX3" fmla="*/ 2893264 w 11956169"/>
              <a:gd name="connsiteY3" fmla="*/ 6641170 h 6641170"/>
              <a:gd name="connsiteX4" fmla="*/ 1895617 w 11956169"/>
              <a:gd name="connsiteY4" fmla="*/ 6641170 h 6641170"/>
              <a:gd name="connsiteX5" fmla="*/ 1410647 w 11956169"/>
              <a:gd name="connsiteY5" fmla="*/ 6641170 h 6641170"/>
              <a:gd name="connsiteX6" fmla="*/ 366853 w 11956169"/>
              <a:gd name="connsiteY6" fmla="*/ 6641170 h 6641170"/>
              <a:gd name="connsiteX7" fmla="*/ 0 w 11956169"/>
              <a:gd name="connsiteY7" fmla="*/ 6641170 h 664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6169" h="6641170">
                <a:moveTo>
                  <a:pt x="0" y="0"/>
                </a:moveTo>
                <a:lnTo>
                  <a:pt x="11956169" y="0"/>
                </a:lnTo>
                <a:lnTo>
                  <a:pt x="11956169" y="6641170"/>
                </a:lnTo>
                <a:lnTo>
                  <a:pt x="2893264" y="6641170"/>
                </a:lnTo>
                <a:lnTo>
                  <a:pt x="1895617" y="6641170"/>
                </a:lnTo>
                <a:lnTo>
                  <a:pt x="1410647" y="6641170"/>
                </a:lnTo>
                <a:lnTo>
                  <a:pt x="366853" y="6641170"/>
                </a:lnTo>
                <a:lnTo>
                  <a:pt x="0" y="6641170"/>
                </a:lnTo>
                <a:close/>
              </a:path>
            </a:pathLst>
          </a:custGeom>
          <a:solidFill>
            <a:srgbClr val="0068B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6E61CE7-5F26-415F-9CCD-A94D75F46001}"/>
              </a:ext>
            </a:extLst>
          </p:cNvPr>
          <p:cNvSpPr/>
          <p:nvPr userDrawn="1"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579A6FB-A689-40A0-8573-7A2BCAE1D470}"/>
              </a:ext>
            </a:extLst>
          </p:cNvPr>
          <p:cNvGrpSpPr/>
          <p:nvPr userDrawn="1"/>
        </p:nvGrpSpPr>
        <p:grpSpPr>
          <a:xfrm>
            <a:off x="7376160" y="-950583"/>
            <a:ext cx="1884290" cy="1884290"/>
            <a:chOff x="3380880" y="-1242289"/>
            <a:chExt cx="2412272" cy="2412272"/>
          </a:xfrm>
        </p:grpSpPr>
        <p:sp>
          <p:nvSpPr>
            <p:cNvPr id="48" name="椭圆 29">
              <a:extLst>
                <a:ext uri="{FF2B5EF4-FFF2-40B4-BE49-F238E27FC236}">
                  <a16:creationId xmlns:a16="http://schemas.microsoft.com/office/drawing/2014/main" id="{CFB07662-AC82-4FB2-ADB5-CBC00AA8650C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3C20523-2AFD-4C69-8174-D0C0BBA6161D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38F1573-E78E-4D53-9EDD-DFEE129E4588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57BAFF8-7302-4FBE-B225-4469F8BA5838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B9E47C6-4A94-4233-9332-E0E52E0391F6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EDCD939-F8AF-4B3B-89F0-8EC7471D2B2C}"/>
              </a:ext>
            </a:extLst>
          </p:cNvPr>
          <p:cNvGrpSpPr/>
          <p:nvPr userDrawn="1"/>
        </p:nvGrpSpPr>
        <p:grpSpPr>
          <a:xfrm>
            <a:off x="-887465" y="5983803"/>
            <a:ext cx="1884290" cy="1884290"/>
            <a:chOff x="3380880" y="-1242289"/>
            <a:chExt cx="2412272" cy="2412272"/>
          </a:xfrm>
        </p:grpSpPr>
        <p:sp>
          <p:nvSpPr>
            <p:cNvPr id="54" name="椭圆 29">
              <a:extLst>
                <a:ext uri="{FF2B5EF4-FFF2-40B4-BE49-F238E27FC236}">
                  <a16:creationId xmlns:a16="http://schemas.microsoft.com/office/drawing/2014/main" id="{D7E28E6F-A1B5-4AF0-BD3A-9263B3093AD1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EF686B9-8554-4AD0-8B05-782985EB670B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21DF333-9CC3-478F-A36D-B310EF847985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15B9A21-720D-4F34-BA5A-ED1BD33BD34E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3A7DCC2-7BA9-4974-875B-E034A6428845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63" name="图形 62">
            <a:extLst>
              <a:ext uri="{FF2B5EF4-FFF2-40B4-BE49-F238E27FC236}">
                <a16:creationId xmlns:a16="http://schemas.microsoft.com/office/drawing/2014/main" id="{22B13F98-0B46-4F75-AD48-A9D4EF5D2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B23E7743-0563-4C21-AF37-3A638B75C183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986E836-19E2-4254-9F54-962841637E4B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A8CE0E0-B3F2-4A42-93FE-C1DA9706B499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F416FE5-6D83-41BD-84E1-11719288D813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CBE45C4-2D19-4F1F-954D-94242F36873B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9ED2A70-2538-4A86-A1E4-59CCFF89591B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97EAE4A-9BFC-42ED-ABED-1B3762C29E18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855E8F1-11C3-403E-9BE3-DBDB3C4D188B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4514B2B-76EF-4CB6-9F01-68621C0323A3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5CC2E26-5CE0-41BB-B754-F747A94B17D1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000F747-EFAA-4D8A-9A04-8D3D383DC755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1AADCE4-1139-4FAB-B222-D017B78920F2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D035E2C-5482-4436-B8C5-FA27DD74C9C5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8892B1D-0B93-4EE1-87AD-39292F8DD7E0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A238570-C37A-4D0A-A9A7-976433D8AB37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B4C6EB9-66AF-4A74-AB04-4DF9DC71F2EF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829DCE2-CC86-4033-A6BF-2C03652C2C48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441022F-77E5-4320-B0CF-C765B191B198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937CADE-D741-454E-BA14-AA017B6C1396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8E94590-678D-4329-81C4-6CA1EE35FF70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1597434-EF8A-4070-8A5F-6F90920D5AAD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C55311D-1FD7-4DAA-9EEC-0D83F9A68C08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F2A037F-D786-4CC2-A356-C50855F1ACC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E2AE63E-DD93-4EBC-B4B4-D4FFEE68A677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76782AD-3311-4EE7-8E80-7EAC5EF3BADB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BFB0E6-3A2D-4B42-871C-CD31C6E4877A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FF2B974-432B-4C7C-8E71-D62305CE9B95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89467C0-02B4-4B9E-A8ED-044D36EA9BDF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文本占位符 152">
            <a:extLst>
              <a:ext uri="{FF2B5EF4-FFF2-40B4-BE49-F238E27FC236}">
                <a16:creationId xmlns:a16="http://schemas.microsoft.com/office/drawing/2014/main" id="{C00299C0-DA8F-4148-AF34-3BBD08CE6D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917" y="418345"/>
            <a:ext cx="3752850" cy="4191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输入你的标题或观点</a:t>
            </a:r>
          </a:p>
        </p:txBody>
      </p:sp>
      <p:sp>
        <p:nvSpPr>
          <p:cNvPr id="93" name="文本占位符 150">
            <a:extLst>
              <a:ext uri="{FF2B5EF4-FFF2-40B4-BE49-F238E27FC236}">
                <a16:creationId xmlns:a16="http://schemas.microsoft.com/office/drawing/2014/main" id="{1E885328-B69F-4D87-88E6-02A73DD51B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376" y="5439096"/>
            <a:ext cx="6989008" cy="98583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tx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此处输入你的图标阐释信息和其它数据分析内容。并得出相应结论。此处输入你的图标阐释信息和其它数据分析内容。并得出相应结论。此处输入你的图标阐释信息和其它数据分析内容。并得出相应结论。</a:t>
            </a:r>
          </a:p>
        </p:txBody>
      </p:sp>
      <p:sp>
        <p:nvSpPr>
          <p:cNvPr id="96" name="文本占位符 150">
            <a:extLst>
              <a:ext uri="{FF2B5EF4-FFF2-40B4-BE49-F238E27FC236}">
                <a16:creationId xmlns:a16="http://schemas.microsoft.com/office/drawing/2014/main" id="{74EAEF12-EE41-4695-9439-E4CFC358B3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3239" y="5429746"/>
            <a:ext cx="2698201" cy="98583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此处输入你的图标阐释信息和其它数据分析内容。并得出相应结论。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AD6304B-973D-4970-B69A-7AE8C2BFC76A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60" name="图文框 59">
              <a:extLst>
                <a:ext uri="{FF2B5EF4-FFF2-40B4-BE49-F238E27FC236}">
                  <a16:creationId xmlns:a16="http://schemas.microsoft.com/office/drawing/2014/main" id="{0FE2000B-835C-45C7-AD34-A0DA5CABAADC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808079EA-157E-4EAB-BC4D-1C5DBE3B7CF8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2F9C881-B91C-43E3-91D3-ED14FC477262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>
                    <a:alpha val="65000"/>
                  </a:schemeClr>
                </a:solidFill>
              </a:rPr>
              <a:t>勤奋 求实 进取 </a:t>
            </a:r>
            <a:r>
              <a:rPr lang="en-US" altLang="zh-CN" dirty="0">
                <a:solidFill>
                  <a:schemeClr val="bg1">
                    <a:alpha val="65000"/>
                  </a:schemeClr>
                </a:solidFill>
              </a:rPr>
              <a:t>| www.lzu.edu.cn</a:t>
            </a:r>
            <a:endParaRPr lang="zh-CN" altLang="en-US" dirty="0">
              <a:solidFill>
                <a:schemeClr val="bg1">
                  <a:alpha val="65000"/>
                </a:schemeClr>
              </a:solidFill>
            </a:endParaRPr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58F90257-4D1F-44AC-A7B4-D10281F0CA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-49149" y="42137"/>
            <a:ext cx="12133350" cy="665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1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B8F11-2B0C-491B-921B-A29E1EBFB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ED264A-BCE7-46A2-B95D-B097756BD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FDE71D-A646-42A6-A811-4F785B7E6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3DD3EC-9090-4EC0-A504-0C588D04F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DC2AED5-26AB-4FAB-868F-A2935059A1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239910-783F-41B5-820A-0738C4C26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A59A8FC-9CCB-4A0B-802D-87DCF0614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D0A25CD-2D15-4E26-91AE-F76B4F2F9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607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45D20C-3B9D-4CD2-8403-46474107A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78541F-0DB2-40C9-8580-805EDB5EF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9AF1E8-AFA9-468D-9B87-58E30FE7EE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AE0681-AE81-4135-A0E0-0AAE5BF6B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FD4FA0-A8BC-4013-A28D-1CC50D520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57FC25-BAFA-4AAC-8363-BFB107E17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35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9F116-4AEC-4F21-9745-80B106ABA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F9D7CC3-1350-4DE7-B9E2-1B85992505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96DD94-6893-40E4-B961-FA27D21FC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05FCB9-E884-4C1D-90B6-46FF541E9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AEB9B7-1B40-4D08-9DB2-6C56C514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AD30E22-8659-46BE-9490-E578D2DFD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38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4A2912-590B-4DE7-9155-A4AB47553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217F69-FBA4-484A-B2B7-9065C79B5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578798-9297-486F-84A1-84FEBF677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9758B28-87B1-4DDD-A428-98E1703AB40D}"/>
              </a:ext>
            </a:extLst>
          </p:cNvPr>
          <p:cNvSpPr/>
          <p:nvPr userDrawn="1"/>
        </p:nvSpPr>
        <p:spPr>
          <a:xfrm>
            <a:off x="6708543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DE80B51-F07A-4748-8179-F6AD5ACCF6BF}"/>
              </a:ext>
            </a:extLst>
          </p:cNvPr>
          <p:cNvSpPr/>
          <p:nvPr userDrawn="1"/>
        </p:nvSpPr>
        <p:spPr>
          <a:xfrm>
            <a:off x="10652095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760BCEF-0FA9-4D2C-8C83-1F28F54A065E}"/>
              </a:ext>
            </a:extLst>
          </p:cNvPr>
          <p:cNvSpPr/>
          <p:nvPr userDrawn="1"/>
        </p:nvSpPr>
        <p:spPr>
          <a:xfrm>
            <a:off x="2764991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0B4624-8835-43EE-BD00-D0E46E573F40}"/>
              </a:ext>
            </a:extLst>
          </p:cNvPr>
          <p:cNvSpPr txBox="1"/>
          <p:nvPr userDrawn="1"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一张多图页面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D34BF0D-2B8B-45E6-A107-81B4A9C264A3}"/>
              </a:ext>
            </a:extLst>
          </p:cNvPr>
          <p:cNvSpPr/>
          <p:nvPr userDrawn="1"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2" name="图片 11" descr="图片包含 天空, 就坐, 户外&#10;&#10;自动生成的说明">
            <a:extLst>
              <a:ext uri="{FF2B5EF4-FFF2-40B4-BE49-F238E27FC236}">
                <a16:creationId xmlns:a16="http://schemas.microsoft.com/office/drawing/2014/main" id="{93DE1308-A64E-44D6-B337-EBE8E4DEB8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11165" r="14068" b="19418"/>
          <a:stretch/>
        </p:blipFill>
        <p:spPr>
          <a:xfrm>
            <a:off x="482642" y="2179319"/>
            <a:ext cx="3332124" cy="2179321"/>
          </a:xfrm>
          <a:prstGeom prst="rect">
            <a:avLst/>
          </a:prstGeom>
        </p:spPr>
      </p:pic>
      <p:pic>
        <p:nvPicPr>
          <p:cNvPr id="13" name="图片 12" descr="图片包含 建筑物, 户外, 天空, 时钟&#10;&#10;自动生成的说明">
            <a:extLst>
              <a:ext uri="{FF2B5EF4-FFF2-40B4-BE49-F238E27FC236}">
                <a16:creationId xmlns:a16="http://schemas.microsoft.com/office/drawing/2014/main" id="{32D48EC7-687F-4E19-8933-9094CFA742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6"/>
          <a:stretch/>
        </p:blipFill>
        <p:spPr>
          <a:xfrm>
            <a:off x="4429938" y="2179319"/>
            <a:ext cx="3332124" cy="2179321"/>
          </a:xfrm>
          <a:prstGeom prst="rect">
            <a:avLst/>
          </a:prstGeom>
        </p:spPr>
      </p:pic>
      <p:pic>
        <p:nvPicPr>
          <p:cNvPr id="14" name="图片 13" descr="图片包含 建筑物, 户外, 天空, 树&#10;&#10;自动生成的说明">
            <a:extLst>
              <a:ext uri="{FF2B5EF4-FFF2-40B4-BE49-F238E27FC236}">
                <a16:creationId xmlns:a16="http://schemas.microsoft.com/office/drawing/2014/main" id="{F4A2DC8C-180B-4701-A2F8-015F060FB6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6" t="1" r="11318" b="27939"/>
          <a:stretch/>
        </p:blipFill>
        <p:spPr>
          <a:xfrm>
            <a:off x="8377234" y="2179318"/>
            <a:ext cx="3332124" cy="217932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1F252B09-0025-43DE-9B78-5A1B47626703}"/>
              </a:ext>
            </a:extLst>
          </p:cNvPr>
          <p:cNvGrpSpPr/>
          <p:nvPr userDrawn="1"/>
        </p:nvGrpSpPr>
        <p:grpSpPr>
          <a:xfrm>
            <a:off x="3351629" y="1301026"/>
            <a:ext cx="5488741" cy="241947"/>
            <a:chOff x="3351629" y="1301026"/>
            <a:chExt cx="5488741" cy="24194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AC592ED-8348-4C63-8DC3-7007731619CE}"/>
                </a:ext>
              </a:extLst>
            </p:cNvPr>
            <p:cNvGrpSpPr/>
            <p:nvPr/>
          </p:nvGrpSpPr>
          <p:grpSpPr>
            <a:xfrm>
              <a:off x="3351629" y="1301026"/>
              <a:ext cx="926273" cy="241947"/>
              <a:chOff x="3351629" y="1252012"/>
              <a:chExt cx="926273" cy="241947"/>
            </a:xfrm>
          </p:grpSpPr>
          <p:sp>
            <p:nvSpPr>
              <p:cNvPr id="21" name="L 形 20">
                <a:extLst>
                  <a:ext uri="{FF2B5EF4-FFF2-40B4-BE49-F238E27FC236}">
                    <a16:creationId xmlns:a16="http://schemas.microsoft.com/office/drawing/2014/main" id="{92A9E3CE-1FB8-4868-A01B-237F1286A18B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L 形 21">
                <a:extLst>
                  <a:ext uri="{FF2B5EF4-FFF2-40B4-BE49-F238E27FC236}">
                    <a16:creationId xmlns:a16="http://schemas.microsoft.com/office/drawing/2014/main" id="{53856088-C065-4031-A042-E7C978DEE131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L 形 22">
                <a:extLst>
                  <a:ext uri="{FF2B5EF4-FFF2-40B4-BE49-F238E27FC236}">
                    <a16:creationId xmlns:a16="http://schemas.microsoft.com/office/drawing/2014/main" id="{9F9B45F5-7F7E-4109-B038-5152D53F6DD6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5C90131-38DC-4328-867B-C35679469863}"/>
                </a:ext>
              </a:extLst>
            </p:cNvPr>
            <p:cNvGrpSpPr/>
            <p:nvPr/>
          </p:nvGrpSpPr>
          <p:grpSpPr>
            <a:xfrm flipH="1">
              <a:off x="7914097" y="1301026"/>
              <a:ext cx="926273" cy="241947"/>
              <a:chOff x="3351629" y="1252012"/>
              <a:chExt cx="926273" cy="241947"/>
            </a:xfrm>
          </p:grpSpPr>
          <p:sp>
            <p:nvSpPr>
              <p:cNvPr id="18" name="L 形 17">
                <a:extLst>
                  <a:ext uri="{FF2B5EF4-FFF2-40B4-BE49-F238E27FC236}">
                    <a16:creationId xmlns:a16="http://schemas.microsoft.com/office/drawing/2014/main" id="{29FAD780-B108-4B6C-AE12-19FB881ACE53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L 形 18">
                <a:extLst>
                  <a:ext uri="{FF2B5EF4-FFF2-40B4-BE49-F238E27FC236}">
                    <a16:creationId xmlns:a16="http://schemas.microsoft.com/office/drawing/2014/main" id="{12CB19CF-D34A-43BA-9F5D-7795D1BBE997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L 形 19">
                <a:extLst>
                  <a:ext uri="{FF2B5EF4-FFF2-40B4-BE49-F238E27FC236}">
                    <a16:creationId xmlns:a16="http://schemas.microsoft.com/office/drawing/2014/main" id="{A82E582B-B559-4E06-A7BF-91B385FB7150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B603A27-B6EE-49A5-A4DF-CC8B058A162A}"/>
              </a:ext>
            </a:extLst>
          </p:cNvPr>
          <p:cNvSpPr txBox="1"/>
          <p:nvPr userDrawn="1"/>
        </p:nvSpPr>
        <p:spPr>
          <a:xfrm>
            <a:off x="4538765" y="1160388"/>
            <a:ext cx="311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6487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此处输入关键要点</a:t>
            </a:r>
          </a:p>
        </p:txBody>
      </p:sp>
      <p:sp>
        <p:nvSpPr>
          <p:cNvPr id="37" name="L 形 36">
            <a:extLst>
              <a:ext uri="{FF2B5EF4-FFF2-40B4-BE49-F238E27FC236}">
                <a16:creationId xmlns:a16="http://schemas.microsoft.com/office/drawing/2014/main" id="{4E2CC954-5570-4957-98DA-A15DF422775F}"/>
              </a:ext>
            </a:extLst>
          </p:cNvPr>
          <p:cNvSpPr/>
          <p:nvPr userDrawn="1"/>
        </p:nvSpPr>
        <p:spPr>
          <a:xfrm rot="2700000">
            <a:off x="191264" y="3230617"/>
            <a:ext cx="241946" cy="241946"/>
          </a:xfrm>
          <a:prstGeom prst="corner">
            <a:avLst>
              <a:gd name="adj1" fmla="val 19039"/>
              <a:gd name="adj2" fmla="val 20272"/>
            </a:avLst>
          </a:prstGeom>
          <a:solidFill>
            <a:srgbClr val="06487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L 形 37">
            <a:extLst>
              <a:ext uri="{FF2B5EF4-FFF2-40B4-BE49-F238E27FC236}">
                <a16:creationId xmlns:a16="http://schemas.microsoft.com/office/drawing/2014/main" id="{7CDC078D-DE18-48BF-A815-55F75CAEFB4F}"/>
              </a:ext>
            </a:extLst>
          </p:cNvPr>
          <p:cNvSpPr/>
          <p:nvPr userDrawn="1"/>
        </p:nvSpPr>
        <p:spPr>
          <a:xfrm rot="18900000" flipH="1">
            <a:off x="11766681" y="3230617"/>
            <a:ext cx="241946" cy="241946"/>
          </a:xfrm>
          <a:prstGeom prst="corner">
            <a:avLst>
              <a:gd name="adj1" fmla="val 19039"/>
              <a:gd name="adj2" fmla="val 20272"/>
            </a:avLst>
          </a:prstGeom>
          <a:solidFill>
            <a:srgbClr val="06487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图片占位符 39">
            <a:extLst>
              <a:ext uri="{FF2B5EF4-FFF2-40B4-BE49-F238E27FC236}">
                <a16:creationId xmlns:a16="http://schemas.microsoft.com/office/drawing/2014/main" id="{4A8CB9F2-5237-43B2-A990-A174DAB1EB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2601" y="2176779"/>
            <a:ext cx="3332124" cy="21793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点击图标插入图片</a:t>
            </a:r>
          </a:p>
        </p:txBody>
      </p:sp>
      <p:sp>
        <p:nvSpPr>
          <p:cNvPr id="41" name="图片占位符 39">
            <a:extLst>
              <a:ext uri="{FF2B5EF4-FFF2-40B4-BE49-F238E27FC236}">
                <a16:creationId xmlns:a16="http://schemas.microsoft.com/office/drawing/2014/main" id="{8A3E9DE2-C9DE-43A1-AF5B-E2A0CF981B2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25482" y="2176779"/>
            <a:ext cx="3332124" cy="217932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42" name="图片占位符 39">
            <a:extLst>
              <a:ext uri="{FF2B5EF4-FFF2-40B4-BE49-F238E27FC236}">
                <a16:creationId xmlns:a16="http://schemas.microsoft.com/office/drawing/2014/main" id="{88B88B52-5B11-4D63-874B-82F43D4FAF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377233" y="2176779"/>
            <a:ext cx="3332124" cy="217932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点击图标插入图片</a:t>
            </a:r>
          </a:p>
        </p:txBody>
      </p:sp>
      <p:pic>
        <p:nvPicPr>
          <p:cNvPr id="43" name="图形 42">
            <a:extLst>
              <a:ext uri="{FF2B5EF4-FFF2-40B4-BE49-F238E27FC236}">
                <a16:creationId xmlns:a16="http://schemas.microsoft.com/office/drawing/2014/main" id="{BBC636A6-CAF2-465D-BAD2-98CDF336F2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5AAAA044-3562-4A04-8E0C-0E5B26C92646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75AF524-2CBB-4765-939E-3AA725FEA1E1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056B860-FA3D-4703-9BF8-1F052F6BC11D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A59264A-B805-4533-991C-2CC83A2C2E0A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D497793-2A58-4C9A-B9BB-87841564E24B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4D2C8C3-0A43-43C6-8AB5-BC73C1F433C1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16EFA41-1D2E-4BB0-BCC2-3984E4920CBC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790952B-8D70-48A6-B5C7-95F7881B8D6F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20049FD-2480-4701-B8EA-E888258E1DE1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324DFE4-A6FD-4D3D-9552-3E8A0C0A71BF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8989546-F79F-47AD-9675-CF7E8A6C6140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90AEDA0-87F7-488B-BC65-58F095163344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23C38AF-88EF-4D5A-913D-5EFF322E29FC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68EF7DB-6120-4FF2-82B2-CC0BC82EAE44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9A3B05B-EDEB-4B80-B16D-5557BB13202D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7E0F746-9A31-4FD4-9706-2488E3B194D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C1611DE-88F9-47F9-9FF9-C84D361ED7B1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149F00A-7159-4977-B711-FA87F55C5249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A3D1359-CF1D-4C1F-B90B-DE8C26241F16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4B74600-F153-421A-A8FE-7AA02B677120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AA52B17-22A3-4BEA-B896-FCF341D2FFD1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62CDDA4-DEC4-4215-A2AA-D45DE022D090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6B76478-6888-4134-957D-7990100BE10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FF8992F-C291-4871-9848-67479BF62495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04838EC-3AA9-40C6-88CA-2557F45F0297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91D3A71-BEAD-4912-A035-6517E0C7E397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D187238-96E1-45D3-BD38-6DCE09A2ADBA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764AD2F-7E48-4178-875D-A5E2F33BBBDE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301C5F02-3063-4160-B051-178033F9F938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rPr>
              <a:t>勤奋 求实 进取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rPr>
              <a:t>| www.lzu.edu.cn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文悦古体仿宋 (非商用)" pitchFamily="50" charset="-122"/>
              <a:ea typeface="文悦古体仿宋 (非商用)" pitchFamily="50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BCD30BC-408E-46BB-BA0B-173BC26E5874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74" name="图文框 73">
              <a:extLst>
                <a:ext uri="{FF2B5EF4-FFF2-40B4-BE49-F238E27FC236}">
                  <a16:creationId xmlns:a16="http://schemas.microsoft.com/office/drawing/2014/main" id="{354909D6-3850-4514-81D4-733309E9AD56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69B7BA02-3F0B-4950-8B71-95481467A9B4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6182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截图, 文字&#10;&#10;自动生成的说明">
            <a:extLst>
              <a:ext uri="{FF2B5EF4-FFF2-40B4-BE49-F238E27FC236}">
                <a16:creationId xmlns:a16="http://schemas.microsoft.com/office/drawing/2014/main" id="{8CE928B2-E5D9-4DD4-8BB8-BBEE2BC88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9" r="3687"/>
          <a:stretch/>
        </p:blipFill>
        <p:spPr>
          <a:xfrm>
            <a:off x="5099801" y="1611717"/>
            <a:ext cx="1971560" cy="3548743"/>
          </a:xfrm>
          <a:prstGeom prst="rect">
            <a:avLst/>
          </a:prstGeom>
        </p:spPr>
      </p:pic>
      <p:sp>
        <p:nvSpPr>
          <p:cNvPr id="9" name="图片占位符 8">
            <a:extLst>
              <a:ext uri="{FF2B5EF4-FFF2-40B4-BE49-F238E27FC236}">
                <a16:creationId xmlns:a16="http://schemas.microsoft.com/office/drawing/2014/main" id="{8D4E1463-DD3B-49D1-A752-C7F6B9FEF4A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99801" y="1611716"/>
            <a:ext cx="1971560" cy="354874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点击插入图片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158EA98-7B49-4F16-B803-995A7F020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CBA5FA45-147D-44F2-8106-223BE49289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3EE2E4-F208-40CC-9407-5FCE84466CBA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C9C3E6C-AC16-4CC6-B137-8FA0A66EFBDA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00B5125-1675-4106-9ACB-D8DF2E113021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0FBAE62-7445-4436-9D77-2CA411A526D5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26FA86D-E956-4FD2-85DA-018716FD84F4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07BFA74-533B-48A5-B729-6B59152681C5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2ED1FDD-25A0-4991-9FB4-B288D0DA2654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C69F1F5-BEBD-4F7E-B702-DFCA1A81B7A4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53F943-BBD6-4AB3-B46B-902B8AE692BE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65E9744-0965-4433-8C7F-95EAC172E8D2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48FC79B-93CD-4142-8F0A-9C2EDB3D3F7D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6584995-9D4F-4DEA-99D0-03A05C1F70D4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D830D18-0F43-495D-ADB5-4BF229434CC8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BDD5CB1-5B75-4B99-B9DD-6AA725F5B5A3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3D7342B-F262-417C-B8CB-842E4B2D3FEB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03221E-4BD4-453C-BCAB-CF54168DF00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9E8955-0D58-454D-8932-E5CFA3FFD609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3CFF6D6-5ACD-455D-9D12-0BA45536810C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9AE1110-95ED-4E3B-8524-A7A738DB1819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BFE16C-39EB-462D-881C-92F46CE4589B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3F662DD-21CA-449A-8097-705E78ACD08B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80C07BF-217A-46CA-ABBB-3F3B77EB15C3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5209FF9-EE0B-4EA5-954F-6D70C392D6B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A422C3-C58E-4532-8234-3C713B653969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896D978-6C48-4D83-8D85-8269DD73780B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21E9FE8-F991-4B70-936B-AC0476CA2C74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DD9FC91-709D-4218-89C2-467E596F3DF5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BBDE638-2991-4D08-8839-C1829736D9B8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66AB57-8192-4EF9-8B35-6DE4AF0EBEAC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1" name="图文框 40">
              <a:extLst>
                <a:ext uri="{FF2B5EF4-FFF2-40B4-BE49-F238E27FC236}">
                  <a16:creationId xmlns:a16="http://schemas.microsoft.com/office/drawing/2014/main" id="{2ADFD2FE-AA73-41A4-9279-3604CF326499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8595EF7-801E-46B9-B1D0-93A70452C2C9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44DE539C-0191-4AF0-9D35-88890D361E91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662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158EA98-7B49-4F16-B803-995A7F020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CBA5FA45-147D-44F2-8106-223BE49289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3EE2E4-F208-40CC-9407-5FCE84466CBA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C9C3E6C-AC16-4CC6-B137-8FA0A66EFBDA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00B5125-1675-4106-9ACB-D8DF2E113021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0FBAE62-7445-4436-9D77-2CA411A526D5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26FA86D-E956-4FD2-85DA-018716FD84F4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07BFA74-533B-48A5-B729-6B59152681C5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2ED1FDD-25A0-4991-9FB4-B288D0DA2654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C69F1F5-BEBD-4F7E-B702-DFCA1A81B7A4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53F943-BBD6-4AB3-B46B-902B8AE692BE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65E9744-0965-4433-8C7F-95EAC172E8D2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48FC79B-93CD-4142-8F0A-9C2EDB3D3F7D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6584995-9D4F-4DEA-99D0-03A05C1F70D4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D830D18-0F43-495D-ADB5-4BF229434CC8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BDD5CB1-5B75-4B99-B9DD-6AA725F5B5A3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3D7342B-F262-417C-B8CB-842E4B2D3FEB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03221E-4BD4-453C-BCAB-CF54168DF00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E9E8955-0D58-454D-8932-E5CFA3FFD609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3CFF6D6-5ACD-455D-9D12-0BA45536810C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9AE1110-95ED-4E3B-8524-A7A738DB1819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BFE16C-39EB-462D-881C-92F46CE4589B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3F662DD-21CA-449A-8097-705E78ACD08B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80C07BF-217A-46CA-ABBB-3F3B77EB15C3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5209FF9-EE0B-4EA5-954F-6D70C392D6B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EA422C3-C58E-4532-8234-3C713B653969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896D978-6C48-4D83-8D85-8269DD73780B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21E9FE8-F991-4B70-936B-AC0476CA2C74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DD9FC91-709D-4218-89C2-467E596F3DF5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BBDE638-2991-4D08-8839-C1829736D9B8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366AB57-8192-4EF9-8B35-6DE4AF0EBEAC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1" name="图文框 40">
              <a:extLst>
                <a:ext uri="{FF2B5EF4-FFF2-40B4-BE49-F238E27FC236}">
                  <a16:creationId xmlns:a16="http://schemas.microsoft.com/office/drawing/2014/main" id="{2ADFD2FE-AA73-41A4-9279-3604CF326499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8595EF7-801E-46B9-B1D0-93A70452C2C9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44DE539C-0191-4AF0-9D35-88890D361E91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638A75C-DDB9-4A0C-AA12-C96D79AFADBD}"/>
              </a:ext>
            </a:extLst>
          </p:cNvPr>
          <p:cNvGrpSpPr/>
          <p:nvPr userDrawn="1"/>
        </p:nvGrpSpPr>
        <p:grpSpPr>
          <a:xfrm>
            <a:off x="-2195305" y="1621254"/>
            <a:ext cx="7502687" cy="4413786"/>
            <a:chOff x="-2690234" y="1608880"/>
            <a:chExt cx="7679151" cy="45175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79" name="图片 78" descr="图片包含 电子产品, 监视器, 陈列, 屏幕&#10;&#10;自动生成的说明">
              <a:extLst>
                <a:ext uri="{FF2B5EF4-FFF2-40B4-BE49-F238E27FC236}">
                  <a16:creationId xmlns:a16="http://schemas.microsoft.com/office/drawing/2014/main" id="{E40E3754-C77C-42CB-BD0A-70FE381E0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2690234" y="1608880"/>
              <a:ext cx="7679151" cy="4517599"/>
            </a:xfrm>
            <a:custGeom>
              <a:avLst/>
              <a:gdLst>
                <a:gd name="connsiteX0" fmla="*/ 917314 w 7679151"/>
                <a:gd name="connsiteY0" fmla="*/ 265640 h 4517599"/>
                <a:gd name="connsiteX1" fmla="*/ 917314 w 7679151"/>
                <a:gd name="connsiteY1" fmla="*/ 3915620 h 4517599"/>
                <a:gd name="connsiteX2" fmla="*/ 6759314 w 7679151"/>
                <a:gd name="connsiteY2" fmla="*/ 3915620 h 4517599"/>
                <a:gd name="connsiteX3" fmla="*/ 6759314 w 7679151"/>
                <a:gd name="connsiteY3" fmla="*/ 265640 h 4517599"/>
                <a:gd name="connsiteX4" fmla="*/ 0 w 7679151"/>
                <a:gd name="connsiteY4" fmla="*/ 0 h 4517599"/>
                <a:gd name="connsiteX5" fmla="*/ 7679151 w 7679151"/>
                <a:gd name="connsiteY5" fmla="*/ 0 h 4517599"/>
                <a:gd name="connsiteX6" fmla="*/ 7679151 w 7679151"/>
                <a:gd name="connsiteY6" fmla="*/ 4517599 h 4517599"/>
                <a:gd name="connsiteX7" fmla="*/ 0 w 7679151"/>
                <a:gd name="connsiteY7" fmla="*/ 4517599 h 451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79151" h="4517599">
                  <a:moveTo>
                    <a:pt x="917314" y="265640"/>
                  </a:moveTo>
                  <a:lnTo>
                    <a:pt x="917314" y="3915620"/>
                  </a:lnTo>
                  <a:lnTo>
                    <a:pt x="6759314" y="3915620"/>
                  </a:lnTo>
                  <a:lnTo>
                    <a:pt x="6759314" y="265640"/>
                  </a:lnTo>
                  <a:close/>
                  <a:moveTo>
                    <a:pt x="0" y="0"/>
                  </a:moveTo>
                  <a:lnTo>
                    <a:pt x="7679151" y="0"/>
                  </a:lnTo>
                  <a:lnTo>
                    <a:pt x="7679151" y="4517599"/>
                  </a:lnTo>
                  <a:lnTo>
                    <a:pt x="0" y="4517599"/>
                  </a:lnTo>
                  <a:close/>
                </a:path>
              </a:pathLst>
            </a:custGeom>
          </p:spPr>
        </p:pic>
        <p:pic>
          <p:nvPicPr>
            <p:cNvPr id="80" name="图片 79" descr="图片包含 树, 天空, 户外, 道路&#10;&#10;自动生成的说明">
              <a:extLst>
                <a:ext uri="{FF2B5EF4-FFF2-40B4-BE49-F238E27FC236}">
                  <a16:creationId xmlns:a16="http://schemas.microsoft.com/office/drawing/2014/main" id="{93CD3577-DD7F-485A-8DF1-B60E994E7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03" r="7187" b="18507"/>
            <a:stretch/>
          </p:blipFill>
          <p:spPr>
            <a:xfrm>
              <a:off x="-1749287" y="1867893"/>
              <a:ext cx="5844209" cy="3661710"/>
            </a:xfrm>
            <a:prstGeom prst="rect">
              <a:avLst/>
            </a:prstGeom>
          </p:spPr>
        </p:pic>
      </p:grp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9D6DF0C-4962-458B-BDC9-059F23567F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296988" y="1874838"/>
            <a:ext cx="5709911" cy="3577042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1309486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1B688A1C-9E70-4E67-BEE9-DBA1ECCA06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2B5F6AF2-EBAF-4CE2-A159-77268217A5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29CC93-7212-446A-B775-7AF65BEF0C0B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6108C3-01E9-4FBF-B26E-9A93B77E3F24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7AD60D7-8022-49F2-B2D7-60DE42966198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A81F2D-2D2E-4AA5-B875-704D8E3E39D8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8C30455-D460-4736-9A7F-AF7F78DFF6F8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F55B256-8BE3-4ACF-B976-4FEE82D6E958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0EC1D79-75FB-4FE1-B7C1-6960FA4687C3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5374C62-2AC8-400B-B7E0-B49D47C3811C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5DC8F1D-3370-472E-B343-58326389C479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1EF0E49-A0DB-4D20-8E15-2CF9071517C9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41FAE8B-0B4C-4934-A676-613A83BAA520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20FA0A7-C730-4435-A119-4FE79FE57705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C61482C-A3B1-4DA9-91DB-FDA3BD2532BC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A2B612-4110-41E4-93CB-560D936272CF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D19F47-0A2A-42AD-8FCA-1A4F209D4E78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F8C1002-345C-4425-902F-1710B3517382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3D43F61-FE87-4E52-901B-4E2AE2EA3745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3E89864-160E-4640-AEA9-C802E034A5DE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2275A4-5A9E-42F9-A6BA-6BBA139E86EE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CBBBB7-CB14-4DFE-BEBF-5C54C1CFDB2F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E29D4BD-67DA-4785-A493-1215A7682984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E9573C0-E629-4A3E-9C05-F67F97996A39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1D008A9-CBCB-410E-9405-310D516AD11B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7B089CB-BE8A-4D01-B281-74E086E296A1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C6AD93A-44B8-4225-AFB1-272CEA2D1A0E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0A06AF3-3409-4221-A387-8B2C70DF9C70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450CE88-CA34-44EF-96AD-9178C7FDDD09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9EC307B-B230-428E-A4F2-83AB757DB660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B0F42B4-534C-4730-906F-F9E42A693290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4" name="图文框 43">
              <a:extLst>
                <a:ext uri="{FF2B5EF4-FFF2-40B4-BE49-F238E27FC236}">
                  <a16:creationId xmlns:a16="http://schemas.microsoft.com/office/drawing/2014/main" id="{987AF884-3ED2-4040-A677-CFA3A9C2A51D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043265D-D8C3-43AF-8BB5-0B698BBC24DC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312C6B0-9211-4D88-B939-804D601D0B5B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C65EBF8-7327-4CFB-9F27-02F1B14BF619}"/>
              </a:ext>
            </a:extLst>
          </p:cNvPr>
          <p:cNvGrpSpPr/>
          <p:nvPr userDrawn="1"/>
        </p:nvGrpSpPr>
        <p:grpSpPr>
          <a:xfrm>
            <a:off x="482642" y="1054993"/>
            <a:ext cx="3469231" cy="5145580"/>
            <a:chOff x="482642" y="1054993"/>
            <a:chExt cx="3469231" cy="514558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51751C6-4BDD-4500-B6FA-7CFA5E6DDE67}"/>
                </a:ext>
              </a:extLst>
            </p:cNvPr>
            <p:cNvSpPr/>
            <p:nvPr/>
          </p:nvSpPr>
          <p:spPr>
            <a:xfrm>
              <a:off x="3421772" y="1054993"/>
              <a:ext cx="530101" cy="51455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E490408-2D41-43DB-AD3C-0C912DE17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82642" y="1054993"/>
              <a:ext cx="3430386" cy="514558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7" name="图片占位符 46">
            <a:extLst>
              <a:ext uri="{FF2B5EF4-FFF2-40B4-BE49-F238E27FC236}">
                <a16:creationId xmlns:a16="http://schemas.microsoft.com/office/drawing/2014/main" id="{F7C8C3E2-3FBD-41E0-8A49-D0EA084FCB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2600" y="1054994"/>
            <a:ext cx="3430386" cy="514558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4091167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1B688A1C-9E70-4E67-BEE9-DBA1ECCA06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1DFA6D77-EF7E-4450-BEDA-7047BE1263E1}"/>
              </a:ext>
            </a:extLst>
          </p:cNvPr>
          <p:cNvSpPr/>
          <p:nvPr userDrawn="1"/>
        </p:nvSpPr>
        <p:spPr>
          <a:xfrm>
            <a:off x="0" y="5053371"/>
            <a:ext cx="12192000" cy="1807788"/>
          </a:xfrm>
          <a:custGeom>
            <a:avLst/>
            <a:gdLst>
              <a:gd name="connsiteX0" fmla="*/ 7088870 w 12192000"/>
              <a:gd name="connsiteY0" fmla="*/ 74 h 1807788"/>
              <a:gd name="connsiteX1" fmla="*/ 10210800 w 12192000"/>
              <a:gd name="connsiteY1" fmla="*/ 524469 h 1807788"/>
              <a:gd name="connsiteX2" fmla="*/ 11685105 w 12192000"/>
              <a:gd name="connsiteY2" fmla="*/ 174634 h 1807788"/>
              <a:gd name="connsiteX3" fmla="*/ 12192000 w 12192000"/>
              <a:gd name="connsiteY3" fmla="*/ 3400 h 1807788"/>
              <a:gd name="connsiteX4" fmla="*/ 12192000 w 12192000"/>
              <a:gd name="connsiteY4" fmla="*/ 1807788 h 1807788"/>
              <a:gd name="connsiteX5" fmla="*/ 0 w 12192000"/>
              <a:gd name="connsiteY5" fmla="*/ 1807788 h 1807788"/>
              <a:gd name="connsiteX6" fmla="*/ 0 w 12192000"/>
              <a:gd name="connsiteY6" fmla="*/ 138930 h 1807788"/>
              <a:gd name="connsiteX7" fmla="*/ 266938 w 12192000"/>
              <a:gd name="connsiteY7" fmla="*/ 115371 h 1807788"/>
              <a:gd name="connsiteX8" fmla="*/ 975360 w 12192000"/>
              <a:gd name="connsiteY8" fmla="*/ 128229 h 1807788"/>
              <a:gd name="connsiteX9" fmla="*/ 3749040 w 12192000"/>
              <a:gd name="connsiteY9" fmla="*/ 981669 h 1807788"/>
              <a:gd name="connsiteX10" fmla="*/ 6888480 w 12192000"/>
              <a:gd name="connsiteY10" fmla="*/ 6309 h 1807788"/>
              <a:gd name="connsiteX11" fmla="*/ 7088870 w 12192000"/>
              <a:gd name="connsiteY11" fmla="*/ 74 h 180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807788">
                <a:moveTo>
                  <a:pt x="7088870" y="74"/>
                </a:moveTo>
                <a:cubicBezTo>
                  <a:pt x="8083749" y="7440"/>
                  <a:pt x="8982075" y="567332"/>
                  <a:pt x="10210800" y="524469"/>
                </a:cubicBezTo>
                <a:cubicBezTo>
                  <a:pt x="10594776" y="511075"/>
                  <a:pt x="11123511" y="359462"/>
                  <a:pt x="11685105" y="174634"/>
                </a:cubicBezTo>
                <a:lnTo>
                  <a:pt x="12192000" y="3400"/>
                </a:lnTo>
                <a:lnTo>
                  <a:pt x="12192000" y="1807788"/>
                </a:lnTo>
                <a:lnTo>
                  <a:pt x="0" y="1807788"/>
                </a:lnTo>
                <a:lnTo>
                  <a:pt x="0" y="138930"/>
                </a:lnTo>
                <a:lnTo>
                  <a:pt x="266938" y="115371"/>
                </a:lnTo>
                <a:cubicBezTo>
                  <a:pt x="510858" y="100289"/>
                  <a:pt x="751840" y="100289"/>
                  <a:pt x="975360" y="128229"/>
                </a:cubicBezTo>
                <a:cubicBezTo>
                  <a:pt x="1869440" y="239989"/>
                  <a:pt x="2763520" y="1001989"/>
                  <a:pt x="3749040" y="981669"/>
                </a:cubicBezTo>
                <a:cubicBezTo>
                  <a:pt x="4734562" y="961349"/>
                  <a:pt x="5811521" y="82509"/>
                  <a:pt x="6888480" y="6309"/>
                </a:cubicBezTo>
                <a:cubicBezTo>
                  <a:pt x="6955790" y="1547"/>
                  <a:pt x="7022545" y="-418"/>
                  <a:pt x="7088870" y="74"/>
                </a:cubicBezTo>
                <a:close/>
              </a:path>
            </a:pathLst>
          </a:custGeom>
          <a:gradFill>
            <a:gsLst>
              <a:gs pos="0">
                <a:srgbClr val="014579">
                  <a:alpha val="94000"/>
                </a:srgbClr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90B105C6-63B5-48A0-AE8B-DD9E9CCEEDDA}"/>
              </a:ext>
            </a:extLst>
          </p:cNvPr>
          <p:cNvSpPr/>
          <p:nvPr userDrawn="1"/>
        </p:nvSpPr>
        <p:spPr>
          <a:xfrm>
            <a:off x="0" y="5006477"/>
            <a:ext cx="12192000" cy="1848326"/>
          </a:xfrm>
          <a:custGeom>
            <a:avLst/>
            <a:gdLst>
              <a:gd name="connsiteX0" fmla="*/ 7088871 w 12192000"/>
              <a:gd name="connsiteY0" fmla="*/ 74 h 1848326"/>
              <a:gd name="connsiteX1" fmla="*/ 10210800 w 12192000"/>
              <a:gd name="connsiteY1" fmla="*/ 524469 h 1848326"/>
              <a:gd name="connsiteX2" fmla="*/ 12162115 w 12192000"/>
              <a:gd name="connsiteY2" fmla="*/ 13870 h 1848326"/>
              <a:gd name="connsiteX3" fmla="*/ 12192000 w 12192000"/>
              <a:gd name="connsiteY3" fmla="*/ 3674 h 1848326"/>
              <a:gd name="connsiteX4" fmla="*/ 12192000 w 12192000"/>
              <a:gd name="connsiteY4" fmla="*/ 1848326 h 1848326"/>
              <a:gd name="connsiteX5" fmla="*/ 0 w 12192000"/>
              <a:gd name="connsiteY5" fmla="*/ 1848326 h 1848326"/>
              <a:gd name="connsiteX6" fmla="*/ 0 w 12192000"/>
              <a:gd name="connsiteY6" fmla="*/ 138930 h 1848326"/>
              <a:gd name="connsiteX7" fmla="*/ 266938 w 12192000"/>
              <a:gd name="connsiteY7" fmla="*/ 115371 h 1848326"/>
              <a:gd name="connsiteX8" fmla="*/ 975360 w 12192000"/>
              <a:gd name="connsiteY8" fmla="*/ 128230 h 1848326"/>
              <a:gd name="connsiteX9" fmla="*/ 3749040 w 12192000"/>
              <a:gd name="connsiteY9" fmla="*/ 981669 h 1848326"/>
              <a:gd name="connsiteX10" fmla="*/ 6888481 w 12192000"/>
              <a:gd name="connsiteY10" fmla="*/ 6309 h 1848326"/>
              <a:gd name="connsiteX11" fmla="*/ 7088871 w 12192000"/>
              <a:gd name="connsiteY11" fmla="*/ 74 h 184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848326">
                <a:moveTo>
                  <a:pt x="7088871" y="74"/>
                </a:moveTo>
                <a:cubicBezTo>
                  <a:pt x="8083749" y="7440"/>
                  <a:pt x="8982075" y="567332"/>
                  <a:pt x="10210800" y="524469"/>
                </a:cubicBezTo>
                <a:cubicBezTo>
                  <a:pt x="10702290" y="507324"/>
                  <a:pt x="11430952" y="263723"/>
                  <a:pt x="12162115" y="13870"/>
                </a:cubicBezTo>
                <a:lnTo>
                  <a:pt x="12192000" y="3674"/>
                </a:lnTo>
                <a:lnTo>
                  <a:pt x="12192000" y="1848326"/>
                </a:lnTo>
                <a:lnTo>
                  <a:pt x="0" y="1848326"/>
                </a:lnTo>
                <a:lnTo>
                  <a:pt x="0" y="138930"/>
                </a:lnTo>
                <a:lnTo>
                  <a:pt x="266938" y="115371"/>
                </a:lnTo>
                <a:cubicBezTo>
                  <a:pt x="510858" y="100289"/>
                  <a:pt x="751840" y="100289"/>
                  <a:pt x="975360" y="128230"/>
                </a:cubicBezTo>
                <a:cubicBezTo>
                  <a:pt x="1869440" y="239990"/>
                  <a:pt x="2763521" y="1001989"/>
                  <a:pt x="3749040" y="981669"/>
                </a:cubicBezTo>
                <a:cubicBezTo>
                  <a:pt x="4734562" y="961349"/>
                  <a:pt x="5811521" y="82509"/>
                  <a:pt x="6888481" y="6309"/>
                </a:cubicBezTo>
                <a:cubicBezTo>
                  <a:pt x="6955791" y="1547"/>
                  <a:pt x="7022545" y="-418"/>
                  <a:pt x="7088871" y="74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70C0"/>
                </a:gs>
                <a:gs pos="95000">
                  <a:srgbClr val="03477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2B5F6AF2-EBAF-4CE2-A159-77268217A5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29CC93-7212-446A-B775-7AF65BEF0C0B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6108C3-01E9-4FBF-B26E-9A93B77E3F24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7AD60D7-8022-49F2-B2D7-60DE42966198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EA81F2D-2D2E-4AA5-B875-704D8E3E39D8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8C30455-D460-4736-9A7F-AF7F78DFF6F8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F55B256-8BE3-4ACF-B976-4FEE82D6E958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0EC1D79-75FB-4FE1-B7C1-6960FA4687C3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5374C62-2AC8-400B-B7E0-B49D47C3811C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5DC8F1D-3370-472E-B343-58326389C479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1EF0E49-A0DB-4D20-8E15-2CF9071517C9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41FAE8B-0B4C-4934-A676-613A83BAA520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20FA0A7-C730-4435-A119-4FE79FE57705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C61482C-A3B1-4DA9-91DB-FDA3BD2532BC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AA2B612-4110-41E4-93CB-560D936272CF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4D19F47-0A2A-42AD-8FCA-1A4F209D4E78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F8C1002-345C-4425-902F-1710B3517382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3D43F61-FE87-4E52-901B-4E2AE2EA3745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3E89864-160E-4640-AEA9-C802E034A5DE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2275A4-5A9E-42F9-A6BA-6BBA139E86EE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CBBBB7-CB14-4DFE-BEBF-5C54C1CFDB2F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E29D4BD-67DA-4785-A493-1215A7682984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E9573C0-E629-4A3E-9C05-F67F97996A39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1D008A9-CBCB-410E-9405-310D516AD11B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7B089CB-BE8A-4D01-B281-74E086E296A1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C6AD93A-44B8-4225-AFB1-272CEA2D1A0E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0A06AF3-3409-4221-A387-8B2C70DF9C70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450CE88-CA34-44EF-96AD-9178C7FDDD09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9EC307B-B230-428E-A4F2-83AB757DB660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B0F42B4-534C-4730-906F-F9E42A693290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4" name="图文框 43">
              <a:extLst>
                <a:ext uri="{FF2B5EF4-FFF2-40B4-BE49-F238E27FC236}">
                  <a16:creationId xmlns:a16="http://schemas.microsoft.com/office/drawing/2014/main" id="{987AF884-3ED2-4040-A677-CFA3A9C2A51D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043265D-D8C3-43AF-8BB5-0B698BBC24DC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312C6B0-9211-4D88-B939-804D601D0B5B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340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A1D46D7-851B-4FF6-8C48-479625E2ECD5}"/>
              </a:ext>
            </a:extLst>
          </p:cNvPr>
          <p:cNvSpPr/>
          <p:nvPr userDrawn="1"/>
        </p:nvSpPr>
        <p:spPr>
          <a:xfrm>
            <a:off x="5569396" y="1100121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2B32E3-FCF9-4871-8C20-1171CDB33545}"/>
              </a:ext>
            </a:extLst>
          </p:cNvPr>
          <p:cNvSpPr/>
          <p:nvPr userDrawn="1"/>
        </p:nvSpPr>
        <p:spPr>
          <a:xfrm>
            <a:off x="6604377" y="1300939"/>
            <a:ext cx="1115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C3BD5B-B9BA-47BC-87EA-484F36A77A9A}"/>
              </a:ext>
            </a:extLst>
          </p:cNvPr>
          <p:cNvSpPr/>
          <p:nvPr userDrawn="1"/>
        </p:nvSpPr>
        <p:spPr>
          <a:xfrm rot="5400000">
            <a:off x="5799158" y="1574073"/>
            <a:ext cx="45719" cy="226736"/>
          </a:xfrm>
          <a:prstGeom prst="rect">
            <a:avLst/>
          </a:prstGeom>
          <a:solidFill>
            <a:srgbClr val="FD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5F8A526F-7744-4116-BC74-C8C762D1C5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F66CE5-01D3-41FB-B5A9-82178E320EA9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C8B57F-4418-423A-8FB1-3236A028DC3E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7E7BCE2-749A-4F24-A8B7-8C3F48903267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2C6D34B-F2E0-45A9-94EC-D72606483AAB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427DA0F-F627-4C0A-96B2-4C84FD663B9D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13D9DC6-0BA9-4F05-A066-206300DB3D5A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C3512D8-C768-4E45-831E-E99700C62E58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0494208-46B7-4C67-BBFA-97BEAC0FC9BD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DD78CDD-B30B-45D7-A4D1-E5685437346C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7D39C88-AF6A-4709-8825-B8A5A2563953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727B06B-5150-40A9-8916-19485FF6D1C9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0822FBE-2712-4757-8C93-CF3A2E0245D9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5BBB777-82B0-49EB-932B-3634780DF265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A549DCD-FE92-4F6A-B1F2-86E369FD34D0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426D4C2-4B03-4CBE-B6A8-64AD977E3040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11ACC1C-EC91-4C20-AF13-4E9581390E5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4E72FE8-A5E2-46F8-8578-2B72D3E6FBC3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7E8139E-9B26-4E9D-9CE9-34936CA2E47D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FF3663E-DF16-4C08-9195-5C3F6A4319F7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A0B3C1C-D021-4ECD-8176-ABE31138E256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CCCB19E-C8D0-430C-A328-5824BE65CE2E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CD88D43-7DA5-4E36-AC2B-E9D656C54BD9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2288CB5-18A4-4553-B1AB-86319FCB07F8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5C5E33-6180-472E-8738-CBB2EE813977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ED141E4-0D0C-4AEA-9D85-551CCAD40283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D7ECBEB-55F2-46D7-BE7E-7E9FA9BB8733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F560499-9289-4D99-91B3-4D3CC072590C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6905841-485A-48FE-96C0-AB8A5D714299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83" name="图片 82">
            <a:extLst>
              <a:ext uri="{FF2B5EF4-FFF2-40B4-BE49-F238E27FC236}">
                <a16:creationId xmlns:a16="http://schemas.microsoft.com/office/drawing/2014/main" id="{EF2AAF0C-656C-45A9-B6DB-87DECEF208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232" y="1398250"/>
            <a:ext cx="1568916" cy="4581988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167D790E-DD95-4157-92A1-A89C298DBA0D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文悦古体仿宋 (非商用)" pitchFamily="50" charset="-122"/>
                <a:ea typeface="文悦古体仿宋 (非商用)" pitchFamily="50" charset="-122"/>
              </a:rPr>
              <a:t>勤奋 求实 进取 </a:t>
            </a:r>
            <a:r>
              <a:rPr lang="en-US" altLang="zh-CN" sz="1400" dirty="0">
                <a:latin typeface="文悦古体仿宋 (非商用)" pitchFamily="50" charset="-122"/>
                <a:ea typeface="文悦古体仿宋 (非商用)" pitchFamily="50" charset="-122"/>
              </a:rPr>
              <a:t>| www.lzu.edu.cn</a:t>
            </a:r>
            <a:endParaRPr lang="zh-CN" altLang="en-US" sz="1400" dirty="0">
              <a:latin typeface="文悦古体仿宋 (非商用)" pitchFamily="50" charset="-122"/>
              <a:ea typeface="文悦古体仿宋 (非商用)" pitchFamily="50" charset="-122"/>
            </a:endParaRPr>
          </a:p>
        </p:txBody>
      </p:sp>
      <p:sp>
        <p:nvSpPr>
          <p:cNvPr id="92" name="图文框 91">
            <a:extLst>
              <a:ext uri="{FF2B5EF4-FFF2-40B4-BE49-F238E27FC236}">
                <a16:creationId xmlns:a16="http://schemas.microsoft.com/office/drawing/2014/main" id="{98C55F03-CA3E-4C4C-AAA7-6AD83F1F0736}"/>
              </a:ext>
            </a:extLst>
          </p:cNvPr>
          <p:cNvSpPr/>
          <p:nvPr userDrawn="1"/>
        </p:nvSpPr>
        <p:spPr>
          <a:xfrm>
            <a:off x="1479817" y="2707640"/>
            <a:ext cx="1384510" cy="1384510"/>
          </a:xfrm>
          <a:prstGeom prst="frame">
            <a:avLst>
              <a:gd name="adj1" fmla="val 5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0565D59-6E59-4211-BA83-53B666F7B6F9}"/>
              </a:ext>
            </a:extLst>
          </p:cNvPr>
          <p:cNvSpPr txBox="1"/>
          <p:nvPr userDrawn="1"/>
        </p:nvSpPr>
        <p:spPr>
          <a:xfrm>
            <a:off x="1620636" y="2846096"/>
            <a:ext cx="1243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毕业</a:t>
            </a:r>
            <a:endParaRPr lang="en-US" altLang="zh-CN" sz="3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答辩</a:t>
            </a:r>
          </a:p>
        </p:txBody>
      </p:sp>
      <p:sp>
        <p:nvSpPr>
          <p:cNvPr id="99" name="文本占位符 98">
            <a:extLst>
              <a:ext uri="{FF2B5EF4-FFF2-40B4-BE49-F238E27FC236}">
                <a16:creationId xmlns:a16="http://schemas.microsoft.com/office/drawing/2014/main" id="{2F13C577-8410-413B-AFE7-349587D990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99125" y="1907899"/>
            <a:ext cx="3368675" cy="584200"/>
          </a:xfrm>
        </p:spPr>
        <p:txBody>
          <a:bodyPr/>
          <a:lstStyle>
            <a:lvl1pPr marL="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2pPr>
            <a:lvl3pPr marL="9144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3pPr>
            <a:lvl4pPr marL="13716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4pPr>
            <a:lvl5pPr marL="18288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0" name="文本占位符 98">
            <a:extLst>
              <a:ext uri="{FF2B5EF4-FFF2-40B4-BE49-F238E27FC236}">
                <a16:creationId xmlns:a16="http://schemas.microsoft.com/office/drawing/2014/main" id="{6F283C31-6AF5-4656-9184-9B24891652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99125" y="2884328"/>
            <a:ext cx="3368675" cy="584200"/>
          </a:xfrm>
        </p:spPr>
        <p:txBody>
          <a:bodyPr/>
          <a:lstStyle>
            <a:lvl1pPr marL="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2pPr>
            <a:lvl3pPr marL="9144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3pPr>
            <a:lvl4pPr marL="13716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4pPr>
            <a:lvl5pPr marL="18288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3" name="文本占位符 98">
            <a:extLst>
              <a:ext uri="{FF2B5EF4-FFF2-40B4-BE49-F238E27FC236}">
                <a16:creationId xmlns:a16="http://schemas.microsoft.com/office/drawing/2014/main" id="{84DEE233-D226-47F9-BFFB-36B6DC446E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99125" y="3860757"/>
            <a:ext cx="3368675" cy="584200"/>
          </a:xfrm>
        </p:spPr>
        <p:txBody>
          <a:bodyPr/>
          <a:lstStyle>
            <a:lvl1pPr marL="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2pPr>
            <a:lvl3pPr marL="9144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3pPr>
            <a:lvl4pPr marL="13716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4pPr>
            <a:lvl5pPr marL="18288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" name="文本占位符 98">
            <a:extLst>
              <a:ext uri="{FF2B5EF4-FFF2-40B4-BE49-F238E27FC236}">
                <a16:creationId xmlns:a16="http://schemas.microsoft.com/office/drawing/2014/main" id="{B8D8B72F-8F16-47E4-A402-1D546F4A63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99125" y="4837186"/>
            <a:ext cx="3368675" cy="584200"/>
          </a:xfrm>
        </p:spPr>
        <p:txBody>
          <a:bodyPr/>
          <a:lstStyle>
            <a:lvl1pPr marL="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4572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2pPr>
            <a:lvl3pPr marL="9144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3pPr>
            <a:lvl4pPr marL="13716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4pPr>
            <a:lvl5pPr marL="1828800" indent="0">
              <a:buFontTx/>
              <a:buNone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5517C64F-BAEA-49DE-A43C-335AE649D2FA}"/>
              </a:ext>
            </a:extLst>
          </p:cNvPr>
          <p:cNvSpPr/>
          <p:nvPr userDrawn="1"/>
        </p:nvSpPr>
        <p:spPr>
          <a:xfrm rot="5400000">
            <a:off x="6163986" y="1435983"/>
            <a:ext cx="45719" cy="502920"/>
          </a:xfrm>
          <a:prstGeom prst="rect">
            <a:avLst/>
          </a:prstGeom>
          <a:solidFill>
            <a:srgbClr val="075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75598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>
            <a:extLst>
              <a:ext uri="{FF2B5EF4-FFF2-40B4-BE49-F238E27FC236}">
                <a16:creationId xmlns:a16="http://schemas.microsoft.com/office/drawing/2014/main" id="{91A04CB8-7C72-4E88-8BCE-A853FFD70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7" name="图片 6" descr="图片包含 草, 天空, 户外, 树&#10;&#10;自动生成的说明">
            <a:extLst>
              <a:ext uri="{FF2B5EF4-FFF2-40B4-BE49-F238E27FC236}">
                <a16:creationId xmlns:a16="http://schemas.microsoft.com/office/drawing/2014/main" id="{A197BB65-B449-4693-87EB-6106CABB22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r="8208"/>
          <a:stretch/>
        </p:blipFill>
        <p:spPr>
          <a:xfrm>
            <a:off x="0" y="0"/>
            <a:ext cx="4569357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686C7E2-FA37-4408-9F76-09744E87BFC0}"/>
              </a:ext>
            </a:extLst>
          </p:cNvPr>
          <p:cNvSpPr/>
          <p:nvPr userDrawn="1"/>
        </p:nvSpPr>
        <p:spPr>
          <a:xfrm>
            <a:off x="-20491" y="-3495"/>
            <a:ext cx="4589848" cy="6861495"/>
          </a:xfrm>
          <a:prstGeom prst="rect">
            <a:avLst/>
          </a:prstGeom>
          <a:gradFill>
            <a:gsLst>
              <a:gs pos="0">
                <a:srgbClr val="00477F">
                  <a:alpha val="82000"/>
                </a:srgbClr>
              </a:gs>
              <a:gs pos="52000">
                <a:srgbClr val="00477F">
                  <a:alpha val="71000"/>
                </a:srgbClr>
              </a:gs>
              <a:gs pos="98000">
                <a:srgbClr val="00477F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ECE630-B1A4-43C3-9457-FA94A89DA091}"/>
              </a:ext>
            </a:extLst>
          </p:cNvPr>
          <p:cNvSpPr/>
          <p:nvPr userDrawn="1"/>
        </p:nvSpPr>
        <p:spPr>
          <a:xfrm>
            <a:off x="5569396" y="1100121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7C5377-7C33-41F3-8C60-FDED2E1ECC1B}"/>
              </a:ext>
            </a:extLst>
          </p:cNvPr>
          <p:cNvSpPr/>
          <p:nvPr userDrawn="1"/>
        </p:nvSpPr>
        <p:spPr>
          <a:xfrm>
            <a:off x="6604377" y="1300939"/>
            <a:ext cx="12284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20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68C8522D-E44F-4055-B2DF-07FF0E3B16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48C4502A-1E06-4752-83B6-73E86F20E085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56F7383-9DA8-432A-A5C3-C61851BD225D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6008AFA-2893-4A3B-9B78-C9E3A5305303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A0460E1-34BD-45CC-B6B8-499AFBE14419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08A80C8-DDF3-4E2A-A533-6DAC81E1B3B1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3733DB1-B0E7-4546-8713-36FBF195D459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F736F1F-0798-4270-993C-15109A1BBEA8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74FBF5-7C6B-4F85-89E4-BC0A06C2692F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657D464-A4E9-49ED-947A-96A4FAB7B7B9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44982EB-A913-419B-94B0-AFA453D0000E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CA75DBF-CA23-4FFD-8874-E061B7B4D40C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F2449CB-0900-410D-A19E-D352CE005354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AF11634-06B8-45C0-B253-131FE325ED4D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1B80608-A8C6-49D5-BC28-A19C36226BB7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A8C9408-2EC0-4520-AF8F-ED391F1CB6A7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4317857-61DF-46C8-ADF1-A926A6BFC99F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54593BE-8ED4-4A90-8993-241C263C77EE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CB46B50-A30B-4F6D-993C-C34F98F181CA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777EF41-CF87-4C5E-B863-65DD97A627BA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9C096EC-E2B4-4675-B3D6-2429395568B2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6CC054B-76C2-4639-8F0E-49831D1AAC32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5A7AD5C-2EF7-4727-B653-96E8C4568212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59032C7-ECBF-4D65-A071-4FC034B48F81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0AF8660-7F70-49D1-ADA3-89D03D0D0ACB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D933D10-087C-46FD-B243-17D392A3DEDD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2B2EE25-5D43-4D86-B308-E96DBFFDFA26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C9C969B-98A2-42E8-8981-732CE44A605D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9EA3740-0F7A-4FD6-B14A-7733DD3ABF8E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F40144-EA72-4472-8472-AE47470C1514}"/>
              </a:ext>
            </a:extLst>
          </p:cNvPr>
          <p:cNvGrpSpPr/>
          <p:nvPr userDrawn="1"/>
        </p:nvGrpSpPr>
        <p:grpSpPr>
          <a:xfrm>
            <a:off x="7590215" y="2376905"/>
            <a:ext cx="1040578" cy="203079"/>
            <a:chOff x="7519093" y="2543640"/>
            <a:chExt cx="1154372" cy="203079"/>
          </a:xfrm>
          <a:solidFill>
            <a:schemeClr val="bg2">
              <a:alpha val="25000"/>
            </a:schemeClr>
          </a:solidFill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6C58C27C-850D-44C9-8198-6C66E1154F13}"/>
                </a:ext>
              </a:extLst>
            </p:cNvPr>
            <p:cNvSpPr/>
            <p:nvPr/>
          </p:nvSpPr>
          <p:spPr>
            <a:xfrm>
              <a:off x="7519093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A6CC4227-9659-4ADE-8906-AB289E0C4DE8}"/>
                </a:ext>
              </a:extLst>
            </p:cNvPr>
            <p:cNvSpPr/>
            <p:nvPr/>
          </p:nvSpPr>
          <p:spPr>
            <a:xfrm>
              <a:off x="7685766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3E24E8A6-1946-475F-A80F-B2579E8628C5}"/>
                </a:ext>
              </a:extLst>
            </p:cNvPr>
            <p:cNvSpPr/>
            <p:nvPr/>
          </p:nvSpPr>
          <p:spPr>
            <a:xfrm>
              <a:off x="7852439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F63894A1-E4F3-4A8F-98DB-E690352FB38F}"/>
                </a:ext>
              </a:extLst>
            </p:cNvPr>
            <p:cNvSpPr/>
            <p:nvPr/>
          </p:nvSpPr>
          <p:spPr>
            <a:xfrm>
              <a:off x="801911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A1EA5B6C-1BEA-4662-BFD8-FB39DA2D3ECA}"/>
                </a:ext>
              </a:extLst>
            </p:cNvPr>
            <p:cNvSpPr/>
            <p:nvPr/>
          </p:nvSpPr>
          <p:spPr>
            <a:xfrm>
              <a:off x="8185785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05370DF6-8763-4092-A84A-3964C008C40D}"/>
                </a:ext>
              </a:extLst>
            </p:cNvPr>
            <p:cNvSpPr/>
            <p:nvPr/>
          </p:nvSpPr>
          <p:spPr>
            <a:xfrm>
              <a:off x="8352458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0EF6BB41-A5FE-4A75-8A15-D38D9E26C9D2}"/>
                </a:ext>
              </a:extLst>
            </p:cNvPr>
            <p:cNvSpPr/>
            <p:nvPr/>
          </p:nvSpPr>
          <p:spPr>
            <a:xfrm>
              <a:off x="851913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47E0341-D6D9-4D58-AC75-416A8110CC6A}"/>
              </a:ext>
            </a:extLst>
          </p:cNvPr>
          <p:cNvGrpSpPr/>
          <p:nvPr userDrawn="1"/>
        </p:nvGrpSpPr>
        <p:grpSpPr>
          <a:xfrm>
            <a:off x="7590215" y="3483733"/>
            <a:ext cx="1040578" cy="203079"/>
            <a:chOff x="7519093" y="2543640"/>
            <a:chExt cx="1154372" cy="203079"/>
          </a:xfrm>
          <a:solidFill>
            <a:schemeClr val="bg2">
              <a:alpha val="25000"/>
            </a:schemeClr>
          </a:solidFill>
        </p:grpSpPr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012F01F4-FCD9-416F-88DA-8D2AD2DDD12E}"/>
                </a:ext>
              </a:extLst>
            </p:cNvPr>
            <p:cNvSpPr/>
            <p:nvPr/>
          </p:nvSpPr>
          <p:spPr>
            <a:xfrm>
              <a:off x="7519093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4C59F0EF-4A33-48CF-8C1C-A24828769273}"/>
                </a:ext>
              </a:extLst>
            </p:cNvPr>
            <p:cNvSpPr/>
            <p:nvPr/>
          </p:nvSpPr>
          <p:spPr>
            <a:xfrm>
              <a:off x="7685766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A18ED08E-9E36-425F-8A33-D21E26F380AA}"/>
                </a:ext>
              </a:extLst>
            </p:cNvPr>
            <p:cNvSpPr/>
            <p:nvPr/>
          </p:nvSpPr>
          <p:spPr>
            <a:xfrm>
              <a:off x="7852439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8EC08498-D9B8-4305-B1BF-BC9128995770}"/>
                </a:ext>
              </a:extLst>
            </p:cNvPr>
            <p:cNvSpPr/>
            <p:nvPr/>
          </p:nvSpPr>
          <p:spPr>
            <a:xfrm>
              <a:off x="801911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id="{D8726E44-A113-42D2-8FFC-5FC182024D11}"/>
                </a:ext>
              </a:extLst>
            </p:cNvPr>
            <p:cNvSpPr/>
            <p:nvPr/>
          </p:nvSpPr>
          <p:spPr>
            <a:xfrm>
              <a:off x="8185785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id="{0494D86E-CD1C-4AF5-9CA7-B2CCE2BE3697}"/>
                </a:ext>
              </a:extLst>
            </p:cNvPr>
            <p:cNvSpPr/>
            <p:nvPr/>
          </p:nvSpPr>
          <p:spPr>
            <a:xfrm>
              <a:off x="8352458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id="{EDDEA2D3-2E8F-4732-9717-B5467266BF02}"/>
                </a:ext>
              </a:extLst>
            </p:cNvPr>
            <p:cNvSpPr/>
            <p:nvPr/>
          </p:nvSpPr>
          <p:spPr>
            <a:xfrm>
              <a:off x="851913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DB2B6C6-65F4-4923-A581-A03937A06049}"/>
              </a:ext>
            </a:extLst>
          </p:cNvPr>
          <p:cNvGrpSpPr/>
          <p:nvPr userDrawn="1"/>
        </p:nvGrpSpPr>
        <p:grpSpPr>
          <a:xfrm>
            <a:off x="7590215" y="4590561"/>
            <a:ext cx="1040578" cy="203079"/>
            <a:chOff x="7519093" y="2543640"/>
            <a:chExt cx="1154372" cy="203079"/>
          </a:xfrm>
          <a:solidFill>
            <a:schemeClr val="bg2">
              <a:alpha val="25000"/>
            </a:schemeClr>
          </a:solidFill>
        </p:grpSpPr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32BE384C-7915-4DB1-AAF5-FE5CFB021CD3}"/>
                </a:ext>
              </a:extLst>
            </p:cNvPr>
            <p:cNvSpPr/>
            <p:nvPr/>
          </p:nvSpPr>
          <p:spPr>
            <a:xfrm>
              <a:off x="7519093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135324E0-FF54-44C5-ABC5-C42EEF2146B7}"/>
                </a:ext>
              </a:extLst>
            </p:cNvPr>
            <p:cNvSpPr/>
            <p:nvPr/>
          </p:nvSpPr>
          <p:spPr>
            <a:xfrm>
              <a:off x="7685766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9588B938-FFF7-4432-B82C-A5FC6B7B0748}"/>
                </a:ext>
              </a:extLst>
            </p:cNvPr>
            <p:cNvSpPr/>
            <p:nvPr/>
          </p:nvSpPr>
          <p:spPr>
            <a:xfrm>
              <a:off x="7852439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3D7770E0-700E-4702-8A62-44A3973BB226}"/>
                </a:ext>
              </a:extLst>
            </p:cNvPr>
            <p:cNvSpPr/>
            <p:nvPr/>
          </p:nvSpPr>
          <p:spPr>
            <a:xfrm>
              <a:off x="801911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AC67BCD2-E11E-4378-AFC2-365FF86CD04B}"/>
                </a:ext>
              </a:extLst>
            </p:cNvPr>
            <p:cNvSpPr/>
            <p:nvPr/>
          </p:nvSpPr>
          <p:spPr>
            <a:xfrm>
              <a:off x="8185785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0E285B29-CD2B-4FE9-ADC2-BDA72D214C88}"/>
                </a:ext>
              </a:extLst>
            </p:cNvPr>
            <p:cNvSpPr/>
            <p:nvPr/>
          </p:nvSpPr>
          <p:spPr>
            <a:xfrm>
              <a:off x="8352458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119C5920-5EDC-4908-A914-CB4D162A315F}"/>
                </a:ext>
              </a:extLst>
            </p:cNvPr>
            <p:cNvSpPr/>
            <p:nvPr/>
          </p:nvSpPr>
          <p:spPr>
            <a:xfrm>
              <a:off x="851913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EF497E2-3E05-4284-99DF-7E7C5E4B55D9}"/>
              </a:ext>
            </a:extLst>
          </p:cNvPr>
          <p:cNvGrpSpPr/>
          <p:nvPr userDrawn="1"/>
        </p:nvGrpSpPr>
        <p:grpSpPr>
          <a:xfrm>
            <a:off x="7590215" y="5697389"/>
            <a:ext cx="1040578" cy="203079"/>
            <a:chOff x="7519093" y="2543640"/>
            <a:chExt cx="1154372" cy="203079"/>
          </a:xfrm>
          <a:solidFill>
            <a:schemeClr val="bg2">
              <a:alpha val="25000"/>
            </a:schemeClr>
          </a:solidFill>
        </p:grpSpPr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E593B5B2-F374-45A7-A5A4-C9CAF337455A}"/>
                </a:ext>
              </a:extLst>
            </p:cNvPr>
            <p:cNvSpPr/>
            <p:nvPr/>
          </p:nvSpPr>
          <p:spPr>
            <a:xfrm>
              <a:off x="7519093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471AC940-5A3B-431F-97ED-BFDFF87796E1}"/>
                </a:ext>
              </a:extLst>
            </p:cNvPr>
            <p:cNvSpPr/>
            <p:nvPr/>
          </p:nvSpPr>
          <p:spPr>
            <a:xfrm>
              <a:off x="7685766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D26B3B12-97A5-480A-A99A-47E9CCB569ED}"/>
                </a:ext>
              </a:extLst>
            </p:cNvPr>
            <p:cNvSpPr/>
            <p:nvPr/>
          </p:nvSpPr>
          <p:spPr>
            <a:xfrm>
              <a:off x="7852439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1E934301-93AA-48F9-8E55-17BA2DF63CBF}"/>
                </a:ext>
              </a:extLst>
            </p:cNvPr>
            <p:cNvSpPr/>
            <p:nvPr/>
          </p:nvSpPr>
          <p:spPr>
            <a:xfrm>
              <a:off x="801911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216A84FC-4FBE-43FA-8AAE-52BD5B60E282}"/>
                </a:ext>
              </a:extLst>
            </p:cNvPr>
            <p:cNvSpPr/>
            <p:nvPr/>
          </p:nvSpPr>
          <p:spPr>
            <a:xfrm>
              <a:off x="8185785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6DC6F8E0-B911-4B7D-95F6-62084871F59F}"/>
                </a:ext>
              </a:extLst>
            </p:cNvPr>
            <p:cNvSpPr/>
            <p:nvPr/>
          </p:nvSpPr>
          <p:spPr>
            <a:xfrm>
              <a:off x="8352458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9FBF3BF5-CC31-430E-B2E8-DCE93A214363}"/>
                </a:ext>
              </a:extLst>
            </p:cNvPr>
            <p:cNvSpPr/>
            <p:nvPr/>
          </p:nvSpPr>
          <p:spPr>
            <a:xfrm>
              <a:off x="8519132" y="2543640"/>
              <a:ext cx="154333" cy="203079"/>
            </a:xfrm>
            <a:prstGeom prst="parallelogram">
              <a:avLst>
                <a:gd name="adj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rmAutofit fontScale="32500" lnSpcReduction="20000"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85" name="图片 84">
            <a:extLst>
              <a:ext uri="{FF2B5EF4-FFF2-40B4-BE49-F238E27FC236}">
                <a16:creationId xmlns:a16="http://schemas.microsoft.com/office/drawing/2014/main" id="{30B348E7-178A-402F-A804-1E440056009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232" y="1398250"/>
            <a:ext cx="1568916" cy="4581988"/>
          </a:xfrm>
          <a:prstGeom prst="rect">
            <a:avLst/>
          </a:prstGeom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id="{86A0630F-FE0C-4A9A-8C1E-F891BF741A4B}"/>
              </a:ext>
            </a:extLst>
          </p:cNvPr>
          <p:cNvGrpSpPr/>
          <p:nvPr userDrawn="1"/>
        </p:nvGrpSpPr>
        <p:grpSpPr>
          <a:xfrm>
            <a:off x="3380577" y="-1121164"/>
            <a:ext cx="2225452" cy="2225452"/>
            <a:chOff x="3380880" y="-1242289"/>
            <a:chExt cx="2412272" cy="2412272"/>
          </a:xfrm>
        </p:grpSpPr>
        <p:sp>
          <p:nvSpPr>
            <p:cNvPr id="88" name="椭圆 29">
              <a:extLst>
                <a:ext uri="{FF2B5EF4-FFF2-40B4-BE49-F238E27FC236}">
                  <a16:creationId xmlns:a16="http://schemas.microsoft.com/office/drawing/2014/main" id="{07E4DB52-BDEE-42F3-AA85-9F29BE675195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35AA67A-0AFC-45BB-A638-F7B22D2B3845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0E5558A-0664-454B-9186-F482E57CEFA4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523E441-1B48-432E-AE98-5D6BBD749973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CA3DD73-183C-4722-9203-D9AA17FDAD60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F80413E3-C6C8-42A7-A5FF-EB7133DC65D6}"/>
              </a:ext>
            </a:extLst>
          </p:cNvPr>
          <p:cNvGrpSpPr/>
          <p:nvPr userDrawn="1"/>
        </p:nvGrpSpPr>
        <p:grpSpPr>
          <a:xfrm>
            <a:off x="11407414" y="6043220"/>
            <a:ext cx="1629560" cy="1629560"/>
            <a:chOff x="3250796" y="-1374467"/>
            <a:chExt cx="2672440" cy="2672440"/>
          </a:xfrm>
        </p:grpSpPr>
        <p:sp>
          <p:nvSpPr>
            <p:cNvPr id="94" name="椭圆 29">
              <a:extLst>
                <a:ext uri="{FF2B5EF4-FFF2-40B4-BE49-F238E27FC236}">
                  <a16:creationId xmlns:a16="http://schemas.microsoft.com/office/drawing/2014/main" id="{1D867DC5-E88D-48B0-A307-E3F6970ED2F2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>
              <a:solidFill>
                <a:srgbClr val="FDD000">
                  <a:alpha val="1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D54DA4E-B786-4906-A797-BA591AAE4C26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6A6B067-D398-4F29-A207-48B5257B4A67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60EBD82-6E54-4BEB-A626-AEE419942144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4C08EB5-94B2-4490-B198-F801D7739C77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58068F1-D5C8-4CD1-A1FD-74921ED54267}"/>
                </a:ext>
              </a:extLst>
            </p:cNvPr>
            <p:cNvSpPr/>
            <p:nvPr/>
          </p:nvSpPr>
          <p:spPr>
            <a:xfrm>
              <a:off x="3250796" y="-1374467"/>
              <a:ext cx="2672440" cy="2672440"/>
            </a:xfrm>
            <a:custGeom>
              <a:avLst/>
              <a:gdLst/>
              <a:ahLst/>
              <a:cxnLst/>
              <a:rect l="0" t="0" r="0" b="0"/>
              <a:pathLst>
                <a:path w="2672441" h="2672441">
                  <a:moveTo>
                    <a:pt x="0" y="1336220"/>
                  </a:moveTo>
                  <a:cubicBezTo>
                    <a:pt x="0" y="598247"/>
                    <a:pt x="598246" y="0"/>
                    <a:pt x="1336220" y="0"/>
                  </a:cubicBezTo>
                  <a:cubicBezTo>
                    <a:pt x="2074194" y="0"/>
                    <a:pt x="2672440" y="598247"/>
                    <a:pt x="2672440" y="1336220"/>
                  </a:cubicBezTo>
                  <a:cubicBezTo>
                    <a:pt x="2672440" y="2074194"/>
                    <a:pt x="2074194" y="2672440"/>
                    <a:pt x="1336220" y="2672440"/>
                  </a:cubicBezTo>
                  <a:cubicBezTo>
                    <a:pt x="598246" y="2672440"/>
                    <a:pt x="0" y="2074194"/>
                    <a:pt x="0" y="133622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图文框 99">
            <a:extLst>
              <a:ext uri="{FF2B5EF4-FFF2-40B4-BE49-F238E27FC236}">
                <a16:creationId xmlns:a16="http://schemas.microsoft.com/office/drawing/2014/main" id="{425A590D-DDBA-4B98-9A8B-31E9B81CA0B0}"/>
              </a:ext>
            </a:extLst>
          </p:cNvPr>
          <p:cNvSpPr/>
          <p:nvPr userDrawn="1"/>
        </p:nvSpPr>
        <p:spPr>
          <a:xfrm>
            <a:off x="1479817" y="2707640"/>
            <a:ext cx="1384510" cy="1384510"/>
          </a:xfrm>
          <a:prstGeom prst="frame">
            <a:avLst>
              <a:gd name="adj1" fmla="val 5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980D0537-73BB-48BC-80D9-2460DB7E4465}"/>
              </a:ext>
            </a:extLst>
          </p:cNvPr>
          <p:cNvSpPr txBox="1"/>
          <p:nvPr userDrawn="1"/>
        </p:nvSpPr>
        <p:spPr>
          <a:xfrm>
            <a:off x="1620636" y="2846096"/>
            <a:ext cx="1243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毕业</a:t>
            </a:r>
            <a:endParaRPr lang="en-US" altLang="zh-CN" sz="3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答辩</a:t>
            </a:r>
          </a:p>
        </p:txBody>
      </p:sp>
      <p:sp>
        <p:nvSpPr>
          <p:cNvPr id="106" name="文本占位符 105">
            <a:extLst>
              <a:ext uri="{FF2B5EF4-FFF2-40B4-BE49-F238E27FC236}">
                <a16:creationId xmlns:a16="http://schemas.microsoft.com/office/drawing/2014/main" id="{AD61CCF8-DCD6-4360-8008-F18F80E76A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9125" y="2021800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altLang="zh-CN" dirty="0"/>
              <a:t>1  </a:t>
            </a:r>
            <a:r>
              <a:rPr lang="zh-CN" altLang="en-US" dirty="0"/>
              <a:t>小节标题</a:t>
            </a:r>
          </a:p>
        </p:txBody>
      </p:sp>
      <p:sp>
        <p:nvSpPr>
          <p:cNvPr id="111" name="文本占位符 105">
            <a:extLst>
              <a:ext uri="{FF2B5EF4-FFF2-40B4-BE49-F238E27FC236}">
                <a16:creationId xmlns:a16="http://schemas.microsoft.com/office/drawing/2014/main" id="{BE8C8EAA-22A5-4195-8699-BDCC365E92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9125" y="3122399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altLang="zh-CN" dirty="0"/>
              <a:t>2  </a:t>
            </a:r>
            <a:r>
              <a:rPr lang="zh-CN" altLang="en-US" dirty="0"/>
              <a:t>小节标题</a:t>
            </a:r>
          </a:p>
        </p:txBody>
      </p:sp>
      <p:sp>
        <p:nvSpPr>
          <p:cNvPr id="112" name="文本占位符 105">
            <a:extLst>
              <a:ext uri="{FF2B5EF4-FFF2-40B4-BE49-F238E27FC236}">
                <a16:creationId xmlns:a16="http://schemas.microsoft.com/office/drawing/2014/main" id="{59EA4F0E-C07B-4712-A728-6ACD94E238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99125" y="4222998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altLang="zh-CN" dirty="0"/>
              <a:t>3  </a:t>
            </a:r>
            <a:r>
              <a:rPr lang="zh-CN" altLang="en-US" dirty="0"/>
              <a:t>小节标题</a:t>
            </a:r>
          </a:p>
        </p:txBody>
      </p:sp>
      <p:sp>
        <p:nvSpPr>
          <p:cNvPr id="113" name="文本占位符 105">
            <a:extLst>
              <a:ext uri="{FF2B5EF4-FFF2-40B4-BE49-F238E27FC236}">
                <a16:creationId xmlns:a16="http://schemas.microsoft.com/office/drawing/2014/main" id="{C1797390-4C29-412F-956D-E2263AC51E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99125" y="5323597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altLang="zh-CN" dirty="0"/>
              <a:t>4  </a:t>
            </a:r>
            <a:r>
              <a:rPr lang="zh-CN" altLang="en-US" dirty="0"/>
              <a:t>小节标题</a:t>
            </a:r>
          </a:p>
        </p:txBody>
      </p:sp>
      <p:sp>
        <p:nvSpPr>
          <p:cNvPr id="114" name="文本占位符 105">
            <a:extLst>
              <a:ext uri="{FF2B5EF4-FFF2-40B4-BE49-F238E27FC236}">
                <a16:creationId xmlns:a16="http://schemas.microsoft.com/office/drawing/2014/main" id="{9B39E61E-DFF8-41B9-8AF9-C8CC059D5E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99125" y="2421910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Interpret in English Here</a:t>
            </a:r>
            <a:endParaRPr lang="zh-CN" altLang="en-US" dirty="0"/>
          </a:p>
        </p:txBody>
      </p:sp>
      <p:sp>
        <p:nvSpPr>
          <p:cNvPr id="115" name="文本占位符 105">
            <a:extLst>
              <a:ext uri="{FF2B5EF4-FFF2-40B4-BE49-F238E27FC236}">
                <a16:creationId xmlns:a16="http://schemas.microsoft.com/office/drawing/2014/main" id="{3A494CE3-EBB5-488B-8E2E-9558FBC90C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99125" y="3522509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Interpret in English Here</a:t>
            </a:r>
            <a:endParaRPr lang="zh-CN" altLang="en-US" dirty="0"/>
          </a:p>
        </p:txBody>
      </p:sp>
      <p:sp>
        <p:nvSpPr>
          <p:cNvPr id="116" name="文本占位符 105">
            <a:extLst>
              <a:ext uri="{FF2B5EF4-FFF2-40B4-BE49-F238E27FC236}">
                <a16:creationId xmlns:a16="http://schemas.microsoft.com/office/drawing/2014/main" id="{B9271ED7-1FA3-4297-B150-BF564D34A0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125" y="4623108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Interpret in English Here</a:t>
            </a:r>
            <a:endParaRPr lang="zh-CN" altLang="en-US" dirty="0"/>
          </a:p>
        </p:txBody>
      </p:sp>
      <p:sp>
        <p:nvSpPr>
          <p:cNvPr id="117" name="文本占位符 105">
            <a:extLst>
              <a:ext uri="{FF2B5EF4-FFF2-40B4-BE49-F238E27FC236}">
                <a16:creationId xmlns:a16="http://schemas.microsoft.com/office/drawing/2014/main" id="{745DE98F-BFB4-4913-BB1D-03830218E5F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99125" y="5723707"/>
            <a:ext cx="3375025" cy="400110"/>
          </a:xfrm>
        </p:spPr>
        <p:txBody>
          <a:bodyPr lIns="0" tIns="3600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Interpret in English Here</a:t>
            </a:r>
            <a:endParaRPr lang="zh-CN" altLang="en-US" dirty="0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AD5F6B48-A384-4EC9-8C2B-39946C93B4E4}"/>
              </a:ext>
            </a:extLst>
          </p:cNvPr>
          <p:cNvGrpSpPr/>
          <p:nvPr userDrawn="1"/>
        </p:nvGrpSpPr>
        <p:grpSpPr>
          <a:xfrm>
            <a:off x="5698591" y="1684897"/>
            <a:ext cx="736499" cy="45719"/>
            <a:chOff x="4266026" y="2176785"/>
            <a:chExt cx="1490465" cy="93044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31AAFF27-656F-41DB-A473-5545F34C36E4}"/>
                </a:ext>
              </a:extLst>
            </p:cNvPr>
            <p:cNvSpPr/>
            <p:nvPr userDrawn="1"/>
          </p:nvSpPr>
          <p:spPr>
            <a:xfrm rot="5400000">
              <a:off x="4416306" y="2026506"/>
              <a:ext cx="93043" cy="3936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4B176371-9268-4187-B66C-B2F0DD22E6FC}"/>
                </a:ext>
              </a:extLst>
            </p:cNvPr>
            <p:cNvSpPr/>
            <p:nvPr userDrawn="1"/>
          </p:nvSpPr>
          <p:spPr>
            <a:xfrm rot="5400000">
              <a:off x="5161538" y="1674875"/>
              <a:ext cx="93044" cy="1096863"/>
            </a:xfrm>
            <a:prstGeom prst="rect">
              <a:avLst/>
            </a:prstGeom>
            <a:solidFill>
              <a:srgbClr val="075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14BDD27-8017-4B46-92CE-90D330D00E3A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3" name="图文框 102">
              <a:extLst>
                <a:ext uri="{FF2B5EF4-FFF2-40B4-BE49-F238E27FC236}">
                  <a16:creationId xmlns:a16="http://schemas.microsoft.com/office/drawing/2014/main" id="{2AEA144F-BC67-4398-B4F7-69D18911836D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5597EB33-6FAD-436D-A544-CCC493355C02}"/>
                </a:ext>
              </a:extLst>
            </p:cNvPr>
            <p:cNvSpPr/>
            <p:nvPr userDrawn="1"/>
          </p:nvSpPr>
          <p:spPr>
            <a:xfrm>
              <a:off x="10434320" y="6751321"/>
              <a:ext cx="1452880" cy="106680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104" name="图片 103">
            <a:extLst>
              <a:ext uri="{FF2B5EF4-FFF2-40B4-BE49-F238E27FC236}">
                <a16:creationId xmlns:a16="http://schemas.microsoft.com/office/drawing/2014/main" id="{655BCCCA-2C82-4492-842B-B32D6CE52B5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186322" y="6484342"/>
            <a:ext cx="284707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455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31A67A-F4D4-47B9-B5E5-6072843D06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9537A9F-DC04-4579-976E-EE36E7432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895AB-A5D4-4A16-84B9-D81F7C16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AD1AE-310B-4FA2-947C-6F08EFE5860A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ED5898-52C9-4201-967A-EA12FB986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B45D36-978F-430A-AC43-03B7341D1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ED7D-2DE3-432E-81A0-A0E0ACA745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861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100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9758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2F3CD02-BFFD-44D4-81B6-5C8922235285}"/>
              </a:ext>
            </a:extLst>
          </p:cNvPr>
          <p:cNvSpPr/>
          <p:nvPr userDrawn="1"/>
        </p:nvSpPr>
        <p:spPr>
          <a:xfrm>
            <a:off x="107799" y="67546"/>
            <a:ext cx="11956169" cy="6722908"/>
          </a:xfrm>
          <a:custGeom>
            <a:avLst/>
            <a:gdLst>
              <a:gd name="connsiteX0" fmla="*/ 0 w 11956169"/>
              <a:gd name="connsiteY0" fmla="*/ 0 h 6641170"/>
              <a:gd name="connsiteX1" fmla="*/ 11956169 w 11956169"/>
              <a:gd name="connsiteY1" fmla="*/ 0 h 6641170"/>
              <a:gd name="connsiteX2" fmla="*/ 11956169 w 11956169"/>
              <a:gd name="connsiteY2" fmla="*/ 6641170 h 6641170"/>
              <a:gd name="connsiteX3" fmla="*/ 2893264 w 11956169"/>
              <a:gd name="connsiteY3" fmla="*/ 6641170 h 6641170"/>
              <a:gd name="connsiteX4" fmla="*/ 1895617 w 11956169"/>
              <a:gd name="connsiteY4" fmla="*/ 6641170 h 6641170"/>
              <a:gd name="connsiteX5" fmla="*/ 1410647 w 11956169"/>
              <a:gd name="connsiteY5" fmla="*/ 6641170 h 6641170"/>
              <a:gd name="connsiteX6" fmla="*/ 366853 w 11956169"/>
              <a:gd name="connsiteY6" fmla="*/ 6641170 h 6641170"/>
              <a:gd name="connsiteX7" fmla="*/ 0 w 11956169"/>
              <a:gd name="connsiteY7" fmla="*/ 6641170 h 664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6169" h="6641170">
                <a:moveTo>
                  <a:pt x="0" y="0"/>
                </a:moveTo>
                <a:lnTo>
                  <a:pt x="11956169" y="0"/>
                </a:lnTo>
                <a:lnTo>
                  <a:pt x="11956169" y="6641170"/>
                </a:lnTo>
                <a:lnTo>
                  <a:pt x="2893264" y="6641170"/>
                </a:lnTo>
                <a:lnTo>
                  <a:pt x="1895617" y="6641170"/>
                </a:lnTo>
                <a:lnTo>
                  <a:pt x="1410647" y="6641170"/>
                </a:lnTo>
                <a:lnTo>
                  <a:pt x="366853" y="6641170"/>
                </a:lnTo>
                <a:lnTo>
                  <a:pt x="0" y="6641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C05A0F44-504C-40BC-B071-52ADD8C3E1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5E18AB-E576-41DA-8199-761497D4F798}"/>
              </a:ext>
            </a:extLst>
          </p:cNvPr>
          <p:cNvGrpSpPr/>
          <p:nvPr userDrawn="1"/>
        </p:nvGrpSpPr>
        <p:grpSpPr>
          <a:xfrm>
            <a:off x="11407414" y="6043220"/>
            <a:ext cx="1629560" cy="1629560"/>
            <a:chOff x="3250796" y="-1374467"/>
            <a:chExt cx="2672440" cy="2672440"/>
          </a:xfrm>
        </p:grpSpPr>
        <p:sp>
          <p:nvSpPr>
            <p:cNvPr id="15" name="椭圆 29">
              <a:extLst>
                <a:ext uri="{FF2B5EF4-FFF2-40B4-BE49-F238E27FC236}">
                  <a16:creationId xmlns:a16="http://schemas.microsoft.com/office/drawing/2014/main" id="{02AB0766-51F2-43BF-BCA9-ED21693352CF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>
              <a:solidFill>
                <a:srgbClr val="FDD000">
                  <a:alpha val="19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E1CB70B-4B50-49BD-8718-A0A9446BB8AC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DAA8263-2B75-404E-B988-3FA7A738367D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87F499-DC5B-4882-B58D-B493046202AA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EC4BF82-6E85-4C5D-9759-8B98C5DEBF23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2F16172-7685-4F72-AF50-2EB14177FF11}"/>
                </a:ext>
              </a:extLst>
            </p:cNvPr>
            <p:cNvSpPr/>
            <p:nvPr/>
          </p:nvSpPr>
          <p:spPr>
            <a:xfrm>
              <a:off x="3250796" y="-1374467"/>
              <a:ext cx="2672440" cy="2672440"/>
            </a:xfrm>
            <a:custGeom>
              <a:avLst/>
              <a:gdLst/>
              <a:ahLst/>
              <a:cxnLst/>
              <a:rect l="0" t="0" r="0" b="0"/>
              <a:pathLst>
                <a:path w="2672441" h="2672441">
                  <a:moveTo>
                    <a:pt x="0" y="1336220"/>
                  </a:moveTo>
                  <a:cubicBezTo>
                    <a:pt x="0" y="598247"/>
                    <a:pt x="598246" y="0"/>
                    <a:pt x="1336220" y="0"/>
                  </a:cubicBezTo>
                  <a:cubicBezTo>
                    <a:pt x="2074194" y="0"/>
                    <a:pt x="2672440" y="598247"/>
                    <a:pt x="2672440" y="1336220"/>
                  </a:cubicBezTo>
                  <a:cubicBezTo>
                    <a:pt x="2672440" y="2074194"/>
                    <a:pt x="2074194" y="2672440"/>
                    <a:pt x="1336220" y="2672440"/>
                  </a:cubicBezTo>
                  <a:cubicBezTo>
                    <a:pt x="598246" y="2672440"/>
                    <a:pt x="0" y="2074194"/>
                    <a:pt x="0" y="133622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FDD000">
                  <a:alpha val="19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418D94-0C31-4AF1-86F0-A057862341E7}"/>
              </a:ext>
            </a:extLst>
          </p:cNvPr>
          <p:cNvGrpSpPr/>
          <p:nvPr userDrawn="1"/>
        </p:nvGrpSpPr>
        <p:grpSpPr>
          <a:xfrm>
            <a:off x="-1112726" y="-1121164"/>
            <a:ext cx="2225452" cy="2225452"/>
            <a:chOff x="3380880" y="-1242289"/>
            <a:chExt cx="2412272" cy="2412272"/>
          </a:xfrm>
        </p:grpSpPr>
        <p:sp>
          <p:nvSpPr>
            <p:cNvPr id="23" name="椭圆 29">
              <a:extLst>
                <a:ext uri="{FF2B5EF4-FFF2-40B4-BE49-F238E27FC236}">
                  <a16:creationId xmlns:a16="http://schemas.microsoft.com/office/drawing/2014/main" id="{D1E8F7CD-A4B4-45A9-9533-753956638C35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848826-5D11-4B83-A890-78E991AEA84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AACD18E-2932-47DD-ACE5-BFBCEDC3BA59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160D8E0-947B-4660-9676-217264B354D9}"/>
                </a:ext>
              </a:extLst>
            </p:cNvPr>
            <p:cNvSpPr/>
            <p:nvPr/>
          </p:nvSpPr>
          <p:spPr>
            <a:xfrm flipV="1">
              <a:off x="3510964" y="-1110113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90F2112-CE15-44DA-920A-43A7362FE8A8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2884314B-90F6-4AE9-916F-2CF73E9F31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232" y="1398250"/>
            <a:ext cx="1568916" cy="4581988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96CCDFAB-41AB-4372-AEE3-4D17F8151801}"/>
              </a:ext>
            </a:extLst>
          </p:cNvPr>
          <p:cNvGrpSpPr/>
          <p:nvPr userDrawn="1"/>
        </p:nvGrpSpPr>
        <p:grpSpPr>
          <a:xfrm>
            <a:off x="3486642" y="6365609"/>
            <a:ext cx="2399230" cy="2399228"/>
            <a:chOff x="3380880" y="-1242289"/>
            <a:chExt cx="2412272" cy="2412272"/>
          </a:xfrm>
        </p:grpSpPr>
        <p:sp>
          <p:nvSpPr>
            <p:cNvPr id="59" name="椭圆 29">
              <a:extLst>
                <a:ext uri="{FF2B5EF4-FFF2-40B4-BE49-F238E27FC236}">
                  <a16:creationId xmlns:a16="http://schemas.microsoft.com/office/drawing/2014/main" id="{ACA82C3F-846A-4871-9046-FF4DA7DA1009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5101C5A-2FAA-4130-8212-ED5E22129DBB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5F1EB8C-A668-428A-90EC-DCC39D785FC6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F4C31B5-B5DB-44FC-97BF-1903D1B20BFD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075EA73-6907-4764-862B-B62AE5E13804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占位符 66">
            <a:extLst>
              <a:ext uri="{FF2B5EF4-FFF2-40B4-BE49-F238E27FC236}">
                <a16:creationId xmlns:a16="http://schemas.microsoft.com/office/drawing/2014/main" id="{8CBA3B76-781C-4606-94EA-EBE2CC95A1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5379" y="2397125"/>
            <a:ext cx="3625850" cy="920750"/>
          </a:xfrm>
        </p:spPr>
        <p:txBody>
          <a:bodyPr lIns="0" tIns="0" r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>
                <a:solidFill>
                  <a:srgbClr val="00599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14528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章节标题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E12FC105-CA2C-479F-AE01-77A1D82308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5379" y="3369293"/>
            <a:ext cx="3295554" cy="293688"/>
          </a:xfrm>
        </p:spPr>
        <p:txBody>
          <a:bodyPr lIns="36000" tIns="0" rIns="0">
            <a:no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bg1">
                    <a:lumMod val="50000"/>
                    <a:alpha val="37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  <a:alpha val="37000"/>
                  </a:srgb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Interpret in English Here</a:t>
            </a:r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id="{328C30BD-DF37-4FA2-9EB7-38F24531DF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09200" y="1601076"/>
            <a:ext cx="2357438" cy="4649787"/>
          </a:xfrm>
        </p:spPr>
        <p:txBody>
          <a:bodyPr>
            <a:noAutofit/>
          </a:bodyPr>
          <a:lstStyle>
            <a:lvl1pPr marL="0" indent="0">
              <a:buNone/>
              <a:defRPr sz="45000" b="0" i="0">
                <a:blipFill dpi="0" rotWithShape="1">
                  <a:blip r:embed="rId5"/>
                  <a:srcRect/>
                  <a:tile tx="-679450" ty="-120650" sx="100000" sy="100000" flip="none" algn="tl"/>
                </a:blip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72" name="图形 71">
            <a:extLst>
              <a:ext uri="{FF2B5EF4-FFF2-40B4-BE49-F238E27FC236}">
                <a16:creationId xmlns:a16="http://schemas.microsoft.com/office/drawing/2014/main" id="{4979AF4C-5795-4F0B-AB22-B18AFD3BB7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id="{FC27CCD1-2D03-4F56-AA7E-08D58198D0A9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2D4D3F5-AA34-47C2-97F9-BDB716EF9901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E55E5C-C392-4282-803F-CBDFE98A833E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776219B-5C36-43DE-BF93-6BCAD0A76025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7D1AF48-DA16-4A17-B75A-E6A23E0A1EA2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B8CFFF54-3576-4F46-9859-8AAA0899898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B0A9AF2-A829-46F8-B404-5BBF8A614754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6BF7563-6DE3-4B2A-BFEF-B7E803E49683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99111FF-1F5D-4D0A-B3AC-4126CF89984B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6C05366-074F-4B7A-A705-A1C68A08D86F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4A189B9-1F8F-4DAC-AA91-79FD643E7F57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7186D65-9022-43F5-A1A1-D2E985856085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48FF63F-9FEC-4333-A767-5273146A33DA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A1271C4-17FB-4A42-BEF5-CFBAF4EFAC09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8BA7CA7-C62D-4722-B912-A5CD36D9BCAE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873D547-265B-4824-8BF9-965FA4FAC77A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D7E589D-9057-4EB8-B026-8702A86EE975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1CE06A9-A848-486B-9497-8D89812BA333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D9C220F-13CD-48DC-8019-93DA20FC6067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90B5660-4C48-48E8-8B4A-BDE3BFE4785C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0CAC591-F1EE-4A6B-AD47-77D43938867D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2F7D6EB-2A9C-42A9-A3AF-A17C2021D75B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2696A84-54AA-4396-9F51-80D21E016169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DE3C8C8-FDFE-4E3D-B199-54EFFC3A39EC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96D3EFC-2ED4-4418-9EE9-21386D0AD190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B64E935-9F2E-424B-ACB2-E11065568E75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7ED89E-3D38-472A-BBD7-70475C4349A4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4D7F638-7F64-4858-8F45-2F036CA30BDA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A61B8B-4FFC-4AAB-890D-6859C7E6B48D}"/>
              </a:ext>
            </a:extLst>
          </p:cNvPr>
          <p:cNvGrpSpPr/>
          <p:nvPr userDrawn="1"/>
        </p:nvGrpSpPr>
        <p:grpSpPr>
          <a:xfrm>
            <a:off x="5011259" y="2176785"/>
            <a:ext cx="1490465" cy="93044"/>
            <a:chOff x="4266026" y="2176785"/>
            <a:chExt cx="1490465" cy="9304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B62732E-BB95-4D5A-A743-C93343309F8E}"/>
                </a:ext>
              </a:extLst>
            </p:cNvPr>
            <p:cNvSpPr/>
            <p:nvPr userDrawn="1"/>
          </p:nvSpPr>
          <p:spPr>
            <a:xfrm rot="5400000">
              <a:off x="4416306" y="2026506"/>
              <a:ext cx="93043" cy="3936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1D39460-30CE-4808-BDAF-C3B6A72C27DA}"/>
                </a:ext>
              </a:extLst>
            </p:cNvPr>
            <p:cNvSpPr/>
            <p:nvPr userDrawn="1"/>
          </p:nvSpPr>
          <p:spPr>
            <a:xfrm rot="5400000">
              <a:off x="5161538" y="1674875"/>
              <a:ext cx="93044" cy="1096863"/>
            </a:xfrm>
            <a:prstGeom prst="rect">
              <a:avLst/>
            </a:prstGeom>
            <a:solidFill>
              <a:srgbClr val="075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782E0ED-65CF-478B-9ACE-4D7645020A2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2" name="图文框 1">
              <a:extLst>
                <a:ext uri="{FF2B5EF4-FFF2-40B4-BE49-F238E27FC236}">
                  <a16:creationId xmlns:a16="http://schemas.microsoft.com/office/drawing/2014/main" id="{0D44B61A-DB6E-439E-ABAB-A79095A98EFC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2F602BE-FFAE-47A1-BE36-46D48F97DF86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B9AB1693-0BEE-439C-AB0F-CFCAADEA87B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186322" y="6484342"/>
            <a:ext cx="2847079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0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C6488CC0-9ED2-4971-AD60-46F3701AF1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74DD6C4-8369-4C96-B669-FD61B2E313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86322" y="6484342"/>
            <a:ext cx="2847079" cy="38408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61FF853-7650-4B17-8E6B-B0EB1D8EC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42787"/>
            <a:ext cx="8475216" cy="612775"/>
          </a:xfrm>
        </p:spPr>
        <p:txBody>
          <a:bodyPr/>
          <a:lstStyle>
            <a:lvl1pPr>
              <a:defRPr sz="240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3A9CA3-1027-49C7-92EA-968317E56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21464"/>
            <a:ext cx="115824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F9C4B2-6BC3-48F1-A8AD-C4EB982B2C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528324"/>
            <a:ext cx="2743200" cy="365125"/>
          </a:xfrm>
        </p:spPr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C06A5F-5C1B-498C-8B0E-0492D34E7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0377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CA0691-DDD3-445E-889F-2FC2173DF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528323"/>
            <a:ext cx="2743200" cy="365125"/>
          </a:xfrm>
        </p:spPr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7" name="图形 66">
            <a:extLst>
              <a:ext uri="{FF2B5EF4-FFF2-40B4-BE49-F238E27FC236}">
                <a16:creationId xmlns:a16="http://schemas.microsoft.com/office/drawing/2014/main" id="{F08CB92B-9657-4D61-BF36-50A931ECF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FBE4BD36-8547-4E9F-AF94-BC15E787E22C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1C79136-890D-4FB1-A3F7-2BF27B538740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0C0233-FF2B-4F0F-AFC6-18CFC8D7F922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FCBB923-73F3-4A85-9917-0A2B674AD66A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6C4266A-9F14-42F5-B5F6-6AEEE979F472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07A6359-885A-44C6-8715-91F02307CE58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FAC0DD1-E756-45A6-B745-4FA5BE3FCC39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C643F17-F0C2-4078-BABD-4F1E26A70FC0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7A80CDB-A523-427A-904E-C141CDC8D33A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719536D-9772-4590-8772-64D1AD539E95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4B0B1AD-5003-4E85-99F0-54F2939AB671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D7925AD-A455-42CC-A916-49B13A81C690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1A49F02-8DB6-448B-8DCE-0F1D3C5A5DA6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CB8ED61-CF43-4902-A1F7-9EA34D491C9D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39B3370-507B-4446-810F-039DF4B66033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5C0EDC-6B0D-4D75-876F-0AB7D986595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9ECD7E0-0C8A-48BB-A62E-F27B16F6F16C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99844B-104E-4D07-A429-F4013A5F5601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831EF85-92BA-4DE1-9380-8DC383F84FEB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DE4E78F-43F8-40BC-BC64-BB5CF0BF52EC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701CDF1-7032-4EDC-8942-DD3DF37E37E0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CB24558-1378-4E35-A272-BA49672076CD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DBF1DF5-CCC0-4E5F-94F3-0B8D3539F518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C393C8-6936-4110-A678-1B8CF55407A8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549361D-F8A3-48BD-9A1A-6AE1AEFE5E66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364980F-ECD1-4E61-8CE3-21BBB0C388F9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237A81B-7C91-4592-84AB-C334182E7FB8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5CC3318-8218-4F24-BA9D-7AC76ADBFA12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094687C-F801-4A61-B362-378918542EED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id="{F271446A-CC5F-4006-850B-818B7311A7B1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2283E5D-33A5-4FD3-9F06-CA1A8EB78C17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47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mountain covered with snow">
            <a:extLst>
              <a:ext uri="{FF2B5EF4-FFF2-40B4-BE49-F238E27FC236}">
                <a16:creationId xmlns:a16="http://schemas.microsoft.com/office/drawing/2014/main" id="{A6C2871E-78C3-48F5-B604-4812B79E4D7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06" b="37738"/>
          <a:stretch/>
        </p:blipFill>
        <p:spPr bwMode="auto">
          <a:xfrm>
            <a:off x="-2" y="-3013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CB5CC10E-358E-4B04-9F85-6CD2DDE25E07}"/>
              </a:ext>
            </a:extLst>
          </p:cNvPr>
          <p:cNvSpPr/>
          <p:nvPr userDrawn="1"/>
        </p:nvSpPr>
        <p:spPr>
          <a:xfrm>
            <a:off x="81023" y="81023"/>
            <a:ext cx="12019538" cy="6685538"/>
          </a:xfrm>
          <a:prstGeom prst="rect">
            <a:avLst/>
          </a:prstGeom>
          <a:gradFill>
            <a:gsLst>
              <a:gs pos="47400">
                <a:schemeClr val="bg1">
                  <a:lumMod val="95000"/>
                  <a:alpha val="86000"/>
                </a:schemeClr>
              </a:gs>
              <a:gs pos="0">
                <a:schemeClr val="bg1">
                  <a:alpha val="84000"/>
                </a:schemeClr>
              </a:gs>
              <a:gs pos="100000">
                <a:schemeClr val="bg1"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74DD6C4-8369-4C96-B669-FD61B2E313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86322" y="6484342"/>
            <a:ext cx="2847079" cy="384081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F9C4B2-6BC3-48F1-A8AD-C4EB982B2C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528324"/>
            <a:ext cx="2743200" cy="365125"/>
          </a:xfrm>
        </p:spPr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C06A5F-5C1B-498C-8B0E-0492D34E7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0377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CA0691-DDD3-445E-889F-2FC2173DF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528323"/>
            <a:ext cx="2743200" cy="365125"/>
          </a:xfrm>
        </p:spPr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7" name="图形 66">
            <a:extLst>
              <a:ext uri="{FF2B5EF4-FFF2-40B4-BE49-F238E27FC236}">
                <a16:creationId xmlns:a16="http://schemas.microsoft.com/office/drawing/2014/main" id="{F08CB92B-9657-4D61-BF36-50A931ECF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FBE4BD36-8547-4E9F-AF94-BC15E787E22C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1C79136-890D-4FB1-A3F7-2BF27B538740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0C0233-FF2B-4F0F-AFC6-18CFC8D7F922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FCBB923-73F3-4A85-9917-0A2B674AD66A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6C4266A-9F14-42F5-B5F6-6AEEE979F472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07A6359-885A-44C6-8715-91F02307CE58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FAC0DD1-E756-45A6-B745-4FA5BE3FCC39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C643F17-F0C2-4078-BABD-4F1E26A70FC0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7A80CDB-A523-427A-904E-C141CDC8D33A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719536D-9772-4590-8772-64D1AD539E95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4B0B1AD-5003-4E85-99F0-54F2939AB671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D7925AD-A455-42CC-A916-49B13A81C690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1A49F02-8DB6-448B-8DCE-0F1D3C5A5DA6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CB8ED61-CF43-4902-A1F7-9EA34D491C9D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39B3370-507B-4446-810F-039DF4B66033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5C0EDC-6B0D-4D75-876F-0AB7D986595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9ECD7E0-0C8A-48BB-A62E-F27B16F6F16C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99844B-104E-4D07-A429-F4013A5F5601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831EF85-92BA-4DE1-9380-8DC383F84FEB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DE4E78F-43F8-40BC-BC64-BB5CF0BF52EC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701CDF1-7032-4EDC-8942-DD3DF37E37E0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CB24558-1378-4E35-A272-BA49672076CD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DBF1DF5-CCC0-4E5F-94F3-0B8D3539F518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C393C8-6936-4110-A678-1B8CF55407A8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549361D-F8A3-48BD-9A1A-6AE1AEFE5E66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364980F-ECD1-4E61-8CE3-21BBB0C388F9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237A81B-7C91-4592-84AB-C334182E7FB8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5CC3318-8218-4F24-BA9D-7AC76ADBFA12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094687C-F801-4A61-B362-378918542EED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40" name="图文框 39">
              <a:extLst>
                <a:ext uri="{FF2B5EF4-FFF2-40B4-BE49-F238E27FC236}">
                  <a16:creationId xmlns:a16="http://schemas.microsoft.com/office/drawing/2014/main" id="{F271446A-CC5F-4006-850B-818B7311A7B1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62283E5D-33A5-4FD3-9F06-CA1A8EB78C17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913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94F7B41-F180-4F3E-A98A-E8F7769DFF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3B0B7FE-34D6-4836-BD05-E98702E13B91}"/>
              </a:ext>
            </a:extLst>
          </p:cNvPr>
          <p:cNvSpPr/>
          <p:nvPr userDrawn="1"/>
        </p:nvSpPr>
        <p:spPr>
          <a:xfrm>
            <a:off x="115747" y="115824"/>
            <a:ext cx="11960505" cy="6605016"/>
          </a:xfrm>
          <a:custGeom>
            <a:avLst/>
            <a:gdLst>
              <a:gd name="connsiteX0" fmla="*/ 0 w 11956169"/>
              <a:gd name="connsiteY0" fmla="*/ 0 h 6641170"/>
              <a:gd name="connsiteX1" fmla="*/ 11956169 w 11956169"/>
              <a:gd name="connsiteY1" fmla="*/ 0 h 6641170"/>
              <a:gd name="connsiteX2" fmla="*/ 11956169 w 11956169"/>
              <a:gd name="connsiteY2" fmla="*/ 6641170 h 6641170"/>
              <a:gd name="connsiteX3" fmla="*/ 2893264 w 11956169"/>
              <a:gd name="connsiteY3" fmla="*/ 6641170 h 6641170"/>
              <a:gd name="connsiteX4" fmla="*/ 1895617 w 11956169"/>
              <a:gd name="connsiteY4" fmla="*/ 6641170 h 6641170"/>
              <a:gd name="connsiteX5" fmla="*/ 1410647 w 11956169"/>
              <a:gd name="connsiteY5" fmla="*/ 6641170 h 6641170"/>
              <a:gd name="connsiteX6" fmla="*/ 366853 w 11956169"/>
              <a:gd name="connsiteY6" fmla="*/ 6641170 h 6641170"/>
              <a:gd name="connsiteX7" fmla="*/ 0 w 11956169"/>
              <a:gd name="connsiteY7" fmla="*/ 6641170 h 664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6169" h="6641170">
                <a:moveTo>
                  <a:pt x="0" y="0"/>
                </a:moveTo>
                <a:lnTo>
                  <a:pt x="11956169" y="0"/>
                </a:lnTo>
                <a:lnTo>
                  <a:pt x="11956169" y="6641170"/>
                </a:lnTo>
                <a:lnTo>
                  <a:pt x="2893264" y="6641170"/>
                </a:lnTo>
                <a:lnTo>
                  <a:pt x="1895617" y="6641170"/>
                </a:lnTo>
                <a:lnTo>
                  <a:pt x="1410647" y="6641170"/>
                </a:lnTo>
                <a:lnTo>
                  <a:pt x="366853" y="6641170"/>
                </a:lnTo>
                <a:lnTo>
                  <a:pt x="0" y="6641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28A39D92-060A-4372-AF96-BC4AF41CF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42787"/>
            <a:ext cx="8475216" cy="612775"/>
          </a:xfrm>
        </p:spPr>
        <p:txBody>
          <a:bodyPr/>
          <a:lstStyle>
            <a:lvl1pPr>
              <a:defRPr sz="240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CE1AA1E-7432-46C5-A903-C9A862BB2A69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7" name="图文框 6">
              <a:extLst>
                <a:ext uri="{FF2B5EF4-FFF2-40B4-BE49-F238E27FC236}">
                  <a16:creationId xmlns:a16="http://schemas.microsoft.com/office/drawing/2014/main" id="{CB8187B0-66B9-4490-BDBA-C039F99F2784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34FF691-C6AC-4FBB-A07C-8DFC71556A32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4942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3F4A270-2039-41D1-874A-9A89A44A24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9060"/>
            <a:ext cx="11978640" cy="665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47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bg>
      <p:bgPr>
        <a:solidFill>
          <a:srgbClr val="0059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7D95C1E-9C72-455D-A119-C49ED7522B04}"/>
              </a:ext>
            </a:extLst>
          </p:cNvPr>
          <p:cNvGrpSpPr/>
          <p:nvPr userDrawn="1"/>
        </p:nvGrpSpPr>
        <p:grpSpPr>
          <a:xfrm>
            <a:off x="6203620" y="1113804"/>
            <a:ext cx="5361369" cy="5361306"/>
            <a:chOff x="7699101" y="5483589"/>
            <a:chExt cx="1411457" cy="1411442"/>
          </a:xfrm>
          <a:solidFill>
            <a:schemeClr val="bg2">
              <a:alpha val="6000"/>
            </a:schemeClr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AA16E5F-297B-4304-9327-9146DDEA18E6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5B9CB52-6ACE-4A59-9C19-0B6AA60CEB20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B22A9E2-FA5D-42E0-8B48-4F2B97978AE6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C9FD67A-4B54-4BCF-B46D-38D24291CC83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37EB079-4B2E-4A9D-BB24-07D4AC6284FF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CE42BE8-AEE5-4608-8110-87D1EBE5E3E8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31C6C6B-61F4-4D3E-9B70-FA361A554A16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CE9B0C-B142-4092-8321-EE09424265D8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3FA3F10-9976-43A3-BB70-77486197306E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BBCB0A4-2C99-4B9B-A395-CD04663A7C1E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F9E44C5-C8F4-4B13-B353-B7AE24C801A6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2826EE1-139E-4248-BECB-417918455812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AC5177-7BA5-4499-AE4E-CBE0AC8C87BD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15A7665-F581-4411-A2C1-C21349EBD2E5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4315044-4FFF-4278-A10A-C4C3D1BDE724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9E5C9F-9223-4903-90BC-73E76FCEB078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1127F37-E71C-425C-9459-38487DD05C3F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18302DC-520D-4B24-932F-92EBE7ECF55C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F563169-213B-47A5-A70E-D003171EDAF9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5821B50-2E1C-4FC3-B476-AC978DC53A96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E69D16A-5EE7-4780-B14E-B18C39126E57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CD29E2-A30A-445D-A953-7F1456DD274E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53FC4CD-4E4E-47F7-83E6-24FA492BD7C7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1DAFC6-AF35-4857-AD2C-D7882DF22C3D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5862D7B-6AAE-4CE2-9FF2-B3D0F383FCBA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C19109-3A9F-4789-91A4-C7FAA6FDAB15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2DC2E8B-D542-46D5-8A86-F656CB9F5F17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EB8E5CD-B47A-4EE7-A5E1-E03B25A78F5B}"/>
              </a:ext>
            </a:extLst>
          </p:cNvPr>
          <p:cNvGrpSpPr/>
          <p:nvPr userDrawn="1"/>
        </p:nvGrpSpPr>
        <p:grpSpPr>
          <a:xfrm>
            <a:off x="554309" y="5294368"/>
            <a:ext cx="2544321" cy="1072262"/>
            <a:chOff x="738485" y="3058158"/>
            <a:chExt cx="2544321" cy="107226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9306573-9198-4836-AA81-4E1CC9544346}"/>
                </a:ext>
              </a:extLst>
            </p:cNvPr>
            <p:cNvSpPr/>
            <p:nvPr/>
          </p:nvSpPr>
          <p:spPr>
            <a:xfrm>
              <a:off x="738485" y="3058158"/>
              <a:ext cx="14903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spc="600" dirty="0">
                  <a:solidFill>
                    <a:schemeClr val="bg1"/>
                  </a:solidFill>
                  <a:effectLst>
                    <a:outerShdw blurRad="50800" dist="50800" dir="5400000" algn="ctr" rotWithShape="0">
                      <a:srgbClr val="000000">
                        <a:alpha val="20000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致谢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2538EFB-FEF1-4A22-B9FE-0F2642B70F3B}"/>
                </a:ext>
              </a:extLst>
            </p:cNvPr>
            <p:cNvSpPr/>
            <p:nvPr/>
          </p:nvSpPr>
          <p:spPr>
            <a:xfrm>
              <a:off x="804144" y="3648557"/>
              <a:ext cx="2478662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endParaRPr lang="zh-CN" altLang="en-US" sz="20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68A0BF2E-E3C9-4625-9459-A79F995E9DD5}"/>
              </a:ext>
            </a:extLst>
          </p:cNvPr>
          <p:cNvSpPr/>
          <p:nvPr userDrawn="1"/>
        </p:nvSpPr>
        <p:spPr>
          <a:xfrm>
            <a:off x="554309" y="6259341"/>
            <a:ext cx="5541683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Unremitting self-improvement, become an independent school.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5C512A7-4530-4DD8-AB25-A691DF2CDB10}"/>
              </a:ext>
            </a:extLst>
          </p:cNvPr>
          <p:cNvCxnSpPr>
            <a:cxnSpLocks/>
          </p:cNvCxnSpPr>
          <p:nvPr userDrawn="1"/>
        </p:nvCxnSpPr>
        <p:spPr>
          <a:xfrm>
            <a:off x="500543" y="5380180"/>
            <a:ext cx="0" cy="118149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794B76E4-71D7-4135-8DDD-B3632BB5EE40}"/>
              </a:ext>
            </a:extLst>
          </p:cNvPr>
          <p:cNvSpPr txBox="1"/>
          <p:nvPr userDrawn="1"/>
        </p:nvSpPr>
        <p:spPr>
          <a:xfrm>
            <a:off x="510125" y="5904965"/>
            <a:ext cx="3217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文悦古体仿宋 (非商用)" pitchFamily="50" charset="-122"/>
                <a:ea typeface="文悦古体仿宋 (非商用)" pitchFamily="50" charset="-122"/>
              </a:rPr>
              <a:t>自强不息，独树一帜</a:t>
            </a:r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48BCC05D-8A12-4478-BF2A-6CE016C6C8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56D32863-2A44-4D27-8724-39A6ED2B267E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B9989C2-B2DD-4939-A5B2-25372B84A860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85A2A38-16E8-4498-9C03-E4A800738303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A7D1141-3A62-4406-9F34-131492AEE9BA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6603438-CB38-4879-BC4C-B93039705509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6C80B6E-1C0D-4E5A-B53F-0A48C0CA567D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AF42678-EB45-4AC8-842A-E404CB0509BD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318029E-81B9-47FF-8195-8A8DEB1C4D65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0068B39-ECED-4B1F-A43C-621DCC0F8CDF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52131AA-993B-4071-AF86-B94763E4F797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E63DC2C-0740-48D4-B46E-927E642FE515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1A50175-96A6-432C-8966-7D151BEFFA1A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C6B9038-2557-4704-8958-DAD907CC813E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5633490-5A07-4A22-AE6B-BCF1ECD22574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80EDF35-B7B9-47B1-AC4C-A5DC0BE24302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EEF5AFE-9583-48AB-9052-2B6AD437D19D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BC27649-836D-4FBE-BA2B-E55D2B097AA1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76C09A5-F20C-4199-99C2-4CF7DA3C0ABF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6BB6780-25F7-4A03-8C40-C818B67B3B29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51F5D71-94E5-412D-90E9-928488E8C644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CA767BC-BEAE-4F7E-948A-9824ECC9EEB1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6D51F6D-9FFA-4EB0-A2D7-F2AD61AEF6DF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510FAD8-670D-4D8B-B6D3-3A179D56CCC4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148BC5-6B53-4CE6-974C-EAEEC9614D4D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01314A-D59B-4196-8364-053B1CBAB0C0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0A2C188-93D0-4950-916E-A5FE22FB4F45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9389656-33BF-43C0-AF9B-8F985A84ECF3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E86FD09-B815-4806-9FEF-B533E1C55870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占位符 71">
            <a:extLst>
              <a:ext uri="{FF2B5EF4-FFF2-40B4-BE49-F238E27FC236}">
                <a16:creationId xmlns:a16="http://schemas.microsoft.com/office/drawing/2014/main" id="{C2880A0D-EB57-49AC-9A83-49A26E9A2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394" y="2222465"/>
            <a:ext cx="7454900" cy="757130"/>
          </a:xfrm>
        </p:spPr>
        <p:txBody>
          <a:bodyPr lIns="0">
            <a:no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5pPr>
              <a:defRPr/>
            </a:lvl5pPr>
          </a:lstStyle>
          <a:p>
            <a:pPr lvl="0"/>
            <a:r>
              <a:rPr lang="zh-CN" altLang="en-US" dirty="0"/>
              <a:t>感谢老师的悉心指导</a:t>
            </a:r>
          </a:p>
        </p:txBody>
      </p:sp>
      <p:sp>
        <p:nvSpPr>
          <p:cNvPr id="74" name="文本占位符 71">
            <a:extLst>
              <a:ext uri="{FF2B5EF4-FFF2-40B4-BE49-F238E27FC236}">
                <a16:creationId xmlns:a16="http://schemas.microsoft.com/office/drawing/2014/main" id="{1478C3F7-0312-4E6B-B15C-1AB91067EE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394" y="3008417"/>
            <a:ext cx="7454900" cy="757130"/>
          </a:xfrm>
        </p:spPr>
        <p:txBody>
          <a:bodyPr l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Thanks To The Teacher's Careful Guidance</a:t>
            </a:r>
          </a:p>
        </p:txBody>
      </p:sp>
    </p:spTree>
    <p:extLst>
      <p:ext uri="{BB962C8B-B14F-4D97-AF65-F5344CB8AC3E}">
        <p14:creationId xmlns:p14="http://schemas.microsoft.com/office/powerpoint/2010/main" val="97508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图片 95">
            <a:extLst>
              <a:ext uri="{FF2B5EF4-FFF2-40B4-BE49-F238E27FC236}">
                <a16:creationId xmlns:a16="http://schemas.microsoft.com/office/drawing/2014/main" id="{FE77B0DD-3AE8-4F7C-8BE5-04F32D930C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-49149" y="42137"/>
            <a:ext cx="11960506" cy="6650314"/>
          </a:xfrm>
          <a:prstGeom prst="rect">
            <a:avLst/>
          </a:prstGeom>
        </p:spPr>
      </p:pic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16D4543-FDB9-459C-8A84-F9CFC367A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61EE-6955-430E-A295-016C8C87759D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43E466-9D7B-475F-B0FC-EA3A23477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B54958-1D8F-4333-A916-1BB6ABBBA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E727-490F-4645-B419-15BDC91E98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A39EBC5-4E62-4A83-9426-37B15068AB09}"/>
              </a:ext>
            </a:extLst>
          </p:cNvPr>
          <p:cNvSpPr/>
          <p:nvPr userDrawn="1"/>
        </p:nvSpPr>
        <p:spPr>
          <a:xfrm>
            <a:off x="0" y="5540442"/>
            <a:ext cx="12133350" cy="1233241"/>
          </a:xfrm>
          <a:custGeom>
            <a:avLst/>
            <a:gdLst>
              <a:gd name="connsiteX0" fmla="*/ 0 w 11956169"/>
              <a:gd name="connsiteY0" fmla="*/ 0 h 6641170"/>
              <a:gd name="connsiteX1" fmla="*/ 11956169 w 11956169"/>
              <a:gd name="connsiteY1" fmla="*/ 0 h 6641170"/>
              <a:gd name="connsiteX2" fmla="*/ 11956169 w 11956169"/>
              <a:gd name="connsiteY2" fmla="*/ 6641170 h 6641170"/>
              <a:gd name="connsiteX3" fmla="*/ 2893264 w 11956169"/>
              <a:gd name="connsiteY3" fmla="*/ 6641170 h 6641170"/>
              <a:gd name="connsiteX4" fmla="*/ 1895617 w 11956169"/>
              <a:gd name="connsiteY4" fmla="*/ 6641170 h 6641170"/>
              <a:gd name="connsiteX5" fmla="*/ 1410647 w 11956169"/>
              <a:gd name="connsiteY5" fmla="*/ 6641170 h 6641170"/>
              <a:gd name="connsiteX6" fmla="*/ 366853 w 11956169"/>
              <a:gd name="connsiteY6" fmla="*/ 6641170 h 6641170"/>
              <a:gd name="connsiteX7" fmla="*/ 0 w 11956169"/>
              <a:gd name="connsiteY7" fmla="*/ 6641170 h 664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6169" h="6641170">
                <a:moveTo>
                  <a:pt x="0" y="0"/>
                </a:moveTo>
                <a:lnTo>
                  <a:pt x="11956169" y="0"/>
                </a:lnTo>
                <a:lnTo>
                  <a:pt x="11956169" y="6641170"/>
                </a:lnTo>
                <a:lnTo>
                  <a:pt x="2893264" y="6641170"/>
                </a:lnTo>
                <a:lnTo>
                  <a:pt x="1895617" y="6641170"/>
                </a:lnTo>
                <a:lnTo>
                  <a:pt x="1410647" y="6641170"/>
                </a:lnTo>
                <a:lnTo>
                  <a:pt x="366853" y="6641170"/>
                </a:lnTo>
                <a:lnTo>
                  <a:pt x="0" y="6641170"/>
                </a:lnTo>
                <a:close/>
              </a:path>
            </a:pathLst>
          </a:custGeom>
          <a:solidFill>
            <a:srgbClr val="0068B7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7048A4C-8085-4103-A921-1642FD33FC95}"/>
              </a:ext>
            </a:extLst>
          </p:cNvPr>
          <p:cNvSpPr/>
          <p:nvPr userDrawn="1"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9C36FDC-A6B6-4E8B-90EA-0553256AE9CF}"/>
              </a:ext>
            </a:extLst>
          </p:cNvPr>
          <p:cNvGrpSpPr/>
          <p:nvPr userDrawn="1"/>
        </p:nvGrpSpPr>
        <p:grpSpPr>
          <a:xfrm>
            <a:off x="-608465" y="1303241"/>
            <a:ext cx="1326287" cy="1326287"/>
            <a:chOff x="3380880" y="-1242289"/>
            <a:chExt cx="2412272" cy="2412272"/>
          </a:xfrm>
        </p:grpSpPr>
        <p:sp>
          <p:nvSpPr>
            <p:cNvPr id="41" name="椭圆 29">
              <a:extLst>
                <a:ext uri="{FF2B5EF4-FFF2-40B4-BE49-F238E27FC236}">
                  <a16:creationId xmlns:a16="http://schemas.microsoft.com/office/drawing/2014/main" id="{D1AF5157-AF2A-4498-B2F4-D6A7ECBDC3AF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E8810BE-B85F-41C4-9FDB-2A3D37EEA61F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3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04813CE-E58E-42C8-95DD-62BECF81B30A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3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24F0EB7-1A82-4972-B2DC-F125E863F695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3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45BDC05-3A57-4157-952B-96A09461594A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3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7B31B75-B605-429F-918F-C83721506192}"/>
              </a:ext>
            </a:extLst>
          </p:cNvPr>
          <p:cNvGrpSpPr/>
          <p:nvPr userDrawn="1"/>
        </p:nvGrpSpPr>
        <p:grpSpPr>
          <a:xfrm>
            <a:off x="-887465" y="5983803"/>
            <a:ext cx="1884290" cy="1884290"/>
            <a:chOff x="3380880" y="-1242289"/>
            <a:chExt cx="2412272" cy="2412272"/>
          </a:xfrm>
        </p:grpSpPr>
        <p:sp>
          <p:nvSpPr>
            <p:cNvPr id="47" name="椭圆 29">
              <a:extLst>
                <a:ext uri="{FF2B5EF4-FFF2-40B4-BE49-F238E27FC236}">
                  <a16:creationId xmlns:a16="http://schemas.microsoft.com/office/drawing/2014/main" id="{B2652D00-8EF0-4EF8-AFC0-231E5F5BF36F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AB048B7-36E2-4652-8DCC-08C5B4482732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81466C2-A409-4951-8CCB-CEB3E271F717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DD9665F-4126-4EE6-8DED-D4B0B52FDF68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B4ACF0F-8E49-467B-8C39-10425EA85C4B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81A64BF1-AB89-4AE4-A037-B98D4AAD62D7}"/>
              </a:ext>
            </a:extLst>
          </p:cNvPr>
          <p:cNvGrpSpPr/>
          <p:nvPr userDrawn="1"/>
        </p:nvGrpSpPr>
        <p:grpSpPr>
          <a:xfrm>
            <a:off x="11519759" y="6007454"/>
            <a:ext cx="1717863" cy="1717863"/>
            <a:chOff x="3380880" y="-1242289"/>
            <a:chExt cx="2412272" cy="2412272"/>
          </a:xfrm>
        </p:grpSpPr>
        <p:sp>
          <p:nvSpPr>
            <p:cNvPr id="84" name="椭圆 29">
              <a:extLst>
                <a:ext uri="{FF2B5EF4-FFF2-40B4-BE49-F238E27FC236}">
                  <a16:creationId xmlns:a16="http://schemas.microsoft.com/office/drawing/2014/main" id="{C5E5E26B-C60C-47D9-B520-C5B0E65E72CA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B0AAD03-4E26-4588-A401-C7058F413908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6A6B566-30AE-4167-976F-76311CEA44AC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38DEC94-4A7D-42F8-A0E1-2626AE11CE97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1993533-C906-4A1E-BFC5-1751A1877222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1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1" name="文本占位符 150">
            <a:extLst>
              <a:ext uri="{FF2B5EF4-FFF2-40B4-BE49-F238E27FC236}">
                <a16:creationId xmlns:a16="http://schemas.microsoft.com/office/drawing/2014/main" id="{A5AF8C01-A9EA-47E9-82D8-3784A00D08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376" y="5659533"/>
            <a:ext cx="10860088" cy="98583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此处输入你的图标阐释信息和其它数据分析内容。并得出相应结论。此处输入你的图标阐释信息和其它数据分析内容。并得出相应结论。此处输入你的图标阐释信息和其它数据分析内容。并得出相应结论。</a:t>
            </a:r>
          </a:p>
        </p:txBody>
      </p:sp>
      <p:sp>
        <p:nvSpPr>
          <p:cNvPr id="153" name="文本占位符 152">
            <a:extLst>
              <a:ext uri="{FF2B5EF4-FFF2-40B4-BE49-F238E27FC236}">
                <a16:creationId xmlns:a16="http://schemas.microsoft.com/office/drawing/2014/main" id="{0E60E6DB-3000-42DA-A73A-F54D414DB3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0917" y="418345"/>
            <a:ext cx="3752850" cy="4191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输入你的标题或观点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D6456DD-4859-4A7D-96AF-F2F7E72A27E9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91" name="图文框 90">
              <a:extLst>
                <a:ext uri="{FF2B5EF4-FFF2-40B4-BE49-F238E27FC236}">
                  <a16:creationId xmlns:a16="http://schemas.microsoft.com/office/drawing/2014/main" id="{7A5DFB8B-807B-4297-A955-034BBEBFAA67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5B3344F1-A997-434D-AD15-0FA18DA2B6E0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F34F95F2-D7A1-4345-A897-117AD026EE13}"/>
              </a:ext>
            </a:extLst>
          </p:cNvPr>
          <p:cNvSpPr txBox="1"/>
          <p:nvPr userDrawn="1"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>
                    <a:alpha val="52000"/>
                  </a:schemeClr>
                </a:solidFill>
              </a:rPr>
              <a:t>勤奋 求实 进取 </a:t>
            </a:r>
            <a:r>
              <a:rPr lang="en-US" altLang="zh-CN" dirty="0">
                <a:solidFill>
                  <a:schemeClr val="bg1">
                    <a:alpha val="52000"/>
                  </a:schemeClr>
                </a:solidFill>
              </a:rPr>
              <a:t>| www.lzu.edu.cn</a:t>
            </a:r>
            <a:endParaRPr lang="zh-CN" altLang="en-US" dirty="0">
              <a:solidFill>
                <a:schemeClr val="bg1">
                  <a:alpha val="52000"/>
                </a:schemeClr>
              </a:solidFill>
            </a:endParaRPr>
          </a:p>
        </p:txBody>
      </p:sp>
      <p:pic>
        <p:nvPicPr>
          <p:cNvPr id="90" name="图形 89">
            <a:extLst>
              <a:ext uri="{FF2B5EF4-FFF2-40B4-BE49-F238E27FC236}">
                <a16:creationId xmlns:a16="http://schemas.microsoft.com/office/drawing/2014/main" id="{47A54B0F-62C6-43EE-843B-2647E52DEF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94" name="组合 93">
            <a:extLst>
              <a:ext uri="{FF2B5EF4-FFF2-40B4-BE49-F238E27FC236}">
                <a16:creationId xmlns:a16="http://schemas.microsoft.com/office/drawing/2014/main" id="{E676C204-F32F-4F78-9524-757629A71C34}"/>
              </a:ext>
            </a:extLst>
          </p:cNvPr>
          <p:cNvGrpSpPr/>
          <p:nvPr userDrawn="1"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0067E21-F9FC-40A3-9761-395B3F6DDD77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FEFA96F-5EDC-414B-ACCB-9FD6BF590705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C0754D2-A5FB-4150-BA1D-2C7CDF9ED38E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2C11B34-E7A3-4E11-8171-6E2713B805AC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2F668E2-805B-4784-B308-D96179A352D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0909EF2-CF6F-4550-A567-B97FF78C0731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AC512DE-AAC3-42AA-9088-A28000AF8CAC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C3F14F3-A76E-423A-B0ED-0FB6CF129BF0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6FAB34E-9C16-4B4D-B642-38329196D383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865891E-08F3-4F61-8232-152ABC5A9897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68F481B-0B5A-4E02-8F61-05160DFE2287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BA5BC6A-3EE8-4BFD-BA16-0C6D8D37F66E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AF9B309-A4B6-4A4D-A8F6-8EEDB55DBDD6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DFBCDBE-343E-4D3E-ADD6-3AF8C3B2E1B0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4D0E2F9-7A10-490B-90E4-55DD3CAE7364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83364D0-ABE5-4E13-BAB3-FB9CF12C19FC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635C70D-E9DA-493B-8F17-EAF001D6DBA4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D771872F-952C-4FE9-9D9B-9D142610331E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96BAF8E-BB39-479B-B771-3CCA993AD893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334A387-ACE3-40C7-AE92-2A4E21E35F71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4FE6D37-C06C-4E38-A20E-DD7D044B35B6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AD64EB5-7F56-49A1-A5B8-67EADBE74C9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E824034-3848-4A63-856D-AD33E6936A34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0B7C4CA-5334-4308-92F2-BE5E6CD77C9F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C9B20E7-6625-4FB2-B801-75FA8E394CB7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1BAFA57-CF3D-4272-975E-2E0EE6BB1601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52352D6-B5D4-4FB3-96F1-A2EDFA8E429C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904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EA7A8F-AD84-4CDF-A28C-F5AEBDB0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84149"/>
            <a:ext cx="10515600" cy="501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9C3835-3097-4E3A-A48F-446872AE1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4800" y="941705"/>
            <a:ext cx="11582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ECA793-FE02-495D-B4B7-7B84E85A1E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05061EE-6955-430E-A295-016C8C87759D}" type="datetimeFigureOut">
              <a:rPr lang="zh-CN" altLang="en-US" smtClean="0"/>
              <a:pPr/>
              <a:t>2019/4/12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C1A872-11B9-4644-9368-0524C56E7E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9996C0-B72F-47C2-BDBA-BC3A91F60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FF4E727-490F-4645-B419-15BDC91E983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5516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68" r:id="rId5"/>
    <p:sldLayoutId id="2147483663" r:id="rId6"/>
    <p:sldLayoutId id="2147483654" r:id="rId7"/>
    <p:sldLayoutId id="2147483655" r:id="rId8"/>
    <p:sldLayoutId id="2147483660" r:id="rId9"/>
    <p:sldLayoutId id="2147483661" r:id="rId10"/>
    <p:sldLayoutId id="2147483653" r:id="rId11"/>
    <p:sldLayoutId id="2147483656" r:id="rId12"/>
    <p:sldLayoutId id="2147483657" r:id="rId13"/>
    <p:sldLayoutId id="2147483658" r:id="rId14"/>
    <p:sldLayoutId id="2147483659" r:id="rId15"/>
    <p:sldLayoutId id="2147483666" r:id="rId16"/>
    <p:sldLayoutId id="2147483665" r:id="rId17"/>
    <p:sldLayoutId id="2147483667" r:id="rId18"/>
    <p:sldLayoutId id="2147483662" r:id="rId19"/>
    <p:sldLayoutId id="2147483664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57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Relationship Id="rId9" Type="http://schemas.openxmlformats.org/officeDocument/2006/relationships/image" Target="../media/image53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6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5.png"/><Relationship Id="rId117" Type="http://schemas.openxmlformats.org/officeDocument/2006/relationships/image" Target="../media/image186.svg"/><Relationship Id="rId21" Type="http://schemas.openxmlformats.org/officeDocument/2006/relationships/image" Target="../media/image90.svg"/><Relationship Id="rId42" Type="http://schemas.openxmlformats.org/officeDocument/2006/relationships/image" Target="../media/image111.png"/><Relationship Id="rId47" Type="http://schemas.openxmlformats.org/officeDocument/2006/relationships/image" Target="../media/image116.svg"/><Relationship Id="rId63" Type="http://schemas.openxmlformats.org/officeDocument/2006/relationships/image" Target="../media/image132.svg"/><Relationship Id="rId68" Type="http://schemas.openxmlformats.org/officeDocument/2006/relationships/image" Target="../media/image137.png"/><Relationship Id="rId84" Type="http://schemas.openxmlformats.org/officeDocument/2006/relationships/image" Target="../media/image153.png"/><Relationship Id="rId89" Type="http://schemas.openxmlformats.org/officeDocument/2006/relationships/image" Target="../media/image158.svg"/><Relationship Id="rId112" Type="http://schemas.openxmlformats.org/officeDocument/2006/relationships/image" Target="../media/image181.png"/><Relationship Id="rId16" Type="http://schemas.openxmlformats.org/officeDocument/2006/relationships/image" Target="../media/image85.png"/><Relationship Id="rId107" Type="http://schemas.openxmlformats.org/officeDocument/2006/relationships/image" Target="../media/image176.svg"/><Relationship Id="rId11" Type="http://schemas.openxmlformats.org/officeDocument/2006/relationships/image" Target="../media/image80.svg"/><Relationship Id="rId32" Type="http://schemas.openxmlformats.org/officeDocument/2006/relationships/image" Target="../media/image101.png"/><Relationship Id="rId37" Type="http://schemas.openxmlformats.org/officeDocument/2006/relationships/image" Target="../media/image106.svg"/><Relationship Id="rId53" Type="http://schemas.openxmlformats.org/officeDocument/2006/relationships/image" Target="../media/image122.svg"/><Relationship Id="rId58" Type="http://schemas.openxmlformats.org/officeDocument/2006/relationships/image" Target="../media/image127.png"/><Relationship Id="rId74" Type="http://schemas.openxmlformats.org/officeDocument/2006/relationships/image" Target="../media/image143.png"/><Relationship Id="rId79" Type="http://schemas.openxmlformats.org/officeDocument/2006/relationships/image" Target="../media/image148.svg"/><Relationship Id="rId102" Type="http://schemas.openxmlformats.org/officeDocument/2006/relationships/image" Target="../media/image171.png"/><Relationship Id="rId5" Type="http://schemas.openxmlformats.org/officeDocument/2006/relationships/image" Target="../media/image74.svg"/><Relationship Id="rId90" Type="http://schemas.openxmlformats.org/officeDocument/2006/relationships/image" Target="../media/image159.png"/><Relationship Id="rId95" Type="http://schemas.openxmlformats.org/officeDocument/2006/relationships/image" Target="../media/image164.svg"/><Relationship Id="rId22" Type="http://schemas.openxmlformats.org/officeDocument/2006/relationships/image" Target="../media/image91.png"/><Relationship Id="rId27" Type="http://schemas.openxmlformats.org/officeDocument/2006/relationships/image" Target="../media/image96.svg"/><Relationship Id="rId43" Type="http://schemas.openxmlformats.org/officeDocument/2006/relationships/image" Target="../media/image112.svg"/><Relationship Id="rId48" Type="http://schemas.openxmlformats.org/officeDocument/2006/relationships/image" Target="../media/image117.png"/><Relationship Id="rId64" Type="http://schemas.openxmlformats.org/officeDocument/2006/relationships/image" Target="../media/image133.png"/><Relationship Id="rId69" Type="http://schemas.openxmlformats.org/officeDocument/2006/relationships/image" Target="../media/image138.svg"/><Relationship Id="rId113" Type="http://schemas.openxmlformats.org/officeDocument/2006/relationships/image" Target="../media/image182.svg"/><Relationship Id="rId118" Type="http://schemas.openxmlformats.org/officeDocument/2006/relationships/image" Target="../media/image187.png"/><Relationship Id="rId80" Type="http://schemas.openxmlformats.org/officeDocument/2006/relationships/image" Target="../media/image149.png"/><Relationship Id="rId85" Type="http://schemas.openxmlformats.org/officeDocument/2006/relationships/image" Target="../media/image154.svg"/><Relationship Id="rId12" Type="http://schemas.openxmlformats.org/officeDocument/2006/relationships/image" Target="../media/image81.png"/><Relationship Id="rId17" Type="http://schemas.openxmlformats.org/officeDocument/2006/relationships/image" Target="../media/image86.svg"/><Relationship Id="rId33" Type="http://schemas.openxmlformats.org/officeDocument/2006/relationships/image" Target="../media/image102.svg"/><Relationship Id="rId38" Type="http://schemas.openxmlformats.org/officeDocument/2006/relationships/image" Target="../media/image107.png"/><Relationship Id="rId59" Type="http://schemas.openxmlformats.org/officeDocument/2006/relationships/image" Target="../media/image128.svg"/><Relationship Id="rId103" Type="http://schemas.openxmlformats.org/officeDocument/2006/relationships/image" Target="../media/image172.svg"/><Relationship Id="rId108" Type="http://schemas.openxmlformats.org/officeDocument/2006/relationships/image" Target="../media/image177.png"/><Relationship Id="rId54" Type="http://schemas.openxmlformats.org/officeDocument/2006/relationships/image" Target="../media/image123.png"/><Relationship Id="rId70" Type="http://schemas.openxmlformats.org/officeDocument/2006/relationships/image" Target="../media/image139.png"/><Relationship Id="rId75" Type="http://schemas.openxmlformats.org/officeDocument/2006/relationships/image" Target="../media/image144.svg"/><Relationship Id="rId91" Type="http://schemas.openxmlformats.org/officeDocument/2006/relationships/image" Target="../media/image160.svg"/><Relationship Id="rId96" Type="http://schemas.openxmlformats.org/officeDocument/2006/relationships/image" Target="../media/image16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png"/><Relationship Id="rId23" Type="http://schemas.openxmlformats.org/officeDocument/2006/relationships/image" Target="../media/image92.svg"/><Relationship Id="rId28" Type="http://schemas.openxmlformats.org/officeDocument/2006/relationships/image" Target="../media/image97.png"/><Relationship Id="rId49" Type="http://schemas.openxmlformats.org/officeDocument/2006/relationships/image" Target="../media/image118.svg"/><Relationship Id="rId114" Type="http://schemas.openxmlformats.org/officeDocument/2006/relationships/image" Target="../media/image183.png"/><Relationship Id="rId119" Type="http://schemas.openxmlformats.org/officeDocument/2006/relationships/image" Target="../media/image188.svg"/><Relationship Id="rId44" Type="http://schemas.openxmlformats.org/officeDocument/2006/relationships/image" Target="../media/image113.png"/><Relationship Id="rId60" Type="http://schemas.openxmlformats.org/officeDocument/2006/relationships/image" Target="../media/image129.png"/><Relationship Id="rId65" Type="http://schemas.openxmlformats.org/officeDocument/2006/relationships/image" Target="../media/image134.svg"/><Relationship Id="rId81" Type="http://schemas.openxmlformats.org/officeDocument/2006/relationships/image" Target="../media/image150.svg"/><Relationship Id="rId86" Type="http://schemas.openxmlformats.org/officeDocument/2006/relationships/image" Target="../media/image155.pn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3" Type="http://schemas.openxmlformats.org/officeDocument/2006/relationships/image" Target="../media/image82.svg"/><Relationship Id="rId18" Type="http://schemas.openxmlformats.org/officeDocument/2006/relationships/image" Target="../media/image87.png"/><Relationship Id="rId39" Type="http://schemas.openxmlformats.org/officeDocument/2006/relationships/image" Target="../media/image108.svg"/><Relationship Id="rId109" Type="http://schemas.openxmlformats.org/officeDocument/2006/relationships/image" Target="../media/image178.svg"/><Relationship Id="rId34" Type="http://schemas.openxmlformats.org/officeDocument/2006/relationships/image" Target="../media/image103.png"/><Relationship Id="rId50" Type="http://schemas.openxmlformats.org/officeDocument/2006/relationships/image" Target="../media/image119.png"/><Relationship Id="rId55" Type="http://schemas.openxmlformats.org/officeDocument/2006/relationships/image" Target="../media/image124.svg"/><Relationship Id="rId76" Type="http://schemas.openxmlformats.org/officeDocument/2006/relationships/image" Target="../media/image145.png"/><Relationship Id="rId97" Type="http://schemas.openxmlformats.org/officeDocument/2006/relationships/image" Target="../media/image166.svg"/><Relationship Id="rId104" Type="http://schemas.openxmlformats.org/officeDocument/2006/relationships/image" Target="../media/image173.png"/><Relationship Id="rId120" Type="http://schemas.openxmlformats.org/officeDocument/2006/relationships/image" Target="../media/image189.png"/><Relationship Id="rId7" Type="http://schemas.openxmlformats.org/officeDocument/2006/relationships/image" Target="../media/image76.svg"/><Relationship Id="rId71" Type="http://schemas.openxmlformats.org/officeDocument/2006/relationships/image" Target="../media/image140.svg"/><Relationship Id="rId92" Type="http://schemas.openxmlformats.org/officeDocument/2006/relationships/image" Target="../media/image161.png"/><Relationship Id="rId2" Type="http://schemas.openxmlformats.org/officeDocument/2006/relationships/image" Target="../media/image71.png"/><Relationship Id="rId29" Type="http://schemas.openxmlformats.org/officeDocument/2006/relationships/image" Target="../media/image98.svg"/><Relationship Id="rId24" Type="http://schemas.openxmlformats.org/officeDocument/2006/relationships/image" Target="../media/image93.png"/><Relationship Id="rId40" Type="http://schemas.openxmlformats.org/officeDocument/2006/relationships/image" Target="../media/image109.png"/><Relationship Id="rId45" Type="http://schemas.openxmlformats.org/officeDocument/2006/relationships/image" Target="../media/image114.svg"/><Relationship Id="rId66" Type="http://schemas.openxmlformats.org/officeDocument/2006/relationships/image" Target="../media/image135.png"/><Relationship Id="rId87" Type="http://schemas.openxmlformats.org/officeDocument/2006/relationships/image" Target="../media/image156.svg"/><Relationship Id="rId110" Type="http://schemas.openxmlformats.org/officeDocument/2006/relationships/image" Target="../media/image179.png"/><Relationship Id="rId115" Type="http://schemas.openxmlformats.org/officeDocument/2006/relationships/image" Target="../media/image184.svg"/><Relationship Id="rId61" Type="http://schemas.openxmlformats.org/officeDocument/2006/relationships/image" Target="../media/image130.svg"/><Relationship Id="rId82" Type="http://schemas.openxmlformats.org/officeDocument/2006/relationships/image" Target="../media/image151.png"/><Relationship Id="rId19" Type="http://schemas.openxmlformats.org/officeDocument/2006/relationships/image" Target="../media/image88.svg"/><Relationship Id="rId14" Type="http://schemas.openxmlformats.org/officeDocument/2006/relationships/image" Target="../media/image83.png"/><Relationship Id="rId30" Type="http://schemas.openxmlformats.org/officeDocument/2006/relationships/image" Target="../media/image99.png"/><Relationship Id="rId35" Type="http://schemas.openxmlformats.org/officeDocument/2006/relationships/image" Target="../media/image104.svg"/><Relationship Id="rId56" Type="http://schemas.openxmlformats.org/officeDocument/2006/relationships/image" Target="../media/image125.png"/><Relationship Id="rId77" Type="http://schemas.openxmlformats.org/officeDocument/2006/relationships/image" Target="../media/image146.svg"/><Relationship Id="rId100" Type="http://schemas.openxmlformats.org/officeDocument/2006/relationships/image" Target="../media/image169.png"/><Relationship Id="rId105" Type="http://schemas.openxmlformats.org/officeDocument/2006/relationships/image" Target="../media/image174.svg"/><Relationship Id="rId8" Type="http://schemas.openxmlformats.org/officeDocument/2006/relationships/image" Target="../media/image77.png"/><Relationship Id="rId51" Type="http://schemas.openxmlformats.org/officeDocument/2006/relationships/image" Target="../media/image120.svg"/><Relationship Id="rId72" Type="http://schemas.openxmlformats.org/officeDocument/2006/relationships/image" Target="../media/image141.png"/><Relationship Id="rId93" Type="http://schemas.openxmlformats.org/officeDocument/2006/relationships/image" Target="../media/image162.svg"/><Relationship Id="rId98" Type="http://schemas.openxmlformats.org/officeDocument/2006/relationships/image" Target="../media/image167.png"/><Relationship Id="rId121" Type="http://schemas.openxmlformats.org/officeDocument/2006/relationships/image" Target="../media/image190.svg"/><Relationship Id="rId3" Type="http://schemas.openxmlformats.org/officeDocument/2006/relationships/image" Target="../media/image72.svg"/><Relationship Id="rId25" Type="http://schemas.openxmlformats.org/officeDocument/2006/relationships/image" Target="../media/image94.svg"/><Relationship Id="rId46" Type="http://schemas.openxmlformats.org/officeDocument/2006/relationships/image" Target="../media/image115.png"/><Relationship Id="rId67" Type="http://schemas.openxmlformats.org/officeDocument/2006/relationships/image" Target="../media/image136.svg"/><Relationship Id="rId116" Type="http://schemas.openxmlformats.org/officeDocument/2006/relationships/image" Target="../media/image185.png"/><Relationship Id="rId20" Type="http://schemas.openxmlformats.org/officeDocument/2006/relationships/image" Target="../media/image89.png"/><Relationship Id="rId41" Type="http://schemas.openxmlformats.org/officeDocument/2006/relationships/image" Target="../media/image110.svg"/><Relationship Id="rId62" Type="http://schemas.openxmlformats.org/officeDocument/2006/relationships/image" Target="../media/image131.png"/><Relationship Id="rId83" Type="http://schemas.openxmlformats.org/officeDocument/2006/relationships/image" Target="../media/image152.svg"/><Relationship Id="rId88" Type="http://schemas.openxmlformats.org/officeDocument/2006/relationships/image" Target="../media/image157.png"/><Relationship Id="rId111" Type="http://schemas.openxmlformats.org/officeDocument/2006/relationships/image" Target="../media/image180.svg"/><Relationship Id="rId15" Type="http://schemas.openxmlformats.org/officeDocument/2006/relationships/image" Target="../media/image84.svg"/><Relationship Id="rId36" Type="http://schemas.openxmlformats.org/officeDocument/2006/relationships/image" Target="../media/image105.png"/><Relationship Id="rId57" Type="http://schemas.openxmlformats.org/officeDocument/2006/relationships/image" Target="../media/image126.svg"/><Relationship Id="rId106" Type="http://schemas.openxmlformats.org/officeDocument/2006/relationships/image" Target="../media/image175.png"/><Relationship Id="rId10" Type="http://schemas.openxmlformats.org/officeDocument/2006/relationships/image" Target="../media/image79.png"/><Relationship Id="rId31" Type="http://schemas.openxmlformats.org/officeDocument/2006/relationships/image" Target="../media/image100.svg"/><Relationship Id="rId52" Type="http://schemas.openxmlformats.org/officeDocument/2006/relationships/image" Target="../media/image121.png"/><Relationship Id="rId73" Type="http://schemas.openxmlformats.org/officeDocument/2006/relationships/image" Target="../media/image142.svg"/><Relationship Id="rId78" Type="http://schemas.openxmlformats.org/officeDocument/2006/relationships/image" Target="../media/image147.png"/><Relationship Id="rId94" Type="http://schemas.openxmlformats.org/officeDocument/2006/relationships/image" Target="../media/image163.png"/><Relationship Id="rId99" Type="http://schemas.openxmlformats.org/officeDocument/2006/relationships/image" Target="../media/image168.svg"/><Relationship Id="rId101" Type="http://schemas.openxmlformats.org/officeDocument/2006/relationships/image" Target="../media/image170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BCDA942C-18D4-4540-B8AE-3CE371802D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zh-CN" altLang="en-US" dirty="0">
                <a:gradFill flip="none" rotWithShape="1">
                  <a:gsLst>
                    <a:gs pos="99000">
                      <a:srgbClr val="014579"/>
                    </a:gs>
                    <a:gs pos="0">
                      <a:srgbClr val="0070C0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rPr>
              <a:t>兰州大学学术答辩通用模板</a:t>
            </a:r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A4811A3A-49C1-4D10-AC4A-7AF7632202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0320" y="4375885"/>
            <a:ext cx="9144000" cy="486410"/>
          </a:xfrm>
        </p:spPr>
        <p:txBody>
          <a:bodyPr/>
          <a:lstStyle/>
          <a:p>
            <a:r>
              <a:rPr lang="zh-CN" altLang="en-US" dirty="0"/>
              <a:t>此处输入副标题或者其它相关辅助信息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126B61F-A059-4636-ABDD-7B3B1D5D64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3147" y="5372260"/>
            <a:ext cx="4213225" cy="487362"/>
          </a:xfrm>
        </p:spPr>
        <p:txBody>
          <a:bodyPr>
            <a:normAutofit/>
          </a:bodyPr>
          <a:lstStyle/>
          <a:p>
            <a:r>
              <a:rPr lang="zh-CN" altLang="en-US" sz="1800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答辩人：</a:t>
            </a:r>
            <a:r>
              <a:rPr lang="zh-CN" altLang="en-US" sz="1800" b="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大写奔</a:t>
            </a:r>
            <a:endParaRPr lang="en-US" altLang="zh-CN" sz="1800" b="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EDDD5A8-C588-44A3-9031-05EA2B1809B9}"/>
              </a:ext>
            </a:extLst>
          </p:cNvPr>
          <p:cNvCxnSpPr/>
          <p:nvPr/>
        </p:nvCxnSpPr>
        <p:spPr>
          <a:xfrm>
            <a:off x="2316912" y="5376070"/>
            <a:ext cx="0" cy="24368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B1C5B63-FC1E-4285-8BD7-8166AE7FCA20}"/>
              </a:ext>
            </a:extLst>
          </p:cNvPr>
          <p:cNvGrpSpPr/>
          <p:nvPr/>
        </p:nvGrpSpPr>
        <p:grpSpPr>
          <a:xfrm>
            <a:off x="3472023" y="5372260"/>
            <a:ext cx="4213225" cy="487362"/>
            <a:chOff x="3472023" y="5372260"/>
            <a:chExt cx="4213225" cy="487362"/>
          </a:xfrm>
        </p:grpSpPr>
        <p:sp>
          <p:nvSpPr>
            <p:cNvPr id="13" name="文本占位符 7">
              <a:extLst>
                <a:ext uri="{FF2B5EF4-FFF2-40B4-BE49-F238E27FC236}">
                  <a16:creationId xmlns:a16="http://schemas.microsoft.com/office/drawing/2014/main" id="{605ADF35-EDA3-4D8A-B1AD-8105B22C5DCD}"/>
                </a:ext>
              </a:extLst>
            </p:cNvPr>
            <p:cNvSpPr txBox="1">
              <a:spLocks/>
            </p:cNvSpPr>
            <p:nvPr/>
          </p:nvSpPr>
          <p:spPr>
            <a:xfrm>
              <a:off x="3472023" y="5372260"/>
              <a:ext cx="4213225" cy="4873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b="1" kern="1200">
                  <a:solidFill>
                    <a:srgbClr val="045C9E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指导教师：</a:t>
              </a:r>
              <a:r>
                <a:rPr lang="zh-CN" altLang="en-US" sz="1800" b="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严院士</a:t>
              </a:r>
              <a:endParaRPr lang="en-US" altLang="zh-CN" sz="1800" b="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7631260-E1F9-466F-AE9C-1037B34A442A}"/>
                </a:ext>
              </a:extLst>
            </p:cNvPr>
            <p:cNvCxnSpPr/>
            <p:nvPr/>
          </p:nvCxnSpPr>
          <p:spPr>
            <a:xfrm>
              <a:off x="4577512" y="5376070"/>
              <a:ext cx="0" cy="24368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BEB7142-2C5C-4EC9-BCA5-F880C8D89719}"/>
              </a:ext>
            </a:extLst>
          </p:cNvPr>
          <p:cNvGrpSpPr/>
          <p:nvPr/>
        </p:nvGrpSpPr>
        <p:grpSpPr>
          <a:xfrm>
            <a:off x="6221095" y="5372260"/>
            <a:ext cx="4213225" cy="487362"/>
            <a:chOff x="6221095" y="5268087"/>
            <a:chExt cx="4213225" cy="487362"/>
          </a:xfrm>
        </p:grpSpPr>
        <p:sp>
          <p:nvSpPr>
            <p:cNvPr id="33" name="文本占位符 7">
              <a:extLst>
                <a:ext uri="{FF2B5EF4-FFF2-40B4-BE49-F238E27FC236}">
                  <a16:creationId xmlns:a16="http://schemas.microsoft.com/office/drawing/2014/main" id="{2363888A-EFFF-41C3-BFD7-75D64287C907}"/>
                </a:ext>
              </a:extLst>
            </p:cNvPr>
            <p:cNvSpPr txBox="1">
              <a:spLocks/>
            </p:cNvSpPr>
            <p:nvPr/>
          </p:nvSpPr>
          <p:spPr>
            <a:xfrm>
              <a:off x="6221095" y="5268087"/>
              <a:ext cx="4213225" cy="4873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b="1" kern="1200">
                  <a:solidFill>
                    <a:srgbClr val="045C9E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答辩时间：</a:t>
              </a:r>
              <a:r>
                <a:rPr lang="en-US" altLang="zh-CN" sz="1800" b="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2019.01.12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1B69C5F-AD8C-4A79-A8ED-ED0B5D110D60}"/>
                </a:ext>
              </a:extLst>
            </p:cNvPr>
            <p:cNvCxnSpPr/>
            <p:nvPr/>
          </p:nvCxnSpPr>
          <p:spPr>
            <a:xfrm>
              <a:off x="7126402" y="5271897"/>
              <a:ext cx="0" cy="243681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9530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>
            <a:extLst>
              <a:ext uri="{FF2B5EF4-FFF2-40B4-BE49-F238E27FC236}">
                <a16:creationId xmlns:a16="http://schemas.microsoft.com/office/drawing/2014/main" id="{EAA66C26-2FDC-475C-9525-57F9E5640BB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lowChartProcess">
            <a:avLst/>
          </a:prstGeom>
          <a:solidFill>
            <a:srgbClr val="014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alpha val="89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F7C585D6-00C0-45A2-ADD3-13B2B38B5E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809B565-EF5F-40D7-8D88-C5F3F531FDAF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D0D92F6-D9DD-4DD5-AFFE-06C70BBCCED6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9F649A1-C482-4F2D-A7B9-71327728F2A9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44127BD-6C1F-4529-B01A-21D85241743B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3D93000-8413-4977-923E-DC9E8EC25AE3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44E3D51-8F08-442E-B07E-91FC14CD99A1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FBBFBE9-12CD-48B0-BF9A-A516595E427C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E483449-57CB-447C-B384-948722640E28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79AA7F6-2C5D-4FCB-8073-43DDAE64D9F5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B04864A-7A39-4075-9ECF-6C4634E842E6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713DEF2-695B-462D-9F8C-3610D4A92890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90A5805-0001-4D21-B3FC-D66A14ECE469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F7D45DC-59F9-47CD-BC36-DB14394E81ED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C130A7C-6954-419B-B6A7-76842C43EA87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6BF4FF0-6B85-4808-9EAE-06239B36A612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876A0FB-3DBF-4F55-9575-179647FAC071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824DF0-6895-487D-ACC0-DAB5FBA6CCEB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A5FDA71-4F0D-4C51-A5FC-FB880A90279C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9887D46-66AF-46EE-BF64-756EBFE27F2A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CF22B4C-15F8-463A-9856-8FA0FECAB60F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7CC1BF2-3699-4DBC-9004-9676CA1E388F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741D67A-DB48-4B14-85DA-D988821C230A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614E4C1-D86A-45EF-9B28-3C2C57CD6759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7A25CB9-2909-4AFD-BD04-10956115915C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6A4DC9A-22A1-4A55-8C64-8A1FF3F9A4B8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A520570-88B8-4255-AA42-5B5F915ECC1A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6D3AF26-5415-4AD6-B610-17000DA4AC85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F0AF83A-497E-48B0-BDFA-86A37D46631F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68D7F25-A664-4610-B3A7-22AB822FC54C}"/>
              </a:ext>
            </a:extLst>
          </p:cNvPr>
          <p:cNvSpPr txBox="1"/>
          <p:nvPr/>
        </p:nvSpPr>
        <p:spPr>
          <a:xfrm>
            <a:off x="1545508" y="2721114"/>
            <a:ext cx="9100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CA01DF-9BAA-42EB-A01D-1544A98BE8E7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情怀页，用作演讲过渡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CC36D89-490F-42BB-9587-F3AFF8F3D93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567306E-2AF3-4CD2-802A-F657F88205FB}"/>
              </a:ext>
            </a:extLst>
          </p:cNvPr>
          <p:cNvSpPr txBox="1"/>
          <p:nvPr/>
        </p:nvSpPr>
        <p:spPr>
          <a:xfrm>
            <a:off x="304800" y="1790090"/>
            <a:ext cx="1458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alpha val="89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“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D692F1F-E53C-4C99-9045-EC8B7EFDDFE3}"/>
              </a:ext>
            </a:extLst>
          </p:cNvPr>
          <p:cNvSpPr txBox="1"/>
          <p:nvPr/>
        </p:nvSpPr>
        <p:spPr>
          <a:xfrm>
            <a:off x="10314932" y="3504514"/>
            <a:ext cx="1458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alpha val="89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”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9388542-B970-46A2-BD74-295246CE949C}"/>
              </a:ext>
            </a:extLst>
          </p:cNvPr>
          <p:cNvSpPr txBox="1"/>
          <p:nvPr/>
        </p:nvSpPr>
        <p:spPr>
          <a:xfrm>
            <a:off x="1545508" y="3315594"/>
            <a:ext cx="8868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The greatest generosity to the future is to give everything to the present.</a:t>
            </a:r>
            <a:endParaRPr lang="zh-CN" altLang="en-US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41" name="流程图: 过程 40">
            <a:extLst>
              <a:ext uri="{FF2B5EF4-FFF2-40B4-BE49-F238E27FC236}">
                <a16:creationId xmlns:a16="http://schemas.microsoft.com/office/drawing/2014/main" id="{93C05E8F-56A6-4D6D-9E62-ECD341E9C56E}"/>
              </a:ext>
            </a:extLst>
          </p:cNvPr>
          <p:cNvSpPr/>
          <p:nvPr/>
        </p:nvSpPr>
        <p:spPr>
          <a:xfrm>
            <a:off x="175259" y="172232"/>
            <a:ext cx="11841481" cy="6513536"/>
          </a:xfrm>
          <a:prstGeom prst="flowChartProcess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E3E6E3-D3CB-4EEB-A1C6-A2E0176FD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444" y="2618034"/>
            <a:ext cx="9723963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99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36DF803-8B0A-4956-B401-A435348E7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479113"/>
              </p:ext>
            </p:extLst>
          </p:nvPr>
        </p:nvGraphicFramePr>
        <p:xfrm>
          <a:off x="3160252" y="1211502"/>
          <a:ext cx="8731711" cy="467999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495555">
                  <a:extLst>
                    <a:ext uri="{9D8B030D-6E8A-4147-A177-3AD203B41FA5}">
                      <a16:colId xmlns:a16="http://schemas.microsoft.com/office/drawing/2014/main" val="3822138144"/>
                    </a:ext>
                  </a:extLst>
                </a:gridCol>
                <a:gridCol w="3351793">
                  <a:extLst>
                    <a:ext uri="{9D8B030D-6E8A-4147-A177-3AD203B41FA5}">
                      <a16:colId xmlns:a16="http://schemas.microsoft.com/office/drawing/2014/main" val="2858861799"/>
                    </a:ext>
                  </a:extLst>
                </a:gridCol>
                <a:gridCol w="1884363">
                  <a:extLst>
                    <a:ext uri="{9D8B030D-6E8A-4147-A177-3AD203B41FA5}">
                      <a16:colId xmlns:a16="http://schemas.microsoft.com/office/drawing/2014/main" val="2354144862"/>
                    </a:ext>
                  </a:extLst>
                </a:gridCol>
              </a:tblGrid>
              <a:tr h="58034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dirty="0">
                          <a:solidFill>
                            <a:srgbClr val="0C4A78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项目</a:t>
                      </a:r>
                    </a:p>
                  </a:txBody>
                  <a:tcPr marL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dirty="0">
                          <a:solidFill>
                            <a:srgbClr val="0C4A78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单位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dirty="0">
                          <a:solidFill>
                            <a:srgbClr val="0C4A78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盈利</a:t>
                      </a:r>
                      <a:r>
                        <a:rPr lang="zh-CN" altLang="en-US" sz="1800" dirty="0">
                          <a:solidFill>
                            <a:srgbClr val="0C4A78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（元）</a:t>
                      </a:r>
                      <a:endParaRPr lang="zh-CN" altLang="en-US" sz="2800" dirty="0">
                        <a:solidFill>
                          <a:srgbClr val="0C4A78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4471205"/>
                  </a:ext>
                </a:extLst>
              </a:tr>
              <a:tr h="44892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宣传片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《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我的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ACCA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时光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》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管理学院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5000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051842"/>
                  </a:ext>
                </a:extLst>
              </a:tr>
              <a:tr h="44892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宣传片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《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兰州大学舞林社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》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舞林社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800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34502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毕业照拍摄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信息工程学院等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400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350329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肃北马鬃山收费站宣传片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 err="1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AbleSlide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收费站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1000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808858"/>
                  </a:ext>
                </a:extLst>
              </a:tr>
              <a:tr h="4489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PPT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付费定制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000">
                        <a:alpha val="6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某地市委市政府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000">
                        <a:alpha val="6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2400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000">
                        <a:alpha val="6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38009"/>
                  </a:ext>
                </a:extLst>
              </a:tr>
              <a:tr h="44892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宣传片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《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我的挑战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》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团委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800</a:t>
                      </a:r>
                      <a:endParaRPr lang="zh-CN" altLang="en-US" sz="1800" dirty="0"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1637802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䇹政学者</a:t>
                      </a:r>
                      <a:r>
                        <a:rPr lang="en-US" altLang="zh-CN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20</a:t>
                      </a: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周年年会视频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+mn-cs"/>
                        </a:rPr>
                        <a:t>学生处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+mn-cs"/>
                        </a:rPr>
                        <a:t>5000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539511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中国盲文数字平台宣传片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信息无障碍研究中心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+mn-cs"/>
                        </a:rPr>
                        <a:t>1800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78147"/>
                  </a:ext>
                </a:extLst>
              </a:tr>
              <a:tr h="46689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太平洋保险公司宣传</a:t>
                      </a:r>
                    </a:p>
                  </a:txBody>
                  <a:tcPr marL="3600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太平洋保险公司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+mn-cs"/>
                        </a:rPr>
                        <a:t>8500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6662456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（数据来源：</a:t>
                      </a:r>
                      <a:r>
                        <a:rPr lang="en-US" altLang="zh-CN" sz="12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XX</a:t>
                      </a:r>
                      <a:r>
                        <a:rPr lang="zh-CN" altLang="en-US" sz="12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艾问咨询）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                                                     总计     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solidFill>
                            <a:srgbClr val="0C4A78"/>
                          </a:solidFill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24700</a:t>
                      </a:r>
                      <a:endParaRPr lang="zh-CN" altLang="en-US" sz="1800" dirty="0">
                        <a:solidFill>
                          <a:srgbClr val="0C4A78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0C4A7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5945258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EA608D18-46CD-4B26-B877-35AC20A782A7}"/>
              </a:ext>
            </a:extLst>
          </p:cNvPr>
          <p:cNvSpPr/>
          <p:nvPr/>
        </p:nvSpPr>
        <p:spPr>
          <a:xfrm>
            <a:off x="304800" y="1211502"/>
            <a:ext cx="2509520" cy="4679998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-438150" ty="-571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6CF0CA0-AA43-4089-8DAF-69BC67A1B43C}"/>
              </a:ext>
            </a:extLst>
          </p:cNvPr>
          <p:cNvSpPr/>
          <p:nvPr/>
        </p:nvSpPr>
        <p:spPr>
          <a:xfrm>
            <a:off x="304800" y="1211502"/>
            <a:ext cx="2509520" cy="4679998"/>
          </a:xfrm>
          <a:prstGeom prst="rect">
            <a:avLst/>
          </a:prstGeom>
          <a:solidFill>
            <a:srgbClr val="0C4A7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95B83DAA-F454-4E62-A9A6-BE70C4663B10}"/>
              </a:ext>
            </a:extLst>
          </p:cNvPr>
          <p:cNvSpPr/>
          <p:nvPr/>
        </p:nvSpPr>
        <p:spPr>
          <a:xfrm>
            <a:off x="367433" y="1288807"/>
            <a:ext cx="396428" cy="396428"/>
          </a:xfrm>
          <a:prstGeom prst="donut">
            <a:avLst>
              <a:gd name="adj" fmla="val 24170"/>
            </a:avLst>
          </a:prstGeom>
          <a:solidFill>
            <a:srgbClr val="FDD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596A78-5368-441F-9A10-2AAB34FEA7A8}"/>
              </a:ext>
            </a:extLst>
          </p:cNvPr>
          <p:cNvGrpSpPr/>
          <p:nvPr/>
        </p:nvGrpSpPr>
        <p:grpSpPr>
          <a:xfrm>
            <a:off x="565647" y="1965111"/>
            <a:ext cx="1987826" cy="1328132"/>
            <a:chOff x="565647" y="1965111"/>
            <a:chExt cx="1987826" cy="132813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26E1432-E764-46AF-802C-8D293243DE2B}"/>
                </a:ext>
              </a:extLst>
            </p:cNvPr>
            <p:cNvCxnSpPr>
              <a:cxnSpLocks/>
            </p:cNvCxnSpPr>
            <p:nvPr/>
          </p:nvCxnSpPr>
          <p:spPr>
            <a:xfrm>
              <a:off x="660229" y="3293243"/>
              <a:ext cx="795699" cy="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F22EE81-0B5E-4B0A-A905-408743A72893}"/>
                </a:ext>
              </a:extLst>
            </p:cNvPr>
            <p:cNvGrpSpPr/>
            <p:nvPr/>
          </p:nvGrpSpPr>
          <p:grpSpPr>
            <a:xfrm>
              <a:off x="565647" y="1965111"/>
              <a:ext cx="1987826" cy="1328132"/>
              <a:chOff x="565647" y="1965111"/>
              <a:chExt cx="1987826" cy="1328132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371A3F3-2354-49F0-BF40-7271C0454AB9}"/>
                  </a:ext>
                </a:extLst>
              </p:cNvPr>
              <p:cNvSpPr txBox="1"/>
              <p:nvPr/>
            </p:nvSpPr>
            <p:spPr>
              <a:xfrm>
                <a:off x="565647" y="1969804"/>
                <a:ext cx="198782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这里可以简单写几句结论性的话语。</a:t>
                </a:r>
                <a:r>
                  <a:rPr lang="zh-CN" altLang="en-US" sz="2000" dirty="0">
                    <a:solidFill>
                      <a:srgbClr val="FDD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重点信息加粗加黄。</a:t>
                </a: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10DF0EC7-4172-4A30-97B7-68EFF3F4C6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229" y="1965111"/>
                <a:ext cx="1729403" cy="0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39DF3BC-59C3-4735-ACA9-B351B2569326}"/>
              </a:ext>
            </a:extLst>
          </p:cNvPr>
          <p:cNvSpPr txBox="1"/>
          <p:nvPr/>
        </p:nvSpPr>
        <p:spPr>
          <a:xfrm>
            <a:off x="541064" y="394545"/>
            <a:ext cx="201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财务数据页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42E0B27-5FA1-49FC-A8BC-710E9198621B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yen-currency_20984">
            <a:extLst>
              <a:ext uri="{FF2B5EF4-FFF2-40B4-BE49-F238E27FC236}">
                <a16:creationId xmlns:a16="http://schemas.microsoft.com/office/drawing/2014/main" id="{6543F792-9FD3-4018-BF85-1AE1202571F5}"/>
              </a:ext>
            </a:extLst>
          </p:cNvPr>
          <p:cNvSpPr>
            <a:spLocks noChangeAspect="1"/>
          </p:cNvSpPr>
          <p:nvPr/>
        </p:nvSpPr>
        <p:spPr bwMode="auto">
          <a:xfrm>
            <a:off x="669978" y="3405837"/>
            <a:ext cx="360414" cy="403872"/>
          </a:xfrm>
          <a:custGeom>
            <a:avLst/>
            <a:gdLst>
              <a:gd name="T0" fmla="*/ 1299 w 2414"/>
              <a:gd name="T1" fmla="*/ 2295 h 2710"/>
              <a:gd name="T2" fmla="*/ 1706 w 2414"/>
              <a:gd name="T3" fmla="*/ 2392 h 2710"/>
              <a:gd name="T4" fmla="*/ 1299 w 2414"/>
              <a:gd name="T5" fmla="*/ 2394 h 2710"/>
              <a:gd name="T6" fmla="*/ 1129 w 2414"/>
              <a:gd name="T7" fmla="*/ 1949 h 2710"/>
              <a:gd name="T8" fmla="*/ 1197 w 2414"/>
              <a:gd name="T9" fmla="*/ 1851 h 2710"/>
              <a:gd name="T10" fmla="*/ 1079 w 2414"/>
              <a:gd name="T11" fmla="*/ 1900 h 2710"/>
              <a:gd name="T12" fmla="*/ 765 w 2414"/>
              <a:gd name="T13" fmla="*/ 702 h 2710"/>
              <a:gd name="T14" fmla="*/ 848 w 2414"/>
              <a:gd name="T15" fmla="*/ 322 h 2710"/>
              <a:gd name="T16" fmla="*/ 931 w 2414"/>
              <a:gd name="T17" fmla="*/ 702 h 2710"/>
              <a:gd name="T18" fmla="*/ 513 w 2414"/>
              <a:gd name="T19" fmla="*/ 958 h 2710"/>
              <a:gd name="T20" fmla="*/ 754 w 2414"/>
              <a:gd name="T21" fmla="*/ 947 h 2710"/>
              <a:gd name="T22" fmla="*/ 942 w 2414"/>
              <a:gd name="T23" fmla="*/ 947 h 2710"/>
              <a:gd name="T24" fmla="*/ 864 w 2414"/>
              <a:gd name="T25" fmla="*/ 756 h 2710"/>
              <a:gd name="T26" fmla="*/ 848 w 2414"/>
              <a:gd name="T27" fmla="*/ 729 h 2710"/>
              <a:gd name="T28" fmla="*/ 832 w 2414"/>
              <a:gd name="T29" fmla="*/ 756 h 2710"/>
              <a:gd name="T30" fmla="*/ 754 w 2414"/>
              <a:gd name="T31" fmla="*/ 947 h 2710"/>
              <a:gd name="T32" fmla="*/ 1995 w 2414"/>
              <a:gd name="T33" fmla="*/ 2584 h 2710"/>
              <a:gd name="T34" fmla="*/ 1989 w 2414"/>
              <a:gd name="T35" fmla="*/ 2580 h 2710"/>
              <a:gd name="T36" fmla="*/ 107 w 2414"/>
              <a:gd name="T37" fmla="*/ 2419 h 2710"/>
              <a:gd name="T38" fmla="*/ 269 w 2414"/>
              <a:gd name="T39" fmla="*/ 107 h 2710"/>
              <a:gd name="T40" fmla="*/ 2150 w 2414"/>
              <a:gd name="T41" fmla="*/ 269 h 2710"/>
              <a:gd name="T42" fmla="*/ 2258 w 2414"/>
              <a:gd name="T43" fmla="*/ 1337 h 2710"/>
              <a:gd name="T44" fmla="*/ 1989 w 2414"/>
              <a:gd name="T45" fmla="*/ 0 h 2710"/>
              <a:gd name="T46" fmla="*/ 0 w 2414"/>
              <a:gd name="T47" fmla="*/ 269 h 2710"/>
              <a:gd name="T48" fmla="*/ 269 w 2414"/>
              <a:gd name="T49" fmla="*/ 2688 h 2710"/>
              <a:gd name="T50" fmla="*/ 2050 w 2414"/>
              <a:gd name="T51" fmla="*/ 2680 h 2710"/>
              <a:gd name="T52" fmla="*/ 562 w 2414"/>
              <a:gd name="T53" fmla="*/ 1724 h 2710"/>
              <a:gd name="T54" fmla="*/ 1212 w 2414"/>
              <a:gd name="T55" fmla="*/ 1625 h 2710"/>
              <a:gd name="T56" fmla="*/ 513 w 2414"/>
              <a:gd name="T57" fmla="*/ 1675 h 2710"/>
              <a:gd name="T58" fmla="*/ 562 w 2414"/>
              <a:gd name="T59" fmla="*/ 1274 h 2710"/>
              <a:gd name="T60" fmla="*/ 1505 w 2414"/>
              <a:gd name="T61" fmla="*/ 1238 h 2710"/>
              <a:gd name="T62" fmla="*/ 562 w 2414"/>
              <a:gd name="T63" fmla="*/ 1175 h 2710"/>
              <a:gd name="T64" fmla="*/ 562 w 2414"/>
              <a:gd name="T65" fmla="*/ 1274 h 2710"/>
              <a:gd name="T66" fmla="*/ 1259 w 2414"/>
              <a:gd name="T67" fmla="*/ 1499 h 2710"/>
              <a:gd name="T68" fmla="*/ 562 w 2414"/>
              <a:gd name="T69" fmla="*/ 1400 h 2710"/>
              <a:gd name="T70" fmla="*/ 562 w 2414"/>
              <a:gd name="T71" fmla="*/ 1499 h 2710"/>
              <a:gd name="T72" fmla="*/ 2066 w 2414"/>
              <a:gd name="T73" fmla="*/ 2211 h 2710"/>
              <a:gd name="T74" fmla="*/ 1567 w 2414"/>
              <a:gd name="T75" fmla="*/ 1346 h 2710"/>
              <a:gd name="T76" fmla="*/ 2178 w 2414"/>
              <a:gd name="T77" fmla="*/ 1571 h 2710"/>
              <a:gd name="T78" fmla="*/ 1456 w 2414"/>
              <a:gd name="T79" fmla="*/ 1987 h 2710"/>
              <a:gd name="T80" fmla="*/ 2178 w 2414"/>
              <a:gd name="T81" fmla="*/ 1571 h 2710"/>
              <a:gd name="T82" fmla="*/ 1977 w 2414"/>
              <a:gd name="T83" fmla="*/ 2305 h 2710"/>
              <a:gd name="T84" fmla="*/ 2357 w 2414"/>
              <a:gd name="T85" fmla="*/ 2467 h 2710"/>
              <a:gd name="T86" fmla="*/ 2380 w 2414"/>
              <a:gd name="T87" fmla="*/ 2506 h 2710"/>
              <a:gd name="T88" fmla="*/ 2334 w 2414"/>
              <a:gd name="T89" fmla="*/ 2676 h 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4" h="2710">
                <a:moveTo>
                  <a:pt x="1249" y="2344"/>
                </a:moveTo>
                <a:cubicBezTo>
                  <a:pt x="1249" y="2317"/>
                  <a:pt x="1271" y="2295"/>
                  <a:pt x="1299" y="2295"/>
                </a:cubicBezTo>
                <a:lnTo>
                  <a:pt x="1469" y="2295"/>
                </a:lnTo>
                <a:cubicBezTo>
                  <a:pt x="1540" y="2343"/>
                  <a:pt x="1621" y="2376"/>
                  <a:pt x="1706" y="2392"/>
                </a:cubicBezTo>
                <a:cubicBezTo>
                  <a:pt x="1703" y="2392"/>
                  <a:pt x="1699" y="2394"/>
                  <a:pt x="1696" y="2394"/>
                </a:cubicBezTo>
                <a:lnTo>
                  <a:pt x="1299" y="2394"/>
                </a:lnTo>
                <a:cubicBezTo>
                  <a:pt x="1271" y="2394"/>
                  <a:pt x="1249" y="2372"/>
                  <a:pt x="1249" y="2344"/>
                </a:cubicBezTo>
                <a:close/>
                <a:moveTo>
                  <a:pt x="1129" y="1949"/>
                </a:moveTo>
                <a:lnTo>
                  <a:pt x="1217" y="1949"/>
                </a:lnTo>
                <a:cubicBezTo>
                  <a:pt x="1207" y="1917"/>
                  <a:pt x="1201" y="1884"/>
                  <a:pt x="1197" y="1851"/>
                </a:cubicBezTo>
                <a:lnTo>
                  <a:pt x="1129" y="1851"/>
                </a:lnTo>
                <a:cubicBezTo>
                  <a:pt x="1102" y="1851"/>
                  <a:pt x="1079" y="1873"/>
                  <a:pt x="1079" y="1900"/>
                </a:cubicBezTo>
                <a:cubicBezTo>
                  <a:pt x="1079" y="1927"/>
                  <a:pt x="1102" y="1949"/>
                  <a:pt x="1129" y="1949"/>
                </a:cubicBezTo>
                <a:close/>
                <a:moveTo>
                  <a:pt x="765" y="702"/>
                </a:moveTo>
                <a:cubicBezTo>
                  <a:pt x="705" y="661"/>
                  <a:pt x="663" y="580"/>
                  <a:pt x="663" y="508"/>
                </a:cubicBezTo>
                <a:cubicBezTo>
                  <a:pt x="663" y="406"/>
                  <a:pt x="746" y="322"/>
                  <a:pt x="848" y="322"/>
                </a:cubicBezTo>
                <a:cubicBezTo>
                  <a:pt x="951" y="322"/>
                  <a:pt x="1034" y="406"/>
                  <a:pt x="1034" y="508"/>
                </a:cubicBezTo>
                <a:cubicBezTo>
                  <a:pt x="1034" y="580"/>
                  <a:pt x="992" y="661"/>
                  <a:pt x="931" y="702"/>
                </a:cubicBezTo>
                <a:cubicBezTo>
                  <a:pt x="1076" y="739"/>
                  <a:pt x="1184" y="865"/>
                  <a:pt x="1184" y="958"/>
                </a:cubicBezTo>
                <a:cubicBezTo>
                  <a:pt x="1184" y="1069"/>
                  <a:pt x="513" y="1069"/>
                  <a:pt x="513" y="958"/>
                </a:cubicBezTo>
                <a:cubicBezTo>
                  <a:pt x="513" y="865"/>
                  <a:pt x="620" y="739"/>
                  <a:pt x="765" y="702"/>
                </a:cubicBezTo>
                <a:close/>
                <a:moveTo>
                  <a:pt x="754" y="947"/>
                </a:moveTo>
                <a:lnTo>
                  <a:pt x="848" y="1041"/>
                </a:lnTo>
                <a:lnTo>
                  <a:pt x="942" y="947"/>
                </a:lnTo>
                <a:lnTo>
                  <a:pt x="863" y="756"/>
                </a:lnTo>
                <a:lnTo>
                  <a:pt x="864" y="756"/>
                </a:lnTo>
                <a:lnTo>
                  <a:pt x="895" y="720"/>
                </a:lnTo>
                <a:cubicBezTo>
                  <a:pt x="880" y="726"/>
                  <a:pt x="864" y="729"/>
                  <a:pt x="848" y="729"/>
                </a:cubicBezTo>
                <a:cubicBezTo>
                  <a:pt x="832" y="729"/>
                  <a:pt x="817" y="726"/>
                  <a:pt x="802" y="720"/>
                </a:cubicBezTo>
                <a:lnTo>
                  <a:pt x="832" y="756"/>
                </a:lnTo>
                <a:lnTo>
                  <a:pt x="833" y="756"/>
                </a:lnTo>
                <a:lnTo>
                  <a:pt x="754" y="947"/>
                </a:lnTo>
                <a:close/>
                <a:moveTo>
                  <a:pt x="1995" y="2584"/>
                </a:moveTo>
                <a:lnTo>
                  <a:pt x="1995" y="2584"/>
                </a:lnTo>
                <a:lnTo>
                  <a:pt x="1992" y="2580"/>
                </a:lnTo>
                <a:cubicBezTo>
                  <a:pt x="1991" y="2580"/>
                  <a:pt x="1990" y="2580"/>
                  <a:pt x="1989" y="2580"/>
                </a:cubicBezTo>
                <a:lnTo>
                  <a:pt x="269" y="2580"/>
                </a:lnTo>
                <a:cubicBezTo>
                  <a:pt x="180" y="2580"/>
                  <a:pt x="107" y="2508"/>
                  <a:pt x="107" y="2419"/>
                </a:cubicBezTo>
                <a:lnTo>
                  <a:pt x="107" y="269"/>
                </a:lnTo>
                <a:cubicBezTo>
                  <a:pt x="107" y="180"/>
                  <a:pt x="180" y="107"/>
                  <a:pt x="269" y="107"/>
                </a:cubicBezTo>
                <a:lnTo>
                  <a:pt x="1989" y="107"/>
                </a:lnTo>
                <a:cubicBezTo>
                  <a:pt x="2078" y="107"/>
                  <a:pt x="2150" y="180"/>
                  <a:pt x="2150" y="269"/>
                </a:cubicBezTo>
                <a:lnTo>
                  <a:pt x="2150" y="1253"/>
                </a:lnTo>
                <a:cubicBezTo>
                  <a:pt x="2189" y="1277"/>
                  <a:pt x="2225" y="1305"/>
                  <a:pt x="2258" y="1337"/>
                </a:cubicBezTo>
                <a:lnTo>
                  <a:pt x="2258" y="269"/>
                </a:lnTo>
                <a:cubicBezTo>
                  <a:pt x="2258" y="120"/>
                  <a:pt x="2137" y="0"/>
                  <a:pt x="1989" y="0"/>
                </a:cubicBezTo>
                <a:lnTo>
                  <a:pt x="269" y="0"/>
                </a:lnTo>
                <a:cubicBezTo>
                  <a:pt x="120" y="0"/>
                  <a:pt x="0" y="120"/>
                  <a:pt x="0" y="269"/>
                </a:cubicBezTo>
                <a:lnTo>
                  <a:pt x="0" y="2419"/>
                </a:lnTo>
                <a:cubicBezTo>
                  <a:pt x="0" y="2567"/>
                  <a:pt x="120" y="2688"/>
                  <a:pt x="269" y="2688"/>
                </a:cubicBezTo>
                <a:lnTo>
                  <a:pt x="1989" y="2688"/>
                </a:lnTo>
                <a:cubicBezTo>
                  <a:pt x="2010" y="2688"/>
                  <a:pt x="2030" y="2685"/>
                  <a:pt x="2050" y="2680"/>
                </a:cubicBezTo>
                <a:lnTo>
                  <a:pt x="1995" y="2584"/>
                </a:lnTo>
                <a:close/>
                <a:moveTo>
                  <a:pt x="562" y="1724"/>
                </a:moveTo>
                <a:lnTo>
                  <a:pt x="1195" y="1724"/>
                </a:lnTo>
                <a:cubicBezTo>
                  <a:pt x="1198" y="1691"/>
                  <a:pt x="1204" y="1658"/>
                  <a:pt x="1212" y="1625"/>
                </a:cubicBezTo>
                <a:lnTo>
                  <a:pt x="562" y="1625"/>
                </a:lnTo>
                <a:cubicBezTo>
                  <a:pt x="535" y="1625"/>
                  <a:pt x="513" y="1647"/>
                  <a:pt x="513" y="1675"/>
                </a:cubicBezTo>
                <a:cubicBezTo>
                  <a:pt x="513" y="1702"/>
                  <a:pt x="535" y="1724"/>
                  <a:pt x="562" y="1724"/>
                </a:cubicBezTo>
                <a:close/>
                <a:moveTo>
                  <a:pt x="562" y="1274"/>
                </a:moveTo>
                <a:lnTo>
                  <a:pt x="1450" y="1274"/>
                </a:lnTo>
                <a:cubicBezTo>
                  <a:pt x="1467" y="1261"/>
                  <a:pt x="1485" y="1249"/>
                  <a:pt x="1505" y="1238"/>
                </a:cubicBezTo>
                <a:cubicBezTo>
                  <a:pt x="1553" y="1210"/>
                  <a:pt x="1605" y="1189"/>
                  <a:pt x="1659" y="1175"/>
                </a:cubicBezTo>
                <a:lnTo>
                  <a:pt x="562" y="1175"/>
                </a:lnTo>
                <a:cubicBezTo>
                  <a:pt x="535" y="1175"/>
                  <a:pt x="513" y="1197"/>
                  <a:pt x="513" y="1225"/>
                </a:cubicBezTo>
                <a:cubicBezTo>
                  <a:pt x="513" y="1252"/>
                  <a:pt x="535" y="1274"/>
                  <a:pt x="562" y="1274"/>
                </a:cubicBezTo>
                <a:close/>
                <a:moveTo>
                  <a:pt x="562" y="1499"/>
                </a:moveTo>
                <a:lnTo>
                  <a:pt x="1259" y="1499"/>
                </a:lnTo>
                <a:cubicBezTo>
                  <a:pt x="1276" y="1464"/>
                  <a:pt x="1297" y="1431"/>
                  <a:pt x="1320" y="1400"/>
                </a:cubicBezTo>
                <a:lnTo>
                  <a:pt x="562" y="1400"/>
                </a:lnTo>
                <a:cubicBezTo>
                  <a:pt x="535" y="1400"/>
                  <a:pt x="513" y="1422"/>
                  <a:pt x="513" y="1450"/>
                </a:cubicBezTo>
                <a:cubicBezTo>
                  <a:pt x="513" y="1477"/>
                  <a:pt x="535" y="1499"/>
                  <a:pt x="562" y="1499"/>
                </a:cubicBezTo>
                <a:close/>
                <a:moveTo>
                  <a:pt x="2249" y="1529"/>
                </a:moveTo>
                <a:cubicBezTo>
                  <a:pt x="2387" y="1768"/>
                  <a:pt x="2305" y="2074"/>
                  <a:pt x="2066" y="2211"/>
                </a:cubicBezTo>
                <a:cubicBezTo>
                  <a:pt x="1828" y="2349"/>
                  <a:pt x="1522" y="2267"/>
                  <a:pt x="1384" y="2029"/>
                </a:cubicBezTo>
                <a:cubicBezTo>
                  <a:pt x="1246" y="1790"/>
                  <a:pt x="1328" y="1484"/>
                  <a:pt x="1567" y="1346"/>
                </a:cubicBezTo>
                <a:cubicBezTo>
                  <a:pt x="1805" y="1208"/>
                  <a:pt x="2112" y="1290"/>
                  <a:pt x="2249" y="1529"/>
                </a:cubicBezTo>
                <a:close/>
                <a:moveTo>
                  <a:pt x="2178" y="1571"/>
                </a:moveTo>
                <a:cubicBezTo>
                  <a:pt x="2063" y="1371"/>
                  <a:pt x="1807" y="1303"/>
                  <a:pt x="1608" y="1418"/>
                </a:cubicBezTo>
                <a:cubicBezTo>
                  <a:pt x="1409" y="1533"/>
                  <a:pt x="1341" y="1788"/>
                  <a:pt x="1456" y="1987"/>
                </a:cubicBezTo>
                <a:cubicBezTo>
                  <a:pt x="1571" y="2186"/>
                  <a:pt x="1826" y="2255"/>
                  <a:pt x="2025" y="2140"/>
                </a:cubicBezTo>
                <a:cubicBezTo>
                  <a:pt x="2224" y="2025"/>
                  <a:pt x="2293" y="1770"/>
                  <a:pt x="2178" y="1571"/>
                </a:cubicBezTo>
                <a:close/>
                <a:moveTo>
                  <a:pt x="2192" y="2181"/>
                </a:moveTo>
                <a:lnTo>
                  <a:pt x="1977" y="2305"/>
                </a:lnTo>
                <a:lnTo>
                  <a:pt x="2143" y="2591"/>
                </a:lnTo>
                <a:lnTo>
                  <a:pt x="2357" y="2467"/>
                </a:lnTo>
                <a:lnTo>
                  <a:pt x="2192" y="2181"/>
                </a:lnTo>
                <a:close/>
                <a:moveTo>
                  <a:pt x="2380" y="2506"/>
                </a:moveTo>
                <a:lnTo>
                  <a:pt x="2165" y="2630"/>
                </a:lnTo>
                <a:cubicBezTo>
                  <a:pt x="2199" y="2690"/>
                  <a:pt x="2275" y="2710"/>
                  <a:pt x="2334" y="2676"/>
                </a:cubicBezTo>
                <a:cubicBezTo>
                  <a:pt x="2394" y="2641"/>
                  <a:pt x="2414" y="2565"/>
                  <a:pt x="2380" y="25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4128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D5E4A8C-F5E1-4F1B-BE8E-56DCB1839D28}"/>
              </a:ext>
            </a:extLst>
          </p:cNvPr>
          <p:cNvSpPr txBox="1"/>
          <p:nvPr/>
        </p:nvSpPr>
        <p:spPr>
          <a:xfrm>
            <a:off x="541065" y="394545"/>
            <a:ext cx="2729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并列关系内容展示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CCD38E9-953C-45F9-8846-E1C52075CEF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7DE2FD-D21B-41C5-A20E-2CDD86E06F09}"/>
              </a:ext>
            </a:extLst>
          </p:cNvPr>
          <p:cNvSpPr/>
          <p:nvPr/>
        </p:nvSpPr>
        <p:spPr>
          <a:xfrm>
            <a:off x="482642" y="1458410"/>
            <a:ext cx="2987040" cy="42108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6835BFF-7C86-456C-9C14-CDA3218ED493}"/>
              </a:ext>
            </a:extLst>
          </p:cNvPr>
          <p:cNvSpPr/>
          <p:nvPr/>
        </p:nvSpPr>
        <p:spPr>
          <a:xfrm>
            <a:off x="4602480" y="1458410"/>
            <a:ext cx="2987040" cy="4210870"/>
          </a:xfrm>
          <a:prstGeom prst="rect">
            <a:avLst/>
          </a:prstGeom>
          <a:solidFill>
            <a:srgbClr val="0C4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01DBAFC-A6FC-4514-BC3E-3B8EAE3758D2}"/>
              </a:ext>
            </a:extLst>
          </p:cNvPr>
          <p:cNvSpPr/>
          <p:nvPr/>
        </p:nvSpPr>
        <p:spPr>
          <a:xfrm>
            <a:off x="8722318" y="1458410"/>
            <a:ext cx="2987040" cy="42108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910B0EF-536B-436F-91FE-A32FEAC74949}"/>
              </a:ext>
            </a:extLst>
          </p:cNvPr>
          <p:cNvSpPr/>
          <p:nvPr/>
        </p:nvSpPr>
        <p:spPr>
          <a:xfrm>
            <a:off x="482642" y="1458410"/>
            <a:ext cx="2987040" cy="45719"/>
          </a:xfrm>
          <a:prstGeom prst="rect">
            <a:avLst/>
          </a:prstGeom>
          <a:solidFill>
            <a:srgbClr val="0C4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A4BC960-A51D-47EB-B90E-BC6DBEA1DCB6}"/>
              </a:ext>
            </a:extLst>
          </p:cNvPr>
          <p:cNvSpPr/>
          <p:nvPr/>
        </p:nvSpPr>
        <p:spPr>
          <a:xfrm>
            <a:off x="482642" y="5623561"/>
            <a:ext cx="2987040" cy="45719"/>
          </a:xfrm>
          <a:prstGeom prst="rect">
            <a:avLst/>
          </a:prstGeom>
          <a:solidFill>
            <a:srgbClr val="0C4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EFD5E7-57C0-48E9-AC0F-6DB14A2D2ED3}"/>
              </a:ext>
            </a:extLst>
          </p:cNvPr>
          <p:cNvSpPr/>
          <p:nvPr/>
        </p:nvSpPr>
        <p:spPr>
          <a:xfrm>
            <a:off x="4602480" y="1458410"/>
            <a:ext cx="298704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B395B46-2783-4102-9658-BF5655B3E67B}"/>
              </a:ext>
            </a:extLst>
          </p:cNvPr>
          <p:cNvSpPr/>
          <p:nvPr/>
        </p:nvSpPr>
        <p:spPr>
          <a:xfrm>
            <a:off x="4602480" y="5623561"/>
            <a:ext cx="2987040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25C9AB-705E-4100-BF49-6F309B97DB41}"/>
              </a:ext>
            </a:extLst>
          </p:cNvPr>
          <p:cNvSpPr/>
          <p:nvPr/>
        </p:nvSpPr>
        <p:spPr>
          <a:xfrm>
            <a:off x="8722318" y="1458410"/>
            <a:ext cx="2987040" cy="45719"/>
          </a:xfrm>
          <a:prstGeom prst="rect">
            <a:avLst/>
          </a:prstGeom>
          <a:solidFill>
            <a:srgbClr val="0C4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301CFE0-577C-46DA-BB9D-E70CCB626A4F}"/>
              </a:ext>
            </a:extLst>
          </p:cNvPr>
          <p:cNvSpPr/>
          <p:nvPr/>
        </p:nvSpPr>
        <p:spPr>
          <a:xfrm>
            <a:off x="8722318" y="5623561"/>
            <a:ext cx="2987040" cy="45719"/>
          </a:xfrm>
          <a:prstGeom prst="rect">
            <a:avLst/>
          </a:prstGeom>
          <a:solidFill>
            <a:srgbClr val="0C4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49B7B88-7EAD-4EC2-8D6B-6AA709DA14B0}"/>
              </a:ext>
            </a:extLst>
          </p:cNvPr>
          <p:cNvGrpSpPr/>
          <p:nvPr/>
        </p:nvGrpSpPr>
        <p:grpSpPr>
          <a:xfrm>
            <a:off x="482642" y="5224167"/>
            <a:ext cx="2099311" cy="523220"/>
            <a:chOff x="482642" y="5224167"/>
            <a:chExt cx="2099311" cy="52322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D8333B-FAE8-4A56-9A14-36240F4501D9}"/>
                </a:ext>
              </a:extLst>
            </p:cNvPr>
            <p:cNvSpPr txBox="1"/>
            <p:nvPr/>
          </p:nvSpPr>
          <p:spPr>
            <a:xfrm>
              <a:off x="482642" y="5224167"/>
              <a:ext cx="772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rgbClr val="0C4A78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i="1" dirty="0">
                <a:solidFill>
                  <a:srgbClr val="0C4A78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57BAE9A-1030-4C42-AF4C-DCE01ECF1B7F}"/>
                </a:ext>
              </a:extLst>
            </p:cNvPr>
            <p:cNvSpPr txBox="1"/>
            <p:nvPr/>
          </p:nvSpPr>
          <p:spPr>
            <a:xfrm>
              <a:off x="854753" y="5313493"/>
              <a:ext cx="172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i="1" dirty="0">
                  <a:solidFill>
                    <a:srgbClr val="0C4A78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展示点</a:t>
              </a:r>
              <a:r>
                <a:rPr lang="en-US" altLang="zh-CN" sz="2000" i="1" dirty="0">
                  <a:solidFill>
                    <a:srgbClr val="0C4A78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endParaRPr lang="zh-CN" altLang="en-US" sz="2000" i="1" dirty="0">
                <a:solidFill>
                  <a:srgbClr val="0C4A7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60F2282-273D-4B1E-8878-AE13215667B2}"/>
              </a:ext>
            </a:extLst>
          </p:cNvPr>
          <p:cNvGrpSpPr/>
          <p:nvPr/>
        </p:nvGrpSpPr>
        <p:grpSpPr>
          <a:xfrm>
            <a:off x="4602837" y="5224167"/>
            <a:ext cx="2157132" cy="523220"/>
            <a:chOff x="4602837" y="5224167"/>
            <a:chExt cx="2157132" cy="52322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84BE3F-D164-487A-91E5-192B20094378}"/>
                </a:ext>
              </a:extLst>
            </p:cNvPr>
            <p:cNvSpPr txBox="1"/>
            <p:nvPr/>
          </p:nvSpPr>
          <p:spPr>
            <a:xfrm>
              <a:off x="4602837" y="5224167"/>
              <a:ext cx="772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i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F41EB0-BC89-4E37-A01D-2AB339BA5C07}"/>
                </a:ext>
              </a:extLst>
            </p:cNvPr>
            <p:cNvSpPr txBox="1"/>
            <p:nvPr/>
          </p:nvSpPr>
          <p:spPr>
            <a:xfrm>
              <a:off x="5032769" y="5313493"/>
              <a:ext cx="172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i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展示点</a:t>
              </a:r>
              <a:r>
                <a:rPr lang="en-US" altLang="zh-CN" sz="2000" i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endParaRPr lang="zh-CN" altLang="en-US" sz="2000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028FADF-6266-4B70-86B9-3106D5DCA96B}"/>
              </a:ext>
            </a:extLst>
          </p:cNvPr>
          <p:cNvGrpSpPr/>
          <p:nvPr/>
        </p:nvGrpSpPr>
        <p:grpSpPr>
          <a:xfrm>
            <a:off x="8722318" y="5224167"/>
            <a:ext cx="2169367" cy="523220"/>
            <a:chOff x="8722318" y="5224167"/>
            <a:chExt cx="2169367" cy="52322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8046BB-8343-4DF0-A9AB-FCB20DBD8109}"/>
                </a:ext>
              </a:extLst>
            </p:cNvPr>
            <p:cNvSpPr txBox="1"/>
            <p:nvPr/>
          </p:nvSpPr>
          <p:spPr>
            <a:xfrm>
              <a:off x="8722318" y="5224167"/>
              <a:ext cx="772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rgbClr val="0C4A78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i="1" dirty="0">
                <a:solidFill>
                  <a:srgbClr val="0C4A78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9AAF814-BDCD-4000-B64F-10150CE333E4}"/>
                </a:ext>
              </a:extLst>
            </p:cNvPr>
            <p:cNvSpPr txBox="1"/>
            <p:nvPr/>
          </p:nvSpPr>
          <p:spPr>
            <a:xfrm>
              <a:off x="9164485" y="5313493"/>
              <a:ext cx="1727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i="1" dirty="0">
                  <a:solidFill>
                    <a:srgbClr val="0C4A78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展示点</a:t>
              </a:r>
              <a:r>
                <a:rPr lang="en-US" altLang="zh-CN" sz="2000" i="1" dirty="0">
                  <a:solidFill>
                    <a:srgbClr val="0C4A78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</a:t>
              </a:r>
              <a:endParaRPr lang="zh-CN" altLang="en-US" sz="2000" i="1" dirty="0">
                <a:solidFill>
                  <a:srgbClr val="0C4A7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76EF171C-8D6C-4B36-9E70-9979604E5022}"/>
              </a:ext>
            </a:extLst>
          </p:cNvPr>
          <p:cNvSpPr txBox="1"/>
          <p:nvPr/>
        </p:nvSpPr>
        <p:spPr>
          <a:xfrm>
            <a:off x="682225" y="2783520"/>
            <a:ext cx="2587875" cy="205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  <a:endParaRPr lang="en-US" altLang="zh-CN" dirty="0">
              <a:solidFill>
                <a:srgbClr val="03477A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DA4195D-8FCF-443D-AA79-4E9DAAB21015}"/>
              </a:ext>
            </a:extLst>
          </p:cNvPr>
          <p:cNvSpPr txBox="1"/>
          <p:nvPr/>
        </p:nvSpPr>
        <p:spPr>
          <a:xfrm>
            <a:off x="4802062" y="2783520"/>
            <a:ext cx="2587875" cy="2388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8DD9176-655A-4F51-A66A-F90162326899}"/>
              </a:ext>
            </a:extLst>
          </p:cNvPr>
          <p:cNvSpPr txBox="1"/>
          <p:nvPr/>
        </p:nvSpPr>
        <p:spPr>
          <a:xfrm>
            <a:off x="8921900" y="2783520"/>
            <a:ext cx="2587875" cy="2388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  <a:endParaRPr lang="en-US" altLang="zh-CN" dirty="0">
              <a:solidFill>
                <a:srgbClr val="03477A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输入文本文字，重点信息加粗加色显示。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rgbClr val="03477A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EEAF6C-6D3F-4C10-9A6E-413146B2168D}"/>
              </a:ext>
            </a:extLst>
          </p:cNvPr>
          <p:cNvSpPr txBox="1"/>
          <p:nvPr/>
        </p:nvSpPr>
        <p:spPr>
          <a:xfrm>
            <a:off x="3773392" y="2898052"/>
            <a:ext cx="525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DD000">
                    <a:alpha val="5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×</a:t>
            </a:r>
            <a:endParaRPr lang="zh-CN" altLang="en-US" sz="3200" dirty="0">
              <a:solidFill>
                <a:srgbClr val="FDD000">
                  <a:alpha val="50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485555B-1D84-4E66-A82B-2CADE47A1078}"/>
              </a:ext>
            </a:extLst>
          </p:cNvPr>
          <p:cNvSpPr txBox="1"/>
          <p:nvPr/>
        </p:nvSpPr>
        <p:spPr>
          <a:xfrm>
            <a:off x="7893230" y="2898052"/>
            <a:ext cx="525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DD000">
                    <a:alpha val="5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×</a:t>
            </a:r>
            <a:endParaRPr lang="zh-CN" altLang="en-US" sz="3200" dirty="0">
              <a:solidFill>
                <a:srgbClr val="FDD000">
                  <a:alpha val="50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4778A1-44EB-4942-BAFF-F000BCA9AE05}"/>
              </a:ext>
            </a:extLst>
          </p:cNvPr>
          <p:cNvGrpSpPr/>
          <p:nvPr/>
        </p:nvGrpSpPr>
        <p:grpSpPr>
          <a:xfrm>
            <a:off x="926512" y="1753505"/>
            <a:ext cx="2134218" cy="805876"/>
            <a:chOff x="926512" y="1753505"/>
            <a:chExt cx="2134218" cy="80587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EB808D8C-D8F7-4320-B2FB-8C66BE3F1BC0}"/>
                </a:ext>
              </a:extLst>
            </p:cNvPr>
            <p:cNvGrpSpPr/>
            <p:nvPr/>
          </p:nvGrpSpPr>
          <p:grpSpPr>
            <a:xfrm>
              <a:off x="1573224" y="1753505"/>
              <a:ext cx="805876" cy="805876"/>
              <a:chOff x="1573224" y="2150684"/>
              <a:chExt cx="805876" cy="805876"/>
            </a:xfrm>
          </p:grpSpPr>
          <p:sp>
            <p:nvSpPr>
              <p:cNvPr id="21" name="surveillance-monitors-screens-group_36391">
                <a:extLst>
                  <a:ext uri="{FF2B5EF4-FFF2-40B4-BE49-F238E27FC236}">
                    <a16:creationId xmlns:a16="http://schemas.microsoft.com/office/drawing/2014/main" id="{D0C497E7-3C11-4310-BC72-8C6F9E82B66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745301" y="2369820"/>
                <a:ext cx="461724" cy="367604"/>
              </a:xfrm>
              <a:custGeom>
                <a:avLst/>
                <a:gdLst>
                  <a:gd name="connsiteX0" fmla="*/ 523569 w 589139"/>
                  <a:gd name="connsiteY0" fmla="*/ 419483 h 469049"/>
                  <a:gd name="connsiteX1" fmla="*/ 523569 w 589139"/>
                  <a:gd name="connsiteY1" fmla="*/ 443274 h 469049"/>
                  <a:gd name="connsiteX2" fmla="*/ 563308 w 589139"/>
                  <a:gd name="connsiteY2" fmla="*/ 443274 h 469049"/>
                  <a:gd name="connsiteX3" fmla="*/ 563308 w 589139"/>
                  <a:gd name="connsiteY3" fmla="*/ 419483 h 469049"/>
                  <a:gd name="connsiteX4" fmla="*/ 459986 w 589139"/>
                  <a:gd name="connsiteY4" fmla="*/ 419483 h 469049"/>
                  <a:gd name="connsiteX5" fmla="*/ 459986 w 589139"/>
                  <a:gd name="connsiteY5" fmla="*/ 443274 h 469049"/>
                  <a:gd name="connsiteX6" fmla="*/ 496745 w 589139"/>
                  <a:gd name="connsiteY6" fmla="*/ 443274 h 469049"/>
                  <a:gd name="connsiteX7" fmla="*/ 496745 w 589139"/>
                  <a:gd name="connsiteY7" fmla="*/ 419483 h 469049"/>
                  <a:gd name="connsiteX8" fmla="*/ 397396 w 589139"/>
                  <a:gd name="connsiteY8" fmla="*/ 419483 h 469049"/>
                  <a:gd name="connsiteX9" fmla="*/ 397396 w 589139"/>
                  <a:gd name="connsiteY9" fmla="*/ 443274 h 469049"/>
                  <a:gd name="connsiteX10" fmla="*/ 434155 w 589139"/>
                  <a:gd name="connsiteY10" fmla="*/ 443274 h 469049"/>
                  <a:gd name="connsiteX11" fmla="*/ 434155 w 589139"/>
                  <a:gd name="connsiteY11" fmla="*/ 419483 h 469049"/>
                  <a:gd name="connsiteX12" fmla="*/ 330833 w 589139"/>
                  <a:gd name="connsiteY12" fmla="*/ 419483 h 469049"/>
                  <a:gd name="connsiteX13" fmla="*/ 330833 w 589139"/>
                  <a:gd name="connsiteY13" fmla="*/ 443274 h 469049"/>
                  <a:gd name="connsiteX14" fmla="*/ 370572 w 589139"/>
                  <a:gd name="connsiteY14" fmla="*/ 443274 h 469049"/>
                  <a:gd name="connsiteX15" fmla="*/ 370572 w 589139"/>
                  <a:gd name="connsiteY15" fmla="*/ 419483 h 469049"/>
                  <a:gd name="connsiteX16" fmla="*/ 523569 w 589139"/>
                  <a:gd name="connsiteY16" fmla="*/ 371899 h 469049"/>
                  <a:gd name="connsiteX17" fmla="*/ 523569 w 589139"/>
                  <a:gd name="connsiteY17" fmla="*/ 393708 h 469049"/>
                  <a:gd name="connsiteX18" fmla="*/ 563308 w 589139"/>
                  <a:gd name="connsiteY18" fmla="*/ 393708 h 469049"/>
                  <a:gd name="connsiteX19" fmla="*/ 563308 w 589139"/>
                  <a:gd name="connsiteY19" fmla="*/ 371899 h 469049"/>
                  <a:gd name="connsiteX20" fmla="*/ 459986 w 589139"/>
                  <a:gd name="connsiteY20" fmla="*/ 371899 h 469049"/>
                  <a:gd name="connsiteX21" fmla="*/ 459986 w 589139"/>
                  <a:gd name="connsiteY21" fmla="*/ 393708 h 469049"/>
                  <a:gd name="connsiteX22" fmla="*/ 496745 w 589139"/>
                  <a:gd name="connsiteY22" fmla="*/ 393708 h 469049"/>
                  <a:gd name="connsiteX23" fmla="*/ 496745 w 589139"/>
                  <a:gd name="connsiteY23" fmla="*/ 371899 h 469049"/>
                  <a:gd name="connsiteX24" fmla="*/ 397396 w 589139"/>
                  <a:gd name="connsiteY24" fmla="*/ 371899 h 469049"/>
                  <a:gd name="connsiteX25" fmla="*/ 397396 w 589139"/>
                  <a:gd name="connsiteY25" fmla="*/ 393708 h 469049"/>
                  <a:gd name="connsiteX26" fmla="*/ 434155 w 589139"/>
                  <a:gd name="connsiteY26" fmla="*/ 393708 h 469049"/>
                  <a:gd name="connsiteX27" fmla="*/ 434155 w 589139"/>
                  <a:gd name="connsiteY27" fmla="*/ 371899 h 469049"/>
                  <a:gd name="connsiteX28" fmla="*/ 330833 w 589139"/>
                  <a:gd name="connsiteY28" fmla="*/ 371899 h 469049"/>
                  <a:gd name="connsiteX29" fmla="*/ 330833 w 589139"/>
                  <a:gd name="connsiteY29" fmla="*/ 393708 h 469049"/>
                  <a:gd name="connsiteX30" fmla="*/ 370572 w 589139"/>
                  <a:gd name="connsiteY30" fmla="*/ 393708 h 469049"/>
                  <a:gd name="connsiteX31" fmla="*/ 370572 w 589139"/>
                  <a:gd name="connsiteY31" fmla="*/ 371899 h 469049"/>
                  <a:gd name="connsiteX32" fmla="*/ 523569 w 589139"/>
                  <a:gd name="connsiteY32" fmla="*/ 320350 h 469049"/>
                  <a:gd name="connsiteX33" fmla="*/ 523569 w 589139"/>
                  <a:gd name="connsiteY33" fmla="*/ 345133 h 469049"/>
                  <a:gd name="connsiteX34" fmla="*/ 563308 w 589139"/>
                  <a:gd name="connsiteY34" fmla="*/ 345133 h 469049"/>
                  <a:gd name="connsiteX35" fmla="*/ 563308 w 589139"/>
                  <a:gd name="connsiteY35" fmla="*/ 320350 h 469049"/>
                  <a:gd name="connsiteX36" fmla="*/ 459986 w 589139"/>
                  <a:gd name="connsiteY36" fmla="*/ 320350 h 469049"/>
                  <a:gd name="connsiteX37" fmla="*/ 459986 w 589139"/>
                  <a:gd name="connsiteY37" fmla="*/ 345133 h 469049"/>
                  <a:gd name="connsiteX38" fmla="*/ 496745 w 589139"/>
                  <a:gd name="connsiteY38" fmla="*/ 345133 h 469049"/>
                  <a:gd name="connsiteX39" fmla="*/ 496745 w 589139"/>
                  <a:gd name="connsiteY39" fmla="*/ 320350 h 469049"/>
                  <a:gd name="connsiteX40" fmla="*/ 397396 w 589139"/>
                  <a:gd name="connsiteY40" fmla="*/ 320350 h 469049"/>
                  <a:gd name="connsiteX41" fmla="*/ 397396 w 589139"/>
                  <a:gd name="connsiteY41" fmla="*/ 345133 h 469049"/>
                  <a:gd name="connsiteX42" fmla="*/ 434155 w 589139"/>
                  <a:gd name="connsiteY42" fmla="*/ 345133 h 469049"/>
                  <a:gd name="connsiteX43" fmla="*/ 434155 w 589139"/>
                  <a:gd name="connsiteY43" fmla="*/ 320350 h 469049"/>
                  <a:gd name="connsiteX44" fmla="*/ 330833 w 589139"/>
                  <a:gd name="connsiteY44" fmla="*/ 320350 h 469049"/>
                  <a:gd name="connsiteX45" fmla="*/ 330833 w 589139"/>
                  <a:gd name="connsiteY45" fmla="*/ 345133 h 469049"/>
                  <a:gd name="connsiteX46" fmla="*/ 370572 w 589139"/>
                  <a:gd name="connsiteY46" fmla="*/ 345133 h 469049"/>
                  <a:gd name="connsiteX47" fmla="*/ 370572 w 589139"/>
                  <a:gd name="connsiteY47" fmla="*/ 320350 h 469049"/>
                  <a:gd name="connsiteX48" fmla="*/ 522575 w 589139"/>
                  <a:gd name="connsiteY48" fmla="*/ 274749 h 469049"/>
                  <a:gd name="connsiteX49" fmla="*/ 523569 w 589139"/>
                  <a:gd name="connsiteY49" fmla="*/ 275740 h 469049"/>
                  <a:gd name="connsiteX50" fmla="*/ 523569 w 589139"/>
                  <a:gd name="connsiteY50" fmla="*/ 294575 h 469049"/>
                  <a:gd name="connsiteX51" fmla="*/ 563308 w 589139"/>
                  <a:gd name="connsiteY51" fmla="*/ 294575 h 469049"/>
                  <a:gd name="connsiteX52" fmla="*/ 563308 w 589139"/>
                  <a:gd name="connsiteY52" fmla="*/ 274749 h 469049"/>
                  <a:gd name="connsiteX53" fmla="*/ 459986 w 589139"/>
                  <a:gd name="connsiteY53" fmla="*/ 274749 h 469049"/>
                  <a:gd name="connsiteX54" fmla="*/ 459986 w 589139"/>
                  <a:gd name="connsiteY54" fmla="*/ 275740 h 469049"/>
                  <a:gd name="connsiteX55" fmla="*/ 459986 w 589139"/>
                  <a:gd name="connsiteY55" fmla="*/ 294575 h 469049"/>
                  <a:gd name="connsiteX56" fmla="*/ 496745 w 589139"/>
                  <a:gd name="connsiteY56" fmla="*/ 294575 h 469049"/>
                  <a:gd name="connsiteX57" fmla="*/ 496745 w 589139"/>
                  <a:gd name="connsiteY57" fmla="*/ 275740 h 469049"/>
                  <a:gd name="connsiteX58" fmla="*/ 496745 w 589139"/>
                  <a:gd name="connsiteY58" fmla="*/ 274749 h 469049"/>
                  <a:gd name="connsiteX59" fmla="*/ 397396 w 589139"/>
                  <a:gd name="connsiteY59" fmla="*/ 274749 h 469049"/>
                  <a:gd name="connsiteX60" fmla="*/ 397396 w 589139"/>
                  <a:gd name="connsiteY60" fmla="*/ 275740 h 469049"/>
                  <a:gd name="connsiteX61" fmla="*/ 397396 w 589139"/>
                  <a:gd name="connsiteY61" fmla="*/ 294575 h 469049"/>
                  <a:gd name="connsiteX62" fmla="*/ 434155 w 589139"/>
                  <a:gd name="connsiteY62" fmla="*/ 294575 h 469049"/>
                  <a:gd name="connsiteX63" fmla="*/ 434155 w 589139"/>
                  <a:gd name="connsiteY63" fmla="*/ 275740 h 469049"/>
                  <a:gd name="connsiteX64" fmla="*/ 434155 w 589139"/>
                  <a:gd name="connsiteY64" fmla="*/ 274749 h 469049"/>
                  <a:gd name="connsiteX65" fmla="*/ 330833 w 589139"/>
                  <a:gd name="connsiteY65" fmla="*/ 274749 h 469049"/>
                  <a:gd name="connsiteX66" fmla="*/ 330833 w 589139"/>
                  <a:gd name="connsiteY66" fmla="*/ 294575 h 469049"/>
                  <a:gd name="connsiteX67" fmla="*/ 370572 w 589139"/>
                  <a:gd name="connsiteY67" fmla="*/ 294575 h 469049"/>
                  <a:gd name="connsiteX68" fmla="*/ 370572 w 589139"/>
                  <a:gd name="connsiteY68" fmla="*/ 275740 h 469049"/>
                  <a:gd name="connsiteX69" fmla="*/ 371566 w 589139"/>
                  <a:gd name="connsiteY69" fmla="*/ 274749 h 469049"/>
                  <a:gd name="connsiteX70" fmla="*/ 317917 w 589139"/>
                  <a:gd name="connsiteY70" fmla="*/ 247983 h 469049"/>
                  <a:gd name="connsiteX71" fmla="*/ 576224 w 589139"/>
                  <a:gd name="connsiteY71" fmla="*/ 247983 h 469049"/>
                  <a:gd name="connsiteX72" fmla="*/ 589139 w 589139"/>
                  <a:gd name="connsiteY72" fmla="*/ 260870 h 469049"/>
                  <a:gd name="connsiteX73" fmla="*/ 589139 w 589139"/>
                  <a:gd name="connsiteY73" fmla="*/ 456162 h 469049"/>
                  <a:gd name="connsiteX74" fmla="*/ 576224 w 589139"/>
                  <a:gd name="connsiteY74" fmla="*/ 469049 h 469049"/>
                  <a:gd name="connsiteX75" fmla="*/ 317917 w 589139"/>
                  <a:gd name="connsiteY75" fmla="*/ 469049 h 469049"/>
                  <a:gd name="connsiteX76" fmla="*/ 305002 w 589139"/>
                  <a:gd name="connsiteY76" fmla="*/ 456162 h 469049"/>
                  <a:gd name="connsiteX77" fmla="*/ 305002 w 589139"/>
                  <a:gd name="connsiteY77" fmla="*/ 260870 h 469049"/>
                  <a:gd name="connsiteX78" fmla="*/ 317917 w 589139"/>
                  <a:gd name="connsiteY78" fmla="*/ 247983 h 469049"/>
                  <a:gd name="connsiteX79" fmla="*/ 12914 w 589139"/>
                  <a:gd name="connsiteY79" fmla="*/ 247983 h 469049"/>
                  <a:gd name="connsiteX80" fmla="*/ 271186 w 589139"/>
                  <a:gd name="connsiteY80" fmla="*/ 247983 h 469049"/>
                  <a:gd name="connsiteX81" fmla="*/ 285093 w 589139"/>
                  <a:gd name="connsiteY81" fmla="*/ 260870 h 469049"/>
                  <a:gd name="connsiteX82" fmla="*/ 285093 w 589139"/>
                  <a:gd name="connsiteY82" fmla="*/ 456162 h 469049"/>
                  <a:gd name="connsiteX83" fmla="*/ 271186 w 589139"/>
                  <a:gd name="connsiteY83" fmla="*/ 469049 h 469049"/>
                  <a:gd name="connsiteX84" fmla="*/ 12914 w 589139"/>
                  <a:gd name="connsiteY84" fmla="*/ 469049 h 469049"/>
                  <a:gd name="connsiteX85" fmla="*/ 0 w 589139"/>
                  <a:gd name="connsiteY85" fmla="*/ 456162 h 469049"/>
                  <a:gd name="connsiteX86" fmla="*/ 0 w 589139"/>
                  <a:gd name="connsiteY86" fmla="*/ 260870 h 469049"/>
                  <a:gd name="connsiteX87" fmla="*/ 12914 w 589139"/>
                  <a:gd name="connsiteY87" fmla="*/ 247983 h 469049"/>
                  <a:gd name="connsiteX88" fmla="*/ 317917 w 589139"/>
                  <a:gd name="connsiteY88" fmla="*/ 0 h 469049"/>
                  <a:gd name="connsiteX89" fmla="*/ 576224 w 589139"/>
                  <a:gd name="connsiteY89" fmla="*/ 0 h 469049"/>
                  <a:gd name="connsiteX90" fmla="*/ 589139 w 589139"/>
                  <a:gd name="connsiteY90" fmla="*/ 12887 h 469049"/>
                  <a:gd name="connsiteX91" fmla="*/ 589139 w 589139"/>
                  <a:gd name="connsiteY91" fmla="*/ 208179 h 469049"/>
                  <a:gd name="connsiteX92" fmla="*/ 576224 w 589139"/>
                  <a:gd name="connsiteY92" fmla="*/ 221066 h 469049"/>
                  <a:gd name="connsiteX93" fmla="*/ 317917 w 589139"/>
                  <a:gd name="connsiteY93" fmla="*/ 221066 h 469049"/>
                  <a:gd name="connsiteX94" fmla="*/ 305002 w 589139"/>
                  <a:gd name="connsiteY94" fmla="*/ 208179 h 469049"/>
                  <a:gd name="connsiteX95" fmla="*/ 305002 w 589139"/>
                  <a:gd name="connsiteY95" fmla="*/ 12887 h 469049"/>
                  <a:gd name="connsiteX96" fmla="*/ 317917 w 589139"/>
                  <a:gd name="connsiteY96" fmla="*/ 0 h 469049"/>
                  <a:gd name="connsiteX97" fmla="*/ 12914 w 589139"/>
                  <a:gd name="connsiteY97" fmla="*/ 0 h 469049"/>
                  <a:gd name="connsiteX98" fmla="*/ 271186 w 589139"/>
                  <a:gd name="connsiteY98" fmla="*/ 0 h 469049"/>
                  <a:gd name="connsiteX99" fmla="*/ 285093 w 589139"/>
                  <a:gd name="connsiteY99" fmla="*/ 12897 h 469049"/>
                  <a:gd name="connsiteX100" fmla="*/ 285093 w 589139"/>
                  <a:gd name="connsiteY100" fmla="*/ 208328 h 469049"/>
                  <a:gd name="connsiteX101" fmla="*/ 271186 w 589139"/>
                  <a:gd name="connsiteY101" fmla="*/ 221225 h 469049"/>
                  <a:gd name="connsiteX102" fmla="*/ 12914 w 589139"/>
                  <a:gd name="connsiteY102" fmla="*/ 221225 h 469049"/>
                  <a:gd name="connsiteX103" fmla="*/ 0 w 589139"/>
                  <a:gd name="connsiteY103" fmla="*/ 208328 h 469049"/>
                  <a:gd name="connsiteX104" fmla="*/ 0 w 589139"/>
                  <a:gd name="connsiteY104" fmla="*/ 12897 h 469049"/>
                  <a:gd name="connsiteX105" fmla="*/ 12914 w 589139"/>
                  <a:gd name="connsiteY105" fmla="*/ 0 h 46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589139" h="469049">
                    <a:moveTo>
                      <a:pt x="523569" y="419483"/>
                    </a:moveTo>
                    <a:lnTo>
                      <a:pt x="523569" y="443274"/>
                    </a:lnTo>
                    <a:lnTo>
                      <a:pt x="563308" y="443274"/>
                    </a:lnTo>
                    <a:lnTo>
                      <a:pt x="563308" y="419483"/>
                    </a:lnTo>
                    <a:close/>
                    <a:moveTo>
                      <a:pt x="459986" y="419483"/>
                    </a:moveTo>
                    <a:lnTo>
                      <a:pt x="459986" y="443274"/>
                    </a:lnTo>
                    <a:lnTo>
                      <a:pt x="496745" y="443274"/>
                    </a:lnTo>
                    <a:lnTo>
                      <a:pt x="496745" y="419483"/>
                    </a:lnTo>
                    <a:close/>
                    <a:moveTo>
                      <a:pt x="397396" y="419483"/>
                    </a:moveTo>
                    <a:lnTo>
                      <a:pt x="397396" y="443274"/>
                    </a:lnTo>
                    <a:lnTo>
                      <a:pt x="434155" y="443274"/>
                    </a:lnTo>
                    <a:lnTo>
                      <a:pt x="434155" y="419483"/>
                    </a:lnTo>
                    <a:close/>
                    <a:moveTo>
                      <a:pt x="330833" y="419483"/>
                    </a:moveTo>
                    <a:lnTo>
                      <a:pt x="330833" y="443274"/>
                    </a:lnTo>
                    <a:lnTo>
                      <a:pt x="370572" y="443274"/>
                    </a:lnTo>
                    <a:lnTo>
                      <a:pt x="370572" y="419483"/>
                    </a:lnTo>
                    <a:close/>
                    <a:moveTo>
                      <a:pt x="523569" y="371899"/>
                    </a:moveTo>
                    <a:lnTo>
                      <a:pt x="523569" y="393708"/>
                    </a:lnTo>
                    <a:lnTo>
                      <a:pt x="563308" y="393708"/>
                    </a:lnTo>
                    <a:lnTo>
                      <a:pt x="563308" y="371899"/>
                    </a:lnTo>
                    <a:close/>
                    <a:moveTo>
                      <a:pt x="459986" y="371899"/>
                    </a:moveTo>
                    <a:lnTo>
                      <a:pt x="459986" y="393708"/>
                    </a:lnTo>
                    <a:lnTo>
                      <a:pt x="496745" y="393708"/>
                    </a:lnTo>
                    <a:lnTo>
                      <a:pt x="496745" y="371899"/>
                    </a:lnTo>
                    <a:close/>
                    <a:moveTo>
                      <a:pt x="397396" y="371899"/>
                    </a:moveTo>
                    <a:lnTo>
                      <a:pt x="397396" y="393708"/>
                    </a:lnTo>
                    <a:lnTo>
                      <a:pt x="434155" y="393708"/>
                    </a:lnTo>
                    <a:lnTo>
                      <a:pt x="434155" y="371899"/>
                    </a:lnTo>
                    <a:close/>
                    <a:moveTo>
                      <a:pt x="330833" y="371899"/>
                    </a:moveTo>
                    <a:lnTo>
                      <a:pt x="330833" y="393708"/>
                    </a:lnTo>
                    <a:lnTo>
                      <a:pt x="370572" y="393708"/>
                    </a:lnTo>
                    <a:lnTo>
                      <a:pt x="370572" y="371899"/>
                    </a:lnTo>
                    <a:close/>
                    <a:moveTo>
                      <a:pt x="523569" y="320350"/>
                    </a:moveTo>
                    <a:lnTo>
                      <a:pt x="523569" y="345133"/>
                    </a:lnTo>
                    <a:lnTo>
                      <a:pt x="563308" y="345133"/>
                    </a:lnTo>
                    <a:lnTo>
                      <a:pt x="563308" y="320350"/>
                    </a:lnTo>
                    <a:close/>
                    <a:moveTo>
                      <a:pt x="459986" y="320350"/>
                    </a:moveTo>
                    <a:lnTo>
                      <a:pt x="459986" y="345133"/>
                    </a:lnTo>
                    <a:lnTo>
                      <a:pt x="496745" y="345133"/>
                    </a:lnTo>
                    <a:lnTo>
                      <a:pt x="496745" y="320350"/>
                    </a:lnTo>
                    <a:close/>
                    <a:moveTo>
                      <a:pt x="397396" y="320350"/>
                    </a:moveTo>
                    <a:lnTo>
                      <a:pt x="397396" y="345133"/>
                    </a:lnTo>
                    <a:lnTo>
                      <a:pt x="434155" y="345133"/>
                    </a:lnTo>
                    <a:lnTo>
                      <a:pt x="434155" y="320350"/>
                    </a:lnTo>
                    <a:close/>
                    <a:moveTo>
                      <a:pt x="330833" y="320350"/>
                    </a:moveTo>
                    <a:lnTo>
                      <a:pt x="330833" y="345133"/>
                    </a:lnTo>
                    <a:lnTo>
                      <a:pt x="370572" y="345133"/>
                    </a:lnTo>
                    <a:lnTo>
                      <a:pt x="370572" y="320350"/>
                    </a:lnTo>
                    <a:close/>
                    <a:moveTo>
                      <a:pt x="522575" y="274749"/>
                    </a:moveTo>
                    <a:cubicBezTo>
                      <a:pt x="522575" y="274749"/>
                      <a:pt x="523569" y="275740"/>
                      <a:pt x="523569" y="275740"/>
                    </a:cubicBezTo>
                    <a:lnTo>
                      <a:pt x="523569" y="294575"/>
                    </a:lnTo>
                    <a:lnTo>
                      <a:pt x="563308" y="294575"/>
                    </a:lnTo>
                    <a:lnTo>
                      <a:pt x="563308" y="274749"/>
                    </a:lnTo>
                    <a:close/>
                    <a:moveTo>
                      <a:pt x="459986" y="274749"/>
                    </a:moveTo>
                    <a:cubicBezTo>
                      <a:pt x="459986" y="274749"/>
                      <a:pt x="459986" y="275740"/>
                      <a:pt x="459986" y="275740"/>
                    </a:cubicBezTo>
                    <a:lnTo>
                      <a:pt x="459986" y="294575"/>
                    </a:lnTo>
                    <a:lnTo>
                      <a:pt x="496745" y="294575"/>
                    </a:lnTo>
                    <a:lnTo>
                      <a:pt x="496745" y="275740"/>
                    </a:lnTo>
                    <a:cubicBezTo>
                      <a:pt x="496745" y="275740"/>
                      <a:pt x="496745" y="274749"/>
                      <a:pt x="496745" y="274749"/>
                    </a:cubicBezTo>
                    <a:close/>
                    <a:moveTo>
                      <a:pt x="397396" y="274749"/>
                    </a:moveTo>
                    <a:cubicBezTo>
                      <a:pt x="397396" y="274749"/>
                      <a:pt x="397396" y="275740"/>
                      <a:pt x="397396" y="275740"/>
                    </a:cubicBezTo>
                    <a:lnTo>
                      <a:pt x="397396" y="294575"/>
                    </a:lnTo>
                    <a:lnTo>
                      <a:pt x="434155" y="294575"/>
                    </a:lnTo>
                    <a:lnTo>
                      <a:pt x="434155" y="275740"/>
                    </a:lnTo>
                    <a:cubicBezTo>
                      <a:pt x="434155" y="275740"/>
                      <a:pt x="434155" y="274749"/>
                      <a:pt x="434155" y="274749"/>
                    </a:cubicBezTo>
                    <a:close/>
                    <a:moveTo>
                      <a:pt x="330833" y="274749"/>
                    </a:moveTo>
                    <a:lnTo>
                      <a:pt x="330833" y="294575"/>
                    </a:lnTo>
                    <a:lnTo>
                      <a:pt x="370572" y="294575"/>
                    </a:lnTo>
                    <a:lnTo>
                      <a:pt x="370572" y="275740"/>
                    </a:lnTo>
                    <a:cubicBezTo>
                      <a:pt x="370572" y="275740"/>
                      <a:pt x="371566" y="274749"/>
                      <a:pt x="371566" y="274749"/>
                    </a:cubicBezTo>
                    <a:close/>
                    <a:moveTo>
                      <a:pt x="317917" y="247983"/>
                    </a:moveTo>
                    <a:lnTo>
                      <a:pt x="576224" y="247983"/>
                    </a:lnTo>
                    <a:cubicBezTo>
                      <a:pt x="583178" y="247983"/>
                      <a:pt x="589139" y="253931"/>
                      <a:pt x="589139" y="260870"/>
                    </a:cubicBezTo>
                    <a:lnTo>
                      <a:pt x="589139" y="456162"/>
                    </a:lnTo>
                    <a:cubicBezTo>
                      <a:pt x="589139" y="463101"/>
                      <a:pt x="583178" y="469049"/>
                      <a:pt x="576224" y="469049"/>
                    </a:cubicBezTo>
                    <a:lnTo>
                      <a:pt x="317917" y="469049"/>
                    </a:lnTo>
                    <a:cubicBezTo>
                      <a:pt x="310963" y="469049"/>
                      <a:pt x="305002" y="463101"/>
                      <a:pt x="305002" y="456162"/>
                    </a:cubicBezTo>
                    <a:lnTo>
                      <a:pt x="305002" y="260870"/>
                    </a:lnTo>
                    <a:cubicBezTo>
                      <a:pt x="305002" y="253931"/>
                      <a:pt x="310963" y="247983"/>
                      <a:pt x="317917" y="247983"/>
                    </a:cubicBezTo>
                    <a:close/>
                    <a:moveTo>
                      <a:pt x="12914" y="247983"/>
                    </a:moveTo>
                    <a:lnTo>
                      <a:pt x="271186" y="247983"/>
                    </a:lnTo>
                    <a:cubicBezTo>
                      <a:pt x="279133" y="247983"/>
                      <a:pt x="285093" y="253931"/>
                      <a:pt x="285093" y="260870"/>
                    </a:cubicBezTo>
                    <a:lnTo>
                      <a:pt x="285093" y="456162"/>
                    </a:lnTo>
                    <a:cubicBezTo>
                      <a:pt x="285093" y="463101"/>
                      <a:pt x="279133" y="469049"/>
                      <a:pt x="271186" y="469049"/>
                    </a:cubicBezTo>
                    <a:lnTo>
                      <a:pt x="12914" y="469049"/>
                    </a:lnTo>
                    <a:cubicBezTo>
                      <a:pt x="5960" y="469049"/>
                      <a:pt x="0" y="463101"/>
                      <a:pt x="0" y="456162"/>
                    </a:cubicBezTo>
                    <a:lnTo>
                      <a:pt x="0" y="260870"/>
                    </a:lnTo>
                    <a:cubicBezTo>
                      <a:pt x="0" y="253931"/>
                      <a:pt x="5960" y="247983"/>
                      <a:pt x="12914" y="247983"/>
                    </a:cubicBezTo>
                    <a:close/>
                    <a:moveTo>
                      <a:pt x="317917" y="0"/>
                    </a:moveTo>
                    <a:lnTo>
                      <a:pt x="576224" y="0"/>
                    </a:lnTo>
                    <a:cubicBezTo>
                      <a:pt x="583178" y="0"/>
                      <a:pt x="589139" y="5948"/>
                      <a:pt x="589139" y="12887"/>
                    </a:cubicBezTo>
                    <a:lnTo>
                      <a:pt x="589139" y="208179"/>
                    </a:lnTo>
                    <a:cubicBezTo>
                      <a:pt x="589139" y="215118"/>
                      <a:pt x="583178" y="221066"/>
                      <a:pt x="576224" y="221066"/>
                    </a:cubicBezTo>
                    <a:lnTo>
                      <a:pt x="317917" y="221066"/>
                    </a:lnTo>
                    <a:cubicBezTo>
                      <a:pt x="310963" y="221066"/>
                      <a:pt x="305002" y="215118"/>
                      <a:pt x="305002" y="208179"/>
                    </a:cubicBezTo>
                    <a:lnTo>
                      <a:pt x="305002" y="12887"/>
                    </a:lnTo>
                    <a:cubicBezTo>
                      <a:pt x="305002" y="5948"/>
                      <a:pt x="310963" y="0"/>
                      <a:pt x="317917" y="0"/>
                    </a:cubicBezTo>
                    <a:close/>
                    <a:moveTo>
                      <a:pt x="12914" y="0"/>
                    </a:moveTo>
                    <a:lnTo>
                      <a:pt x="271186" y="0"/>
                    </a:lnTo>
                    <a:cubicBezTo>
                      <a:pt x="279133" y="0"/>
                      <a:pt x="285093" y="5952"/>
                      <a:pt x="285093" y="12897"/>
                    </a:cubicBezTo>
                    <a:lnTo>
                      <a:pt x="285093" y="208328"/>
                    </a:lnTo>
                    <a:cubicBezTo>
                      <a:pt x="285093" y="215273"/>
                      <a:pt x="279133" y="221225"/>
                      <a:pt x="271186" y="221225"/>
                    </a:cubicBezTo>
                    <a:lnTo>
                      <a:pt x="12914" y="221225"/>
                    </a:lnTo>
                    <a:cubicBezTo>
                      <a:pt x="5960" y="221225"/>
                      <a:pt x="0" y="215273"/>
                      <a:pt x="0" y="208328"/>
                    </a:cubicBezTo>
                    <a:lnTo>
                      <a:pt x="0" y="12897"/>
                    </a:lnTo>
                    <a:cubicBezTo>
                      <a:pt x="0" y="5952"/>
                      <a:pt x="5960" y="0"/>
                      <a:pt x="12914" y="0"/>
                    </a:cubicBezTo>
                    <a:close/>
                  </a:path>
                </a:pathLst>
              </a:custGeom>
              <a:solidFill>
                <a:srgbClr val="0C4A78"/>
              </a:solidFill>
              <a:ln>
                <a:noFill/>
              </a:ln>
            </p:spPr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2427639A-27F7-4549-BE73-C49975F6297C}"/>
                  </a:ext>
                </a:extLst>
              </p:cNvPr>
              <p:cNvSpPr/>
              <p:nvPr/>
            </p:nvSpPr>
            <p:spPr>
              <a:xfrm>
                <a:off x="1573224" y="2150684"/>
                <a:ext cx="805876" cy="805876"/>
              </a:xfrm>
              <a:prstGeom prst="ellipse">
                <a:avLst/>
              </a:prstGeom>
              <a:noFill/>
              <a:ln w="28575">
                <a:solidFill>
                  <a:srgbClr val="0C4A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ADDC2ADA-BDF4-4C54-8441-BA57AF7B4697}"/>
                </a:ext>
              </a:extLst>
            </p:cNvPr>
            <p:cNvGrpSpPr/>
            <p:nvPr/>
          </p:nvGrpSpPr>
          <p:grpSpPr>
            <a:xfrm>
              <a:off x="926512" y="2048202"/>
              <a:ext cx="2134218" cy="207121"/>
              <a:chOff x="926512" y="2048202"/>
              <a:chExt cx="2134218" cy="207121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5C3015F7-068A-4B8E-8558-5252F08439CE}"/>
                  </a:ext>
                </a:extLst>
              </p:cNvPr>
              <p:cNvGrpSpPr/>
              <p:nvPr/>
            </p:nvGrpSpPr>
            <p:grpSpPr>
              <a:xfrm>
                <a:off x="2508023" y="2064079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45" name="L 形 44">
                  <a:extLst>
                    <a:ext uri="{FF2B5EF4-FFF2-40B4-BE49-F238E27FC236}">
                      <a16:creationId xmlns:a16="http://schemas.microsoft.com/office/drawing/2014/main" id="{D5155674-BEA0-4AC7-9B06-1CD82500EAAB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L 形 45">
                  <a:extLst>
                    <a:ext uri="{FF2B5EF4-FFF2-40B4-BE49-F238E27FC236}">
                      <a16:creationId xmlns:a16="http://schemas.microsoft.com/office/drawing/2014/main" id="{6C6C9FA9-5CA9-4E19-8F97-04690E39FE56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L 形 46">
                  <a:extLst>
                    <a:ext uri="{FF2B5EF4-FFF2-40B4-BE49-F238E27FC236}">
                      <a16:creationId xmlns:a16="http://schemas.microsoft.com/office/drawing/2014/main" id="{F4D9A9A8-C880-495C-A217-84BE697A4C21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F1A2B5A2-D04A-4728-BB2B-030A38A16E1A}"/>
                  </a:ext>
                </a:extLst>
              </p:cNvPr>
              <p:cNvGrpSpPr/>
              <p:nvPr/>
            </p:nvGrpSpPr>
            <p:grpSpPr>
              <a:xfrm flipH="1">
                <a:off x="926512" y="2048202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50" name="L 形 49">
                  <a:extLst>
                    <a:ext uri="{FF2B5EF4-FFF2-40B4-BE49-F238E27FC236}">
                      <a16:creationId xmlns:a16="http://schemas.microsoft.com/office/drawing/2014/main" id="{5FA7615D-54D4-4C88-BCC4-09CE6B9293BA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L 形 50">
                  <a:extLst>
                    <a:ext uri="{FF2B5EF4-FFF2-40B4-BE49-F238E27FC236}">
                      <a16:creationId xmlns:a16="http://schemas.microsoft.com/office/drawing/2014/main" id="{93CA3F1D-9395-40DD-A4B1-3F5F2FE4B3F8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L 形 51">
                  <a:extLst>
                    <a:ext uri="{FF2B5EF4-FFF2-40B4-BE49-F238E27FC236}">
                      <a16:creationId xmlns:a16="http://schemas.microsoft.com/office/drawing/2014/main" id="{27DF434E-CC11-4E76-BB01-3782AB100384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48B234-3E6C-4D86-8064-6DE545AFF2C7}"/>
              </a:ext>
            </a:extLst>
          </p:cNvPr>
          <p:cNvGrpSpPr/>
          <p:nvPr/>
        </p:nvGrpSpPr>
        <p:grpSpPr>
          <a:xfrm>
            <a:off x="4950256" y="1749821"/>
            <a:ext cx="2134218" cy="805876"/>
            <a:chOff x="4950256" y="1749821"/>
            <a:chExt cx="2134218" cy="80587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5C1379F-8665-4B89-9C94-B7DF3DC31F67}"/>
                </a:ext>
              </a:extLst>
            </p:cNvPr>
            <p:cNvGrpSpPr/>
            <p:nvPr/>
          </p:nvGrpSpPr>
          <p:grpSpPr>
            <a:xfrm>
              <a:off x="5606286" y="1749821"/>
              <a:ext cx="805876" cy="805876"/>
              <a:chOff x="5606286" y="2147000"/>
              <a:chExt cx="805876" cy="805876"/>
            </a:xfrm>
          </p:grpSpPr>
          <p:sp>
            <p:nvSpPr>
              <p:cNvPr id="18" name="delivered-box-verification-symbol_46030">
                <a:extLst>
                  <a:ext uri="{FF2B5EF4-FFF2-40B4-BE49-F238E27FC236}">
                    <a16:creationId xmlns:a16="http://schemas.microsoft.com/office/drawing/2014/main" id="{9AEDB2D9-1246-4221-B5D4-1D2BD1A470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34965" y="2310581"/>
                <a:ext cx="548519" cy="486082"/>
              </a:xfrm>
              <a:custGeom>
                <a:avLst/>
                <a:gdLst>
                  <a:gd name="T0" fmla="*/ 6631 w 8161"/>
                  <a:gd name="T1" fmla="*/ 866 h 7242"/>
                  <a:gd name="T2" fmla="*/ 3126 w 8161"/>
                  <a:gd name="T3" fmla="*/ 3571 h 7242"/>
                  <a:gd name="T4" fmla="*/ 2515 w 8161"/>
                  <a:gd name="T5" fmla="*/ 2242 h 7242"/>
                  <a:gd name="T6" fmla="*/ 4843 w 8161"/>
                  <a:gd name="T7" fmla="*/ 70 h 7242"/>
                  <a:gd name="T8" fmla="*/ 1371 w 8161"/>
                  <a:gd name="T9" fmla="*/ 1359 h 7242"/>
                  <a:gd name="T10" fmla="*/ 956 w 8161"/>
                  <a:gd name="T11" fmla="*/ 3915 h 7242"/>
                  <a:gd name="T12" fmla="*/ 3417 w 8161"/>
                  <a:gd name="T13" fmla="*/ 5710 h 7242"/>
                  <a:gd name="T14" fmla="*/ 4278 w 8161"/>
                  <a:gd name="T15" fmla="*/ 6910 h 7242"/>
                  <a:gd name="T16" fmla="*/ 7725 w 8161"/>
                  <a:gd name="T17" fmla="*/ 5674 h 7242"/>
                  <a:gd name="T18" fmla="*/ 8160 w 8161"/>
                  <a:gd name="T19" fmla="*/ 2006 h 7242"/>
                  <a:gd name="T20" fmla="*/ 6622 w 8161"/>
                  <a:gd name="T21" fmla="*/ 3552 h 7242"/>
                  <a:gd name="T22" fmla="*/ 7194 w 8161"/>
                  <a:gd name="T23" fmla="*/ 2637 h 7242"/>
                  <a:gd name="T24" fmla="*/ 7505 w 8161"/>
                  <a:gd name="T25" fmla="*/ 3284 h 7242"/>
                  <a:gd name="T26" fmla="*/ 7332 w 8161"/>
                  <a:gd name="T27" fmla="*/ 4557 h 7242"/>
                  <a:gd name="T28" fmla="*/ 6975 w 8161"/>
                  <a:gd name="T29" fmla="*/ 4805 h 7242"/>
                  <a:gd name="T30" fmla="*/ 6874 w 8161"/>
                  <a:gd name="T31" fmla="*/ 3577 h 7242"/>
                  <a:gd name="T32" fmla="*/ 6622 w 8161"/>
                  <a:gd name="T33" fmla="*/ 3552 h 7242"/>
                  <a:gd name="T34" fmla="*/ 5531 w 8161"/>
                  <a:gd name="T35" fmla="*/ 3442 h 7242"/>
                  <a:gd name="T36" fmla="*/ 6077 w 8161"/>
                  <a:gd name="T37" fmla="*/ 3807 h 7242"/>
                  <a:gd name="T38" fmla="*/ 5837 w 8161"/>
                  <a:gd name="T39" fmla="*/ 4058 h 7242"/>
                  <a:gd name="T40" fmla="*/ 5753 w 8161"/>
                  <a:gd name="T41" fmla="*/ 5333 h 7242"/>
                  <a:gd name="T42" fmla="*/ 5423 w 8161"/>
                  <a:gd name="T43" fmla="*/ 5385 h 7242"/>
                  <a:gd name="T44" fmla="*/ 5256 w 8161"/>
                  <a:gd name="T45" fmla="*/ 4328 h 7242"/>
                  <a:gd name="T46" fmla="*/ 7785 w 8161"/>
                  <a:gd name="T47" fmla="*/ 4874 h 7242"/>
                  <a:gd name="T48" fmla="*/ 5043 w 8161"/>
                  <a:gd name="T49" fmla="*/ 6073 h 7242"/>
                  <a:gd name="T50" fmla="*/ 4995 w 8161"/>
                  <a:gd name="T51" fmla="*/ 5917 h 7242"/>
                  <a:gd name="T52" fmla="*/ 7734 w 8161"/>
                  <a:gd name="T53" fmla="*/ 4706 h 7242"/>
                  <a:gd name="T54" fmla="*/ 7785 w 8161"/>
                  <a:gd name="T55" fmla="*/ 4874 h 7242"/>
                  <a:gd name="T56" fmla="*/ 0 w 8161"/>
                  <a:gd name="T57" fmla="*/ 5710 h 7242"/>
                  <a:gd name="T58" fmla="*/ 3065 w 8161"/>
                  <a:gd name="T59" fmla="*/ 5710 h 7242"/>
                  <a:gd name="T60" fmla="*/ 2534 w 8161"/>
                  <a:gd name="T61" fmla="*/ 5395 h 7242"/>
                  <a:gd name="T62" fmla="*/ 1414 w 8161"/>
                  <a:gd name="T63" fmla="*/ 6535 h 7242"/>
                  <a:gd name="T64" fmla="*/ 678 w 8161"/>
                  <a:gd name="T65" fmla="*/ 6012 h 7242"/>
                  <a:gd name="T66" fmla="*/ 972 w 8161"/>
                  <a:gd name="T67" fmla="*/ 5644 h 7242"/>
                  <a:gd name="T68" fmla="*/ 2181 w 8161"/>
                  <a:gd name="T69" fmla="*/ 5082 h 7242"/>
                  <a:gd name="T70" fmla="*/ 2534 w 8161"/>
                  <a:gd name="T71" fmla="*/ 5395 h 7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161" h="7242">
                    <a:moveTo>
                      <a:pt x="7741" y="1359"/>
                    </a:moveTo>
                    <a:lnTo>
                      <a:pt x="6631" y="866"/>
                    </a:lnTo>
                    <a:lnTo>
                      <a:pt x="3126" y="2513"/>
                    </a:lnTo>
                    <a:lnTo>
                      <a:pt x="3126" y="3571"/>
                    </a:lnTo>
                    <a:lnTo>
                      <a:pt x="2515" y="3300"/>
                    </a:lnTo>
                    <a:lnTo>
                      <a:pt x="2515" y="2242"/>
                    </a:lnTo>
                    <a:lnTo>
                      <a:pt x="6020" y="594"/>
                    </a:lnTo>
                    <a:lnTo>
                      <a:pt x="4843" y="70"/>
                    </a:lnTo>
                    <a:cubicBezTo>
                      <a:pt x="4685" y="0"/>
                      <a:pt x="4427" y="0"/>
                      <a:pt x="4269" y="70"/>
                    </a:cubicBezTo>
                    <a:lnTo>
                      <a:pt x="1371" y="1359"/>
                    </a:lnTo>
                    <a:cubicBezTo>
                      <a:pt x="1140" y="1462"/>
                      <a:pt x="951" y="1753"/>
                      <a:pt x="952" y="2006"/>
                    </a:cubicBezTo>
                    <a:lnTo>
                      <a:pt x="956" y="3915"/>
                    </a:lnTo>
                    <a:cubicBezTo>
                      <a:pt x="1138" y="3857"/>
                      <a:pt x="1331" y="3825"/>
                      <a:pt x="1532" y="3825"/>
                    </a:cubicBezTo>
                    <a:cubicBezTo>
                      <a:pt x="2572" y="3825"/>
                      <a:pt x="3417" y="4670"/>
                      <a:pt x="3417" y="5710"/>
                    </a:cubicBezTo>
                    <a:cubicBezTo>
                      <a:pt x="3417" y="5981"/>
                      <a:pt x="3358" y="6239"/>
                      <a:pt x="3255" y="6472"/>
                    </a:cubicBezTo>
                    <a:lnTo>
                      <a:pt x="4278" y="6910"/>
                    </a:lnTo>
                    <a:cubicBezTo>
                      <a:pt x="4431" y="6975"/>
                      <a:pt x="4680" y="6975"/>
                      <a:pt x="4833" y="6910"/>
                    </a:cubicBezTo>
                    <a:lnTo>
                      <a:pt x="7725" y="5674"/>
                    </a:lnTo>
                    <a:cubicBezTo>
                      <a:pt x="7960" y="5574"/>
                      <a:pt x="8152" y="5282"/>
                      <a:pt x="8153" y="5027"/>
                    </a:cubicBezTo>
                    <a:lnTo>
                      <a:pt x="8160" y="2006"/>
                    </a:lnTo>
                    <a:cubicBezTo>
                      <a:pt x="8161" y="1753"/>
                      <a:pt x="7972" y="1462"/>
                      <a:pt x="7741" y="1359"/>
                    </a:cubicBezTo>
                    <a:close/>
                    <a:moveTo>
                      <a:pt x="6622" y="3552"/>
                    </a:moveTo>
                    <a:lnTo>
                      <a:pt x="7015" y="2723"/>
                    </a:lnTo>
                    <a:cubicBezTo>
                      <a:pt x="7054" y="2640"/>
                      <a:pt x="7154" y="2592"/>
                      <a:pt x="7194" y="2637"/>
                    </a:cubicBezTo>
                    <a:lnTo>
                      <a:pt x="7597" y="3096"/>
                    </a:lnTo>
                    <a:cubicBezTo>
                      <a:pt x="7637" y="3142"/>
                      <a:pt x="7586" y="3247"/>
                      <a:pt x="7505" y="3284"/>
                    </a:cubicBezTo>
                    <a:lnTo>
                      <a:pt x="7335" y="3363"/>
                    </a:lnTo>
                    <a:lnTo>
                      <a:pt x="7332" y="4557"/>
                    </a:lnTo>
                    <a:cubicBezTo>
                      <a:pt x="7332" y="4609"/>
                      <a:pt x="7286" y="4671"/>
                      <a:pt x="7229" y="4695"/>
                    </a:cubicBezTo>
                    <a:lnTo>
                      <a:pt x="6975" y="4805"/>
                    </a:lnTo>
                    <a:cubicBezTo>
                      <a:pt x="6920" y="4829"/>
                      <a:pt x="6875" y="4807"/>
                      <a:pt x="6875" y="4755"/>
                    </a:cubicBezTo>
                    <a:lnTo>
                      <a:pt x="6874" y="3577"/>
                    </a:lnTo>
                    <a:lnTo>
                      <a:pt x="6709" y="3653"/>
                    </a:lnTo>
                    <a:cubicBezTo>
                      <a:pt x="6632" y="3689"/>
                      <a:pt x="6584" y="3633"/>
                      <a:pt x="6622" y="3552"/>
                    </a:cubicBezTo>
                    <a:close/>
                    <a:moveTo>
                      <a:pt x="5174" y="4229"/>
                    </a:moveTo>
                    <a:lnTo>
                      <a:pt x="5531" y="3442"/>
                    </a:lnTo>
                    <a:cubicBezTo>
                      <a:pt x="5567" y="3362"/>
                      <a:pt x="5659" y="3317"/>
                      <a:pt x="5696" y="3361"/>
                    </a:cubicBezTo>
                    <a:lnTo>
                      <a:pt x="6077" y="3807"/>
                    </a:lnTo>
                    <a:cubicBezTo>
                      <a:pt x="6115" y="3851"/>
                      <a:pt x="6069" y="3951"/>
                      <a:pt x="5994" y="3985"/>
                    </a:cubicBezTo>
                    <a:lnTo>
                      <a:pt x="5837" y="4058"/>
                    </a:lnTo>
                    <a:lnTo>
                      <a:pt x="5847" y="5201"/>
                    </a:lnTo>
                    <a:cubicBezTo>
                      <a:pt x="5847" y="5251"/>
                      <a:pt x="5805" y="5310"/>
                      <a:pt x="5753" y="5333"/>
                    </a:cubicBezTo>
                    <a:lnTo>
                      <a:pt x="5517" y="5434"/>
                    </a:lnTo>
                    <a:cubicBezTo>
                      <a:pt x="5465" y="5457"/>
                      <a:pt x="5423" y="5435"/>
                      <a:pt x="5423" y="5385"/>
                    </a:cubicBezTo>
                    <a:lnTo>
                      <a:pt x="5409" y="4257"/>
                    </a:lnTo>
                    <a:lnTo>
                      <a:pt x="5256" y="4328"/>
                    </a:lnTo>
                    <a:cubicBezTo>
                      <a:pt x="5185" y="4361"/>
                      <a:pt x="5139" y="4306"/>
                      <a:pt x="5174" y="4229"/>
                    </a:cubicBezTo>
                    <a:close/>
                    <a:moveTo>
                      <a:pt x="7785" y="4874"/>
                    </a:moveTo>
                    <a:cubicBezTo>
                      <a:pt x="7785" y="4900"/>
                      <a:pt x="7762" y="4931"/>
                      <a:pt x="7733" y="4943"/>
                    </a:cubicBezTo>
                    <a:lnTo>
                      <a:pt x="5043" y="6073"/>
                    </a:lnTo>
                    <a:cubicBezTo>
                      <a:pt x="5018" y="6084"/>
                      <a:pt x="4997" y="6073"/>
                      <a:pt x="4997" y="6048"/>
                    </a:cubicBezTo>
                    <a:lnTo>
                      <a:pt x="4995" y="5917"/>
                    </a:lnTo>
                    <a:cubicBezTo>
                      <a:pt x="4994" y="5893"/>
                      <a:pt x="5014" y="5864"/>
                      <a:pt x="5039" y="5854"/>
                    </a:cubicBezTo>
                    <a:lnTo>
                      <a:pt x="7734" y="4706"/>
                    </a:lnTo>
                    <a:cubicBezTo>
                      <a:pt x="7763" y="4693"/>
                      <a:pt x="7787" y="4705"/>
                      <a:pt x="7786" y="4731"/>
                    </a:cubicBezTo>
                    <a:lnTo>
                      <a:pt x="7785" y="4874"/>
                    </a:lnTo>
                    <a:close/>
                    <a:moveTo>
                      <a:pt x="1532" y="4177"/>
                    </a:moveTo>
                    <a:cubicBezTo>
                      <a:pt x="686" y="4177"/>
                      <a:pt x="0" y="4863"/>
                      <a:pt x="0" y="5710"/>
                    </a:cubicBezTo>
                    <a:cubicBezTo>
                      <a:pt x="0" y="6556"/>
                      <a:pt x="686" y="7242"/>
                      <a:pt x="1532" y="7242"/>
                    </a:cubicBezTo>
                    <a:cubicBezTo>
                      <a:pt x="2379" y="7242"/>
                      <a:pt x="3065" y="6556"/>
                      <a:pt x="3065" y="5710"/>
                    </a:cubicBezTo>
                    <a:cubicBezTo>
                      <a:pt x="3065" y="4863"/>
                      <a:pt x="2379" y="4177"/>
                      <a:pt x="1532" y="4177"/>
                    </a:cubicBezTo>
                    <a:close/>
                    <a:moveTo>
                      <a:pt x="2534" y="5395"/>
                    </a:moveTo>
                    <a:lnTo>
                      <a:pt x="1591" y="6456"/>
                    </a:lnTo>
                    <a:cubicBezTo>
                      <a:pt x="1544" y="6508"/>
                      <a:pt x="1479" y="6535"/>
                      <a:pt x="1414" y="6535"/>
                    </a:cubicBezTo>
                    <a:cubicBezTo>
                      <a:pt x="1363" y="6535"/>
                      <a:pt x="1311" y="6518"/>
                      <a:pt x="1267" y="6483"/>
                    </a:cubicBezTo>
                    <a:lnTo>
                      <a:pt x="678" y="6012"/>
                    </a:lnTo>
                    <a:cubicBezTo>
                      <a:pt x="576" y="5930"/>
                      <a:pt x="560" y="5782"/>
                      <a:pt x="641" y="5680"/>
                    </a:cubicBezTo>
                    <a:cubicBezTo>
                      <a:pt x="722" y="5579"/>
                      <a:pt x="871" y="5562"/>
                      <a:pt x="972" y="5644"/>
                    </a:cubicBezTo>
                    <a:lnTo>
                      <a:pt x="1387" y="5975"/>
                    </a:lnTo>
                    <a:lnTo>
                      <a:pt x="2181" y="5082"/>
                    </a:lnTo>
                    <a:cubicBezTo>
                      <a:pt x="2268" y="4984"/>
                      <a:pt x="2417" y="4975"/>
                      <a:pt x="2514" y="5062"/>
                    </a:cubicBezTo>
                    <a:cubicBezTo>
                      <a:pt x="2611" y="5149"/>
                      <a:pt x="2620" y="5298"/>
                      <a:pt x="2534" y="53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7AB46D49-6E6A-4C54-8EFC-1D3F869E6264}"/>
                  </a:ext>
                </a:extLst>
              </p:cNvPr>
              <p:cNvSpPr/>
              <p:nvPr/>
            </p:nvSpPr>
            <p:spPr>
              <a:xfrm>
                <a:off x="5606286" y="2147000"/>
                <a:ext cx="805876" cy="805876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E9012217-D2AC-4DCB-8499-8AEC5B4D5233}"/>
                </a:ext>
              </a:extLst>
            </p:cNvPr>
            <p:cNvGrpSpPr/>
            <p:nvPr/>
          </p:nvGrpSpPr>
          <p:grpSpPr>
            <a:xfrm>
              <a:off x="4950256" y="2048202"/>
              <a:ext cx="2134218" cy="207121"/>
              <a:chOff x="4950256" y="2071933"/>
              <a:chExt cx="2134218" cy="207121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7A1B7B64-1F4B-4A32-AFEE-E6DF1A541D58}"/>
                  </a:ext>
                </a:extLst>
              </p:cNvPr>
              <p:cNvGrpSpPr/>
              <p:nvPr/>
            </p:nvGrpSpPr>
            <p:grpSpPr>
              <a:xfrm>
                <a:off x="6531767" y="2087810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63" name="L 形 62">
                  <a:extLst>
                    <a:ext uri="{FF2B5EF4-FFF2-40B4-BE49-F238E27FC236}">
                      <a16:creationId xmlns:a16="http://schemas.microsoft.com/office/drawing/2014/main" id="{8E0ADDB0-2F9A-4576-B348-0A7729D9719F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L 形 63">
                  <a:extLst>
                    <a:ext uri="{FF2B5EF4-FFF2-40B4-BE49-F238E27FC236}">
                      <a16:creationId xmlns:a16="http://schemas.microsoft.com/office/drawing/2014/main" id="{92D59396-50E3-462C-B0B6-8E678C080538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L 形 64">
                  <a:extLst>
                    <a:ext uri="{FF2B5EF4-FFF2-40B4-BE49-F238E27FC236}">
                      <a16:creationId xmlns:a16="http://schemas.microsoft.com/office/drawing/2014/main" id="{753FE3F1-3E33-4EAA-971B-004087CC43E4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86E37525-856F-4A62-BC8F-E5B93503794C}"/>
                  </a:ext>
                </a:extLst>
              </p:cNvPr>
              <p:cNvGrpSpPr/>
              <p:nvPr/>
            </p:nvGrpSpPr>
            <p:grpSpPr>
              <a:xfrm flipH="1">
                <a:off x="4950256" y="2071933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67" name="L 形 66">
                  <a:extLst>
                    <a:ext uri="{FF2B5EF4-FFF2-40B4-BE49-F238E27FC236}">
                      <a16:creationId xmlns:a16="http://schemas.microsoft.com/office/drawing/2014/main" id="{C400D52C-77CB-4CF4-9D8D-2815AC78B29C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L 形 67">
                  <a:extLst>
                    <a:ext uri="{FF2B5EF4-FFF2-40B4-BE49-F238E27FC236}">
                      <a16:creationId xmlns:a16="http://schemas.microsoft.com/office/drawing/2014/main" id="{32B0CD63-55BA-4FAC-8006-7810F194F410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L 形 68">
                  <a:extLst>
                    <a:ext uri="{FF2B5EF4-FFF2-40B4-BE49-F238E27FC236}">
                      <a16:creationId xmlns:a16="http://schemas.microsoft.com/office/drawing/2014/main" id="{40063AEA-96AA-431E-BB73-8BC35AD508D4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BF5DBFA-15C5-4B13-9321-57C3085CDAB1}"/>
              </a:ext>
            </a:extLst>
          </p:cNvPr>
          <p:cNvGrpSpPr/>
          <p:nvPr/>
        </p:nvGrpSpPr>
        <p:grpSpPr>
          <a:xfrm>
            <a:off x="9170878" y="1753505"/>
            <a:ext cx="2134218" cy="805876"/>
            <a:chOff x="9170878" y="1753505"/>
            <a:chExt cx="2134218" cy="80587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8D80F5D-7E92-45B6-8476-9A637A3988EA}"/>
                </a:ext>
              </a:extLst>
            </p:cNvPr>
            <p:cNvGrpSpPr/>
            <p:nvPr/>
          </p:nvGrpSpPr>
          <p:grpSpPr>
            <a:xfrm>
              <a:off x="9812900" y="1753505"/>
              <a:ext cx="805876" cy="805876"/>
              <a:chOff x="9812900" y="2150684"/>
              <a:chExt cx="805876" cy="805876"/>
            </a:xfrm>
          </p:grpSpPr>
          <p:sp>
            <p:nvSpPr>
              <p:cNvPr id="20" name="delivery-packing_45887">
                <a:extLst>
                  <a:ext uri="{FF2B5EF4-FFF2-40B4-BE49-F238E27FC236}">
                    <a16:creationId xmlns:a16="http://schemas.microsoft.com/office/drawing/2014/main" id="{9E9A7D79-EE09-4465-B09E-7B07904D82C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997605" y="2341784"/>
                <a:ext cx="436466" cy="430192"/>
              </a:xfrm>
              <a:custGeom>
                <a:avLst/>
                <a:gdLst>
                  <a:gd name="T0" fmla="*/ 1595 w 8160"/>
                  <a:gd name="T1" fmla="*/ 0 h 8054"/>
                  <a:gd name="T2" fmla="*/ 3873 w 8160"/>
                  <a:gd name="T3" fmla="*/ 0 h 8054"/>
                  <a:gd name="T4" fmla="*/ 3661 w 8160"/>
                  <a:gd name="T5" fmla="*/ 1698 h 8054"/>
                  <a:gd name="T6" fmla="*/ 0 w 8160"/>
                  <a:gd name="T7" fmla="*/ 1698 h 8054"/>
                  <a:gd name="T8" fmla="*/ 1202 w 8160"/>
                  <a:gd name="T9" fmla="*/ 190 h 8054"/>
                  <a:gd name="T10" fmla="*/ 1595 w 8160"/>
                  <a:gd name="T11" fmla="*/ 0 h 8054"/>
                  <a:gd name="T12" fmla="*/ 6565 w 8160"/>
                  <a:gd name="T13" fmla="*/ 0 h 8054"/>
                  <a:gd name="T14" fmla="*/ 4287 w 8160"/>
                  <a:gd name="T15" fmla="*/ 0 h 8054"/>
                  <a:gd name="T16" fmla="*/ 4499 w 8160"/>
                  <a:gd name="T17" fmla="*/ 1698 h 8054"/>
                  <a:gd name="T18" fmla="*/ 8160 w 8160"/>
                  <a:gd name="T19" fmla="*/ 1698 h 8054"/>
                  <a:gd name="T20" fmla="*/ 6958 w 8160"/>
                  <a:gd name="T21" fmla="*/ 190 h 8054"/>
                  <a:gd name="T22" fmla="*/ 6565 w 8160"/>
                  <a:gd name="T23" fmla="*/ 0 h 8054"/>
                  <a:gd name="T24" fmla="*/ 8160 w 8160"/>
                  <a:gd name="T25" fmla="*/ 1989 h 8054"/>
                  <a:gd name="T26" fmla="*/ 8160 w 8160"/>
                  <a:gd name="T27" fmla="*/ 7425 h 8054"/>
                  <a:gd name="T28" fmla="*/ 7531 w 8160"/>
                  <a:gd name="T29" fmla="*/ 8054 h 8054"/>
                  <a:gd name="T30" fmla="*/ 629 w 8160"/>
                  <a:gd name="T31" fmla="*/ 8054 h 8054"/>
                  <a:gd name="T32" fmla="*/ 0 w 8160"/>
                  <a:gd name="T33" fmla="*/ 7425 h 8054"/>
                  <a:gd name="T34" fmla="*/ 0 w 8160"/>
                  <a:gd name="T35" fmla="*/ 1989 h 8054"/>
                  <a:gd name="T36" fmla="*/ 3661 w 8160"/>
                  <a:gd name="T37" fmla="*/ 1989 h 8054"/>
                  <a:gd name="T38" fmla="*/ 3661 w 8160"/>
                  <a:gd name="T39" fmla="*/ 4134 h 8054"/>
                  <a:gd name="T40" fmla="*/ 4499 w 8160"/>
                  <a:gd name="T41" fmla="*/ 4134 h 8054"/>
                  <a:gd name="T42" fmla="*/ 4499 w 8160"/>
                  <a:gd name="T43" fmla="*/ 1989 h 8054"/>
                  <a:gd name="T44" fmla="*/ 8160 w 8160"/>
                  <a:gd name="T45" fmla="*/ 1989 h 8054"/>
                  <a:gd name="T46" fmla="*/ 6604 w 8160"/>
                  <a:gd name="T47" fmla="*/ 5693 h 8054"/>
                  <a:gd name="T48" fmla="*/ 6768 w 8160"/>
                  <a:gd name="T49" fmla="*/ 5693 h 8054"/>
                  <a:gd name="T50" fmla="*/ 6768 w 8160"/>
                  <a:gd name="T51" fmla="*/ 6955 h 8054"/>
                  <a:gd name="T52" fmla="*/ 6869 w 8160"/>
                  <a:gd name="T53" fmla="*/ 7055 h 8054"/>
                  <a:gd name="T54" fmla="*/ 7121 w 8160"/>
                  <a:gd name="T55" fmla="*/ 7055 h 8054"/>
                  <a:gd name="T56" fmla="*/ 7222 w 8160"/>
                  <a:gd name="T57" fmla="*/ 6955 h 8054"/>
                  <a:gd name="T58" fmla="*/ 7222 w 8160"/>
                  <a:gd name="T59" fmla="*/ 5693 h 8054"/>
                  <a:gd name="T60" fmla="*/ 7386 w 8160"/>
                  <a:gd name="T61" fmla="*/ 5693 h 8054"/>
                  <a:gd name="T62" fmla="*/ 7473 w 8160"/>
                  <a:gd name="T63" fmla="*/ 5542 h 8054"/>
                  <a:gd name="T64" fmla="*/ 7082 w 8160"/>
                  <a:gd name="T65" fmla="*/ 4865 h 8054"/>
                  <a:gd name="T66" fmla="*/ 6908 w 8160"/>
                  <a:gd name="T67" fmla="*/ 4865 h 8054"/>
                  <a:gd name="T68" fmla="*/ 6517 w 8160"/>
                  <a:gd name="T69" fmla="*/ 5542 h 8054"/>
                  <a:gd name="T70" fmla="*/ 6604 w 8160"/>
                  <a:gd name="T71" fmla="*/ 5693 h 8054"/>
                  <a:gd name="T72" fmla="*/ 5092 w 8160"/>
                  <a:gd name="T73" fmla="*/ 5693 h 8054"/>
                  <a:gd name="T74" fmla="*/ 5256 w 8160"/>
                  <a:gd name="T75" fmla="*/ 5693 h 8054"/>
                  <a:gd name="T76" fmla="*/ 5256 w 8160"/>
                  <a:gd name="T77" fmla="*/ 6955 h 8054"/>
                  <a:gd name="T78" fmla="*/ 5357 w 8160"/>
                  <a:gd name="T79" fmla="*/ 7055 h 8054"/>
                  <a:gd name="T80" fmla="*/ 5609 w 8160"/>
                  <a:gd name="T81" fmla="*/ 7055 h 8054"/>
                  <a:gd name="T82" fmla="*/ 5710 w 8160"/>
                  <a:gd name="T83" fmla="*/ 6955 h 8054"/>
                  <a:gd name="T84" fmla="*/ 5710 w 8160"/>
                  <a:gd name="T85" fmla="*/ 5693 h 8054"/>
                  <a:gd name="T86" fmla="*/ 5874 w 8160"/>
                  <a:gd name="T87" fmla="*/ 5693 h 8054"/>
                  <a:gd name="T88" fmla="*/ 5961 w 8160"/>
                  <a:gd name="T89" fmla="*/ 5542 h 8054"/>
                  <a:gd name="T90" fmla="*/ 5570 w 8160"/>
                  <a:gd name="T91" fmla="*/ 4865 h 8054"/>
                  <a:gd name="T92" fmla="*/ 5396 w 8160"/>
                  <a:gd name="T93" fmla="*/ 4865 h 8054"/>
                  <a:gd name="T94" fmla="*/ 5005 w 8160"/>
                  <a:gd name="T95" fmla="*/ 5542 h 8054"/>
                  <a:gd name="T96" fmla="*/ 5092 w 8160"/>
                  <a:gd name="T97" fmla="*/ 5693 h 8054"/>
                  <a:gd name="T98" fmla="*/ 7665 w 8160"/>
                  <a:gd name="T99" fmla="*/ 7348 h 8054"/>
                  <a:gd name="T100" fmla="*/ 7614 w 8160"/>
                  <a:gd name="T101" fmla="*/ 7298 h 8054"/>
                  <a:gd name="T102" fmla="*/ 4833 w 8160"/>
                  <a:gd name="T103" fmla="*/ 7298 h 8054"/>
                  <a:gd name="T104" fmla="*/ 4782 w 8160"/>
                  <a:gd name="T105" fmla="*/ 7348 h 8054"/>
                  <a:gd name="T106" fmla="*/ 4782 w 8160"/>
                  <a:gd name="T107" fmla="*/ 7499 h 8054"/>
                  <a:gd name="T108" fmla="*/ 4833 w 8160"/>
                  <a:gd name="T109" fmla="*/ 7550 h 8054"/>
                  <a:gd name="T110" fmla="*/ 7614 w 8160"/>
                  <a:gd name="T111" fmla="*/ 7550 h 8054"/>
                  <a:gd name="T112" fmla="*/ 7665 w 8160"/>
                  <a:gd name="T113" fmla="*/ 7499 h 8054"/>
                  <a:gd name="T114" fmla="*/ 7665 w 8160"/>
                  <a:gd name="T115" fmla="*/ 7348 h 8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160" h="8054">
                    <a:moveTo>
                      <a:pt x="1595" y="0"/>
                    </a:moveTo>
                    <a:lnTo>
                      <a:pt x="3873" y="0"/>
                    </a:lnTo>
                    <a:lnTo>
                      <a:pt x="3661" y="1698"/>
                    </a:lnTo>
                    <a:lnTo>
                      <a:pt x="0" y="1698"/>
                    </a:lnTo>
                    <a:lnTo>
                      <a:pt x="1202" y="190"/>
                    </a:lnTo>
                    <a:cubicBezTo>
                      <a:pt x="1297" y="70"/>
                      <a:pt x="1442" y="0"/>
                      <a:pt x="1595" y="0"/>
                    </a:cubicBezTo>
                    <a:close/>
                    <a:moveTo>
                      <a:pt x="6565" y="0"/>
                    </a:moveTo>
                    <a:lnTo>
                      <a:pt x="4287" y="0"/>
                    </a:lnTo>
                    <a:lnTo>
                      <a:pt x="4499" y="1698"/>
                    </a:lnTo>
                    <a:lnTo>
                      <a:pt x="8160" y="1698"/>
                    </a:lnTo>
                    <a:lnTo>
                      <a:pt x="6958" y="190"/>
                    </a:lnTo>
                    <a:cubicBezTo>
                      <a:pt x="6863" y="70"/>
                      <a:pt x="6718" y="0"/>
                      <a:pt x="6565" y="0"/>
                    </a:cubicBezTo>
                    <a:close/>
                    <a:moveTo>
                      <a:pt x="8160" y="1989"/>
                    </a:moveTo>
                    <a:lnTo>
                      <a:pt x="8160" y="7425"/>
                    </a:lnTo>
                    <a:cubicBezTo>
                      <a:pt x="8160" y="7772"/>
                      <a:pt x="7879" y="8054"/>
                      <a:pt x="7531" y="8054"/>
                    </a:cubicBezTo>
                    <a:lnTo>
                      <a:pt x="629" y="8054"/>
                    </a:lnTo>
                    <a:cubicBezTo>
                      <a:pt x="281" y="8054"/>
                      <a:pt x="0" y="7772"/>
                      <a:pt x="0" y="7425"/>
                    </a:cubicBezTo>
                    <a:lnTo>
                      <a:pt x="0" y="1989"/>
                    </a:lnTo>
                    <a:lnTo>
                      <a:pt x="3661" y="1989"/>
                    </a:lnTo>
                    <a:lnTo>
                      <a:pt x="3661" y="4134"/>
                    </a:lnTo>
                    <a:lnTo>
                      <a:pt x="4499" y="4134"/>
                    </a:lnTo>
                    <a:lnTo>
                      <a:pt x="4499" y="1989"/>
                    </a:lnTo>
                    <a:lnTo>
                      <a:pt x="8160" y="1989"/>
                    </a:lnTo>
                    <a:close/>
                    <a:moveTo>
                      <a:pt x="6604" y="5693"/>
                    </a:moveTo>
                    <a:lnTo>
                      <a:pt x="6768" y="5693"/>
                    </a:lnTo>
                    <a:lnTo>
                      <a:pt x="6768" y="6955"/>
                    </a:lnTo>
                    <a:cubicBezTo>
                      <a:pt x="6768" y="7010"/>
                      <a:pt x="6813" y="7055"/>
                      <a:pt x="6869" y="7055"/>
                    </a:cubicBezTo>
                    <a:lnTo>
                      <a:pt x="7121" y="7055"/>
                    </a:lnTo>
                    <a:cubicBezTo>
                      <a:pt x="7177" y="7055"/>
                      <a:pt x="7222" y="7010"/>
                      <a:pt x="7222" y="6955"/>
                    </a:cubicBezTo>
                    <a:lnTo>
                      <a:pt x="7222" y="5693"/>
                    </a:lnTo>
                    <a:lnTo>
                      <a:pt x="7386" y="5693"/>
                    </a:lnTo>
                    <a:cubicBezTo>
                      <a:pt x="7464" y="5693"/>
                      <a:pt x="7512" y="5609"/>
                      <a:pt x="7473" y="5542"/>
                    </a:cubicBezTo>
                    <a:lnTo>
                      <a:pt x="7082" y="4865"/>
                    </a:lnTo>
                    <a:cubicBezTo>
                      <a:pt x="7044" y="4798"/>
                      <a:pt x="6947" y="4798"/>
                      <a:pt x="6908" y="4865"/>
                    </a:cubicBezTo>
                    <a:lnTo>
                      <a:pt x="6517" y="5542"/>
                    </a:lnTo>
                    <a:cubicBezTo>
                      <a:pt x="6478" y="5609"/>
                      <a:pt x="6527" y="5693"/>
                      <a:pt x="6604" y="5693"/>
                    </a:cubicBezTo>
                    <a:close/>
                    <a:moveTo>
                      <a:pt x="5092" y="5693"/>
                    </a:moveTo>
                    <a:lnTo>
                      <a:pt x="5256" y="5693"/>
                    </a:lnTo>
                    <a:lnTo>
                      <a:pt x="5256" y="6955"/>
                    </a:lnTo>
                    <a:cubicBezTo>
                      <a:pt x="5256" y="7010"/>
                      <a:pt x="5301" y="7055"/>
                      <a:pt x="5357" y="7055"/>
                    </a:cubicBezTo>
                    <a:lnTo>
                      <a:pt x="5609" y="7055"/>
                    </a:lnTo>
                    <a:cubicBezTo>
                      <a:pt x="5665" y="7055"/>
                      <a:pt x="5710" y="7010"/>
                      <a:pt x="5710" y="6955"/>
                    </a:cubicBezTo>
                    <a:lnTo>
                      <a:pt x="5710" y="5693"/>
                    </a:lnTo>
                    <a:lnTo>
                      <a:pt x="5874" y="5693"/>
                    </a:lnTo>
                    <a:cubicBezTo>
                      <a:pt x="5951" y="5693"/>
                      <a:pt x="6000" y="5609"/>
                      <a:pt x="5961" y="5542"/>
                    </a:cubicBezTo>
                    <a:lnTo>
                      <a:pt x="5570" y="4865"/>
                    </a:lnTo>
                    <a:cubicBezTo>
                      <a:pt x="5531" y="4798"/>
                      <a:pt x="5434" y="4798"/>
                      <a:pt x="5396" y="4865"/>
                    </a:cubicBezTo>
                    <a:lnTo>
                      <a:pt x="5005" y="5542"/>
                    </a:lnTo>
                    <a:cubicBezTo>
                      <a:pt x="4966" y="5609"/>
                      <a:pt x="5015" y="5693"/>
                      <a:pt x="5092" y="5693"/>
                    </a:cubicBezTo>
                    <a:close/>
                    <a:moveTo>
                      <a:pt x="7665" y="7348"/>
                    </a:moveTo>
                    <a:cubicBezTo>
                      <a:pt x="7665" y="7320"/>
                      <a:pt x="7642" y="7298"/>
                      <a:pt x="7614" y="7298"/>
                    </a:cubicBezTo>
                    <a:lnTo>
                      <a:pt x="4833" y="7298"/>
                    </a:lnTo>
                    <a:cubicBezTo>
                      <a:pt x="4805" y="7298"/>
                      <a:pt x="4782" y="7320"/>
                      <a:pt x="4782" y="7348"/>
                    </a:cubicBezTo>
                    <a:lnTo>
                      <a:pt x="4782" y="7499"/>
                    </a:lnTo>
                    <a:cubicBezTo>
                      <a:pt x="4782" y="7527"/>
                      <a:pt x="4805" y="7550"/>
                      <a:pt x="4833" y="7550"/>
                    </a:cubicBezTo>
                    <a:lnTo>
                      <a:pt x="7614" y="7550"/>
                    </a:lnTo>
                    <a:cubicBezTo>
                      <a:pt x="7642" y="7550"/>
                      <a:pt x="7665" y="7527"/>
                      <a:pt x="7665" y="7499"/>
                    </a:cubicBezTo>
                    <a:lnTo>
                      <a:pt x="7665" y="7348"/>
                    </a:lnTo>
                    <a:close/>
                  </a:path>
                </a:pathLst>
              </a:custGeom>
              <a:solidFill>
                <a:srgbClr val="0C4A78"/>
              </a:solidFill>
              <a:ln>
                <a:noFill/>
              </a:ln>
            </p:spPr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4CD4322-6C50-4CB4-AB86-33D889F6502F}"/>
                  </a:ext>
                </a:extLst>
              </p:cNvPr>
              <p:cNvSpPr/>
              <p:nvPr/>
            </p:nvSpPr>
            <p:spPr>
              <a:xfrm>
                <a:off x="9812900" y="2150684"/>
                <a:ext cx="805876" cy="805876"/>
              </a:xfrm>
              <a:prstGeom prst="ellipse">
                <a:avLst/>
              </a:prstGeom>
              <a:noFill/>
              <a:ln w="28575">
                <a:solidFill>
                  <a:srgbClr val="0C4A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904921C-8403-4F25-A9D4-209B92A95995}"/>
                </a:ext>
              </a:extLst>
            </p:cNvPr>
            <p:cNvGrpSpPr/>
            <p:nvPr/>
          </p:nvGrpSpPr>
          <p:grpSpPr>
            <a:xfrm>
              <a:off x="9170878" y="2048202"/>
              <a:ext cx="2134218" cy="207121"/>
              <a:chOff x="9170878" y="2053371"/>
              <a:chExt cx="2134218" cy="207121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EB87308F-F2D8-44F5-A5FB-1546DBE1165A}"/>
                  </a:ext>
                </a:extLst>
              </p:cNvPr>
              <p:cNvGrpSpPr/>
              <p:nvPr/>
            </p:nvGrpSpPr>
            <p:grpSpPr>
              <a:xfrm>
                <a:off x="10752389" y="2069248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79" name="L 形 78">
                  <a:extLst>
                    <a:ext uri="{FF2B5EF4-FFF2-40B4-BE49-F238E27FC236}">
                      <a16:creationId xmlns:a16="http://schemas.microsoft.com/office/drawing/2014/main" id="{FA3EE95E-5393-4B3D-8BBC-414A487ED44D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0" name="L 形 79">
                  <a:extLst>
                    <a:ext uri="{FF2B5EF4-FFF2-40B4-BE49-F238E27FC236}">
                      <a16:creationId xmlns:a16="http://schemas.microsoft.com/office/drawing/2014/main" id="{66B95723-AB28-4F1C-AB85-917DAAF665C4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1" name="L 形 80">
                  <a:extLst>
                    <a:ext uri="{FF2B5EF4-FFF2-40B4-BE49-F238E27FC236}">
                      <a16:creationId xmlns:a16="http://schemas.microsoft.com/office/drawing/2014/main" id="{EB5F62D7-8AE1-41C1-B909-28031F2A665E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7090608E-AAC0-46AE-BA4C-651505EED7F1}"/>
                  </a:ext>
                </a:extLst>
              </p:cNvPr>
              <p:cNvGrpSpPr/>
              <p:nvPr/>
            </p:nvGrpSpPr>
            <p:grpSpPr>
              <a:xfrm flipH="1">
                <a:off x="9170878" y="2053371"/>
                <a:ext cx="552707" cy="191244"/>
                <a:chOff x="7479651" y="1286689"/>
                <a:chExt cx="1316632" cy="455572"/>
              </a:xfrm>
              <a:solidFill>
                <a:schemeClr val="bg1">
                  <a:alpha val="33000"/>
                </a:schemeClr>
              </a:solidFill>
            </p:grpSpPr>
            <p:sp>
              <p:nvSpPr>
                <p:cNvPr id="83" name="L 形 82">
                  <a:extLst>
                    <a:ext uri="{FF2B5EF4-FFF2-40B4-BE49-F238E27FC236}">
                      <a16:creationId xmlns:a16="http://schemas.microsoft.com/office/drawing/2014/main" id="{9C492925-590F-40E8-947F-E0EAF04E7ECF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4" name="L 形 83">
                  <a:extLst>
                    <a:ext uri="{FF2B5EF4-FFF2-40B4-BE49-F238E27FC236}">
                      <a16:creationId xmlns:a16="http://schemas.microsoft.com/office/drawing/2014/main" id="{8969EF65-FF7C-479E-A163-7E0F589D7C25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5" name="L 形 84">
                  <a:extLst>
                    <a:ext uri="{FF2B5EF4-FFF2-40B4-BE49-F238E27FC236}">
                      <a16:creationId xmlns:a16="http://schemas.microsoft.com/office/drawing/2014/main" id="{8B6DF072-AF5C-4089-B26E-A59C905452A6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97117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BF551B-F5F3-4CBC-9DE7-949FB2AB8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304"/>
          <a:stretch/>
        </p:blipFill>
        <p:spPr>
          <a:xfrm>
            <a:off x="96455" y="88591"/>
            <a:ext cx="12007507" cy="6682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E39FCAE-8B05-4182-BA3C-D7B68DFA994C}"/>
              </a:ext>
            </a:extLst>
          </p:cNvPr>
          <p:cNvSpPr/>
          <p:nvPr/>
        </p:nvSpPr>
        <p:spPr>
          <a:xfrm>
            <a:off x="96455" y="88591"/>
            <a:ext cx="12007507" cy="6680818"/>
          </a:xfrm>
          <a:prstGeom prst="rect">
            <a:avLst/>
          </a:prstGeom>
          <a:gradFill flip="none" rotWithShape="1">
            <a:gsLst>
              <a:gs pos="0">
                <a:srgbClr val="014579"/>
              </a:gs>
              <a:gs pos="100000">
                <a:srgbClr val="014579">
                  <a:alpha val="8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6" name="箭头: 上 115">
            <a:extLst>
              <a:ext uri="{FF2B5EF4-FFF2-40B4-BE49-F238E27FC236}">
                <a16:creationId xmlns:a16="http://schemas.microsoft.com/office/drawing/2014/main" id="{C90EB020-1F7C-40D2-B902-2F00355149C7}"/>
              </a:ext>
            </a:extLst>
          </p:cNvPr>
          <p:cNvSpPr/>
          <p:nvPr/>
        </p:nvSpPr>
        <p:spPr>
          <a:xfrm>
            <a:off x="7909089" y="2921601"/>
            <a:ext cx="893654" cy="2003475"/>
          </a:xfrm>
          <a:prstGeom prst="upArrow">
            <a:avLst>
              <a:gd name="adj1" fmla="val 52109"/>
              <a:gd name="adj2" fmla="val 50000"/>
            </a:avLst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7" name="箭头: 上 116">
            <a:extLst>
              <a:ext uri="{FF2B5EF4-FFF2-40B4-BE49-F238E27FC236}">
                <a16:creationId xmlns:a16="http://schemas.microsoft.com/office/drawing/2014/main" id="{E32A7BB6-F447-4CD0-AD72-2385C2E16884}"/>
              </a:ext>
            </a:extLst>
          </p:cNvPr>
          <p:cNvSpPr/>
          <p:nvPr/>
        </p:nvSpPr>
        <p:spPr>
          <a:xfrm>
            <a:off x="3404876" y="897101"/>
            <a:ext cx="893654" cy="2003475"/>
          </a:xfrm>
          <a:prstGeom prst="upArrow">
            <a:avLst>
              <a:gd name="adj1" fmla="val 52109"/>
              <a:gd name="adj2" fmla="val 50000"/>
            </a:avLst>
          </a:prstGeom>
          <a:gradFill flip="none" rotWithShape="1">
            <a:gsLst>
              <a:gs pos="0">
                <a:schemeClr val="bg1">
                  <a:alpha val="3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8" name="箭头: 上 117">
            <a:extLst>
              <a:ext uri="{FF2B5EF4-FFF2-40B4-BE49-F238E27FC236}">
                <a16:creationId xmlns:a16="http://schemas.microsoft.com/office/drawing/2014/main" id="{5E6899B4-B528-4617-B8FE-C16CCF1832B3}"/>
              </a:ext>
            </a:extLst>
          </p:cNvPr>
          <p:cNvSpPr/>
          <p:nvPr/>
        </p:nvSpPr>
        <p:spPr>
          <a:xfrm>
            <a:off x="7999775" y="1506696"/>
            <a:ext cx="739666" cy="933253"/>
          </a:xfrm>
          <a:prstGeom prst="upArrow">
            <a:avLst>
              <a:gd name="adj1" fmla="val 48416"/>
              <a:gd name="adj2" fmla="val 51274"/>
            </a:avLst>
          </a:prstGeom>
          <a:gradFill flip="none" rotWithShape="1">
            <a:gsLst>
              <a:gs pos="0">
                <a:schemeClr val="bg1">
                  <a:alpha val="6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AD7B37-2A22-4016-919C-718A9A0F7704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全图型排版可以用作重点展示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761B5E-4264-4849-969E-C90EC17F093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DB4804EA-945F-4802-802D-A16FC2D73E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2F7341F-B2C6-4FEC-B5FD-F1A92FD60399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95D5FF0-EB3C-4004-8C57-80F3C59AD6B3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ABBEE93-FA78-41A9-95EC-40231988F7B9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0AAD9E3-E45F-4519-A6EF-545739A9A890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0A32091-503F-4F5D-A422-60444E613C28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F873E70-830F-4CA5-8322-E8DCE306AB0F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7235771-766C-46D5-9F97-83E0A8D22403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847092F-3A27-4D65-BAD4-BAADDBFCD098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234BE29-430A-47F1-BBA3-4D3FB3297EAF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5C9C3E1-C6E8-4D1E-83F1-BE52C3114498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E6892E0-2481-4363-97CD-096D067CF4EB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6375738-5903-448E-9CD0-6F011A8686C9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FD15AB7-C11D-4F18-81AE-7E40BBECBB9D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1E85990-AE4F-429F-96EC-8A019233D464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F8F72A5-E17E-44EC-BE83-83EB96CE4205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D7F28DA-64E8-41EA-815F-D570C049A56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D7475FD-DFF6-480D-A6EC-2ED4E5387E53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A2EB721-3174-4274-84F2-C818721717FD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9E8B4DB-155C-4A65-B572-25269352295B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51D9963-5998-49E2-95D4-A330D7C4F285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A9D6A1B-6045-41FB-B144-478D7CFF9FEF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AA182FA-9001-4EEF-8092-15B6E0F42C7C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BFDFF5-15BC-4D86-B2C8-1E69E0C84CE5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FD1833E-AB44-4E96-B808-FD2B5934DC3E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720A5B9-B224-416E-A565-96E2689DCD6F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BE31A4D-9161-46E8-AC2D-09A29E7AC949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6D1387B-AC6A-4AA5-8AC8-E966CBB635AC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652562A-3455-4FF3-8A77-5C510B3AD0C5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箭头: 上 113">
            <a:extLst>
              <a:ext uri="{FF2B5EF4-FFF2-40B4-BE49-F238E27FC236}">
                <a16:creationId xmlns:a16="http://schemas.microsoft.com/office/drawing/2014/main" id="{2326624E-5E6A-4974-857B-047266239617}"/>
              </a:ext>
            </a:extLst>
          </p:cNvPr>
          <p:cNvSpPr/>
          <p:nvPr/>
        </p:nvSpPr>
        <p:spPr>
          <a:xfrm>
            <a:off x="20059" y="1942178"/>
            <a:ext cx="1545989" cy="3792881"/>
          </a:xfrm>
          <a:prstGeom prst="upArrow">
            <a:avLst/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1BDF3502-1B44-40CA-9197-9FB5F5B1E36B}"/>
              </a:ext>
            </a:extLst>
          </p:cNvPr>
          <p:cNvGrpSpPr/>
          <p:nvPr/>
        </p:nvGrpSpPr>
        <p:grpSpPr>
          <a:xfrm>
            <a:off x="782253" y="1637229"/>
            <a:ext cx="10788362" cy="2873781"/>
            <a:chOff x="782253" y="1637229"/>
            <a:chExt cx="10788362" cy="2873781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205D5FE2-38AD-4B9F-BA50-06E2216B0918}"/>
                </a:ext>
              </a:extLst>
            </p:cNvPr>
            <p:cNvSpPr txBox="1"/>
            <p:nvPr/>
          </p:nvSpPr>
          <p:spPr>
            <a:xfrm>
              <a:off x="782253" y="1637229"/>
              <a:ext cx="16432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转化点</a:t>
              </a:r>
              <a:r>
                <a:rPr lang="en-US" altLang="zh-CN" sz="28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1510248D-C1A4-4DBF-A218-C1EABC719F05}"/>
                </a:ext>
              </a:extLst>
            </p:cNvPr>
            <p:cNvSpPr txBox="1"/>
            <p:nvPr/>
          </p:nvSpPr>
          <p:spPr>
            <a:xfrm>
              <a:off x="797674" y="2446662"/>
              <a:ext cx="2992823" cy="206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2BA98CCC-FAA6-45D6-8428-6E7072C39064}"/>
                </a:ext>
              </a:extLst>
            </p:cNvPr>
            <p:cNvSpPr txBox="1"/>
            <p:nvPr/>
          </p:nvSpPr>
          <p:spPr>
            <a:xfrm>
              <a:off x="8577792" y="2446662"/>
              <a:ext cx="2992823" cy="206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  <a:endPara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文本示例文字，可删除</a:t>
              </a:r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FFCD4478-5F49-46DD-BF88-E78B21B9CB76}"/>
              </a:ext>
            </a:extLst>
          </p:cNvPr>
          <p:cNvSpPr txBox="1"/>
          <p:nvPr/>
        </p:nvSpPr>
        <p:spPr>
          <a:xfrm>
            <a:off x="8557024" y="1637229"/>
            <a:ext cx="1643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转化点</a:t>
            </a:r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5" name="箭头: 上 114">
            <a:extLst>
              <a:ext uri="{FF2B5EF4-FFF2-40B4-BE49-F238E27FC236}">
                <a16:creationId xmlns:a16="http://schemas.microsoft.com/office/drawing/2014/main" id="{3238DEA4-9BD2-4E66-BE32-8A16D49B1C39}"/>
              </a:ext>
            </a:extLst>
          </p:cNvPr>
          <p:cNvSpPr/>
          <p:nvPr/>
        </p:nvSpPr>
        <p:spPr>
          <a:xfrm>
            <a:off x="10594450" y="1942178"/>
            <a:ext cx="1545989" cy="3792881"/>
          </a:xfrm>
          <a:prstGeom prst="upArrow">
            <a:avLst/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9" name="箭头: 上 118">
            <a:extLst>
              <a:ext uri="{FF2B5EF4-FFF2-40B4-BE49-F238E27FC236}">
                <a16:creationId xmlns:a16="http://schemas.microsoft.com/office/drawing/2014/main" id="{6B545D93-470C-485F-87B3-06F3ABAF6819}"/>
              </a:ext>
            </a:extLst>
          </p:cNvPr>
          <p:cNvSpPr/>
          <p:nvPr/>
        </p:nvSpPr>
        <p:spPr>
          <a:xfrm>
            <a:off x="991592" y="4843635"/>
            <a:ext cx="739666" cy="933253"/>
          </a:xfrm>
          <a:prstGeom prst="upArrow">
            <a:avLst>
              <a:gd name="adj1" fmla="val 48416"/>
              <a:gd name="adj2" fmla="val 51274"/>
            </a:avLst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20" name="箭头: 上 119">
            <a:extLst>
              <a:ext uri="{FF2B5EF4-FFF2-40B4-BE49-F238E27FC236}">
                <a16:creationId xmlns:a16="http://schemas.microsoft.com/office/drawing/2014/main" id="{ED348960-15D4-422F-BF3A-C51C22FB9520}"/>
              </a:ext>
            </a:extLst>
          </p:cNvPr>
          <p:cNvSpPr/>
          <p:nvPr/>
        </p:nvSpPr>
        <p:spPr>
          <a:xfrm>
            <a:off x="1913075" y="5457518"/>
            <a:ext cx="485615" cy="612711"/>
          </a:xfrm>
          <a:prstGeom prst="upArrow">
            <a:avLst>
              <a:gd name="adj1" fmla="val 48416"/>
              <a:gd name="adj2" fmla="val 51274"/>
            </a:avLst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rgbClr val="06487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DEF89740-0704-4072-A609-4B9914BBB86B}"/>
              </a:ext>
            </a:extLst>
          </p:cNvPr>
          <p:cNvGrpSpPr/>
          <p:nvPr/>
        </p:nvGrpSpPr>
        <p:grpSpPr>
          <a:xfrm>
            <a:off x="569072" y="5500376"/>
            <a:ext cx="11140328" cy="858609"/>
            <a:chOff x="569072" y="5500376"/>
            <a:chExt cx="11140328" cy="858609"/>
          </a:xfrm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0EAEF674-E65E-4E0C-96A8-CFCE849F9174}"/>
                </a:ext>
              </a:extLst>
            </p:cNvPr>
            <p:cNvSpPr/>
            <p:nvPr/>
          </p:nvSpPr>
          <p:spPr>
            <a:xfrm>
              <a:off x="682784" y="5500376"/>
              <a:ext cx="605574" cy="45719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A5C58406-DBFF-4FCA-A0DF-DD7EBA5A65AD}"/>
                </a:ext>
              </a:extLst>
            </p:cNvPr>
            <p:cNvSpPr txBox="1"/>
            <p:nvPr/>
          </p:nvSpPr>
          <p:spPr>
            <a:xfrm>
              <a:off x="569072" y="5651099"/>
              <a:ext cx="111403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如果你还有内容，可以在这里进行补充。同样，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。这部分设定的是转化点，你可以随意进行更改。一两句话左右就</a:t>
              </a:r>
              <a:r>
                <a:rPr lang="en-US" altLang="zh-CN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OK</a:t>
              </a:r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了。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CEFB041-C7A7-4EA5-A906-FCFEEE93C1B4}"/>
              </a:ext>
            </a:extLst>
          </p:cNvPr>
          <p:cNvGrpSpPr/>
          <p:nvPr/>
        </p:nvGrpSpPr>
        <p:grpSpPr>
          <a:xfrm>
            <a:off x="628370" y="1414186"/>
            <a:ext cx="107160" cy="3666162"/>
            <a:chOff x="585314" y="1402854"/>
            <a:chExt cx="121327" cy="3666162"/>
          </a:xfrm>
          <a:solidFill>
            <a:schemeClr val="bg1">
              <a:alpha val="13000"/>
            </a:schemeClr>
          </a:solidFill>
        </p:grpSpPr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C30C5D43-DBC5-4F49-9E9B-46C16503BEAE}"/>
                </a:ext>
              </a:extLst>
            </p:cNvPr>
            <p:cNvSpPr/>
            <p:nvPr/>
          </p:nvSpPr>
          <p:spPr>
            <a:xfrm rot="20570806">
              <a:off x="585314" y="14028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98F3A882-CA6E-4077-8C5C-164E1476975A}"/>
                </a:ext>
              </a:extLst>
            </p:cNvPr>
            <p:cNvSpPr/>
            <p:nvPr/>
          </p:nvSpPr>
          <p:spPr>
            <a:xfrm rot="20570806">
              <a:off x="585314" y="15115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3113054A-00D3-4844-B915-5D76C11B9292}"/>
                </a:ext>
              </a:extLst>
            </p:cNvPr>
            <p:cNvSpPr/>
            <p:nvPr/>
          </p:nvSpPr>
          <p:spPr>
            <a:xfrm rot="20570806">
              <a:off x="585314" y="16202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D8308FFA-4D16-4D36-9681-24E9D6B1FD80}"/>
                </a:ext>
              </a:extLst>
            </p:cNvPr>
            <p:cNvSpPr/>
            <p:nvPr/>
          </p:nvSpPr>
          <p:spPr>
            <a:xfrm rot="20570806">
              <a:off x="585314" y="17289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B30F4B17-A2C5-454B-9AF6-D829F96188A2}"/>
                </a:ext>
              </a:extLst>
            </p:cNvPr>
            <p:cNvSpPr/>
            <p:nvPr/>
          </p:nvSpPr>
          <p:spPr>
            <a:xfrm rot="20570806">
              <a:off x="585314" y="18377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FA832C95-9621-4057-ABC6-6E35DE45F9EF}"/>
                </a:ext>
              </a:extLst>
            </p:cNvPr>
            <p:cNvSpPr/>
            <p:nvPr/>
          </p:nvSpPr>
          <p:spPr>
            <a:xfrm rot="20570806">
              <a:off x="585314" y="19464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E57CF145-B31B-460E-A9FA-F0E3FC589C3F}"/>
                </a:ext>
              </a:extLst>
            </p:cNvPr>
            <p:cNvSpPr/>
            <p:nvPr/>
          </p:nvSpPr>
          <p:spPr>
            <a:xfrm rot="20570806">
              <a:off x="585314" y="20551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id="{EA3D92DC-D40C-4C50-A334-70E990FFD13C}"/>
                </a:ext>
              </a:extLst>
            </p:cNvPr>
            <p:cNvSpPr/>
            <p:nvPr/>
          </p:nvSpPr>
          <p:spPr>
            <a:xfrm rot="20570806">
              <a:off x="585314" y="21638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648501F4-4911-4BCE-AC8D-DFA4E59EFEEE}"/>
                </a:ext>
              </a:extLst>
            </p:cNvPr>
            <p:cNvSpPr/>
            <p:nvPr/>
          </p:nvSpPr>
          <p:spPr>
            <a:xfrm rot="20570806">
              <a:off x="585314" y="22725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平行四边形 132">
              <a:extLst>
                <a:ext uri="{FF2B5EF4-FFF2-40B4-BE49-F238E27FC236}">
                  <a16:creationId xmlns:a16="http://schemas.microsoft.com/office/drawing/2014/main" id="{E3AD168F-A527-44BC-987C-1406E03327EB}"/>
                </a:ext>
              </a:extLst>
            </p:cNvPr>
            <p:cNvSpPr/>
            <p:nvPr/>
          </p:nvSpPr>
          <p:spPr>
            <a:xfrm rot="20570806">
              <a:off x="585314" y="238126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94F394BA-D1AD-4142-9B4B-0AF177F13AAB}"/>
                </a:ext>
              </a:extLst>
            </p:cNvPr>
            <p:cNvSpPr/>
            <p:nvPr/>
          </p:nvSpPr>
          <p:spPr>
            <a:xfrm rot="20570806">
              <a:off x="585314" y="248997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4320CB8B-5B6A-4BFF-A14F-47421D54017D}"/>
                </a:ext>
              </a:extLst>
            </p:cNvPr>
            <p:cNvSpPr/>
            <p:nvPr/>
          </p:nvSpPr>
          <p:spPr>
            <a:xfrm rot="20570806">
              <a:off x="585314" y="259868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平行四边形 135">
              <a:extLst>
                <a:ext uri="{FF2B5EF4-FFF2-40B4-BE49-F238E27FC236}">
                  <a16:creationId xmlns:a16="http://schemas.microsoft.com/office/drawing/2014/main" id="{10C719C6-DCE8-409D-BCC0-586496FB5B17}"/>
                </a:ext>
              </a:extLst>
            </p:cNvPr>
            <p:cNvSpPr/>
            <p:nvPr/>
          </p:nvSpPr>
          <p:spPr>
            <a:xfrm rot="20570806">
              <a:off x="585314" y="270739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平行四边形 136">
              <a:extLst>
                <a:ext uri="{FF2B5EF4-FFF2-40B4-BE49-F238E27FC236}">
                  <a16:creationId xmlns:a16="http://schemas.microsoft.com/office/drawing/2014/main" id="{05EFCBDF-A400-4173-9ACE-6A1AFBC9BAE1}"/>
                </a:ext>
              </a:extLst>
            </p:cNvPr>
            <p:cNvSpPr/>
            <p:nvPr/>
          </p:nvSpPr>
          <p:spPr>
            <a:xfrm rot="20570806">
              <a:off x="585314" y="281611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平行四边形 137">
              <a:extLst>
                <a:ext uri="{FF2B5EF4-FFF2-40B4-BE49-F238E27FC236}">
                  <a16:creationId xmlns:a16="http://schemas.microsoft.com/office/drawing/2014/main" id="{270C6506-5750-4E14-8A98-346C359FC776}"/>
                </a:ext>
              </a:extLst>
            </p:cNvPr>
            <p:cNvSpPr/>
            <p:nvPr/>
          </p:nvSpPr>
          <p:spPr>
            <a:xfrm rot="20570806">
              <a:off x="585314" y="292482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平行四边形 138">
              <a:extLst>
                <a:ext uri="{FF2B5EF4-FFF2-40B4-BE49-F238E27FC236}">
                  <a16:creationId xmlns:a16="http://schemas.microsoft.com/office/drawing/2014/main" id="{51A222DF-5760-4A1E-9ACE-5AE8501F8903}"/>
                </a:ext>
              </a:extLst>
            </p:cNvPr>
            <p:cNvSpPr/>
            <p:nvPr/>
          </p:nvSpPr>
          <p:spPr>
            <a:xfrm rot="20570806">
              <a:off x="585314" y="303353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平行四边形 139">
              <a:extLst>
                <a:ext uri="{FF2B5EF4-FFF2-40B4-BE49-F238E27FC236}">
                  <a16:creationId xmlns:a16="http://schemas.microsoft.com/office/drawing/2014/main" id="{BFDF9879-E88E-4B57-A34C-72B60289FDBB}"/>
                </a:ext>
              </a:extLst>
            </p:cNvPr>
            <p:cNvSpPr/>
            <p:nvPr/>
          </p:nvSpPr>
          <p:spPr>
            <a:xfrm rot="20570806">
              <a:off x="585314" y="314224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1" name="平行四边形 140">
              <a:extLst>
                <a:ext uri="{FF2B5EF4-FFF2-40B4-BE49-F238E27FC236}">
                  <a16:creationId xmlns:a16="http://schemas.microsoft.com/office/drawing/2014/main" id="{FD17D3F2-C830-430D-8E9A-1B3F145D02BA}"/>
                </a:ext>
              </a:extLst>
            </p:cNvPr>
            <p:cNvSpPr/>
            <p:nvPr/>
          </p:nvSpPr>
          <p:spPr>
            <a:xfrm rot="20570806">
              <a:off x="585314" y="325095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平行四边形 141">
              <a:extLst>
                <a:ext uri="{FF2B5EF4-FFF2-40B4-BE49-F238E27FC236}">
                  <a16:creationId xmlns:a16="http://schemas.microsoft.com/office/drawing/2014/main" id="{9EA3427D-A8E6-4CB8-A0AA-30CDBD549F2E}"/>
                </a:ext>
              </a:extLst>
            </p:cNvPr>
            <p:cNvSpPr/>
            <p:nvPr/>
          </p:nvSpPr>
          <p:spPr>
            <a:xfrm rot="20570806">
              <a:off x="585314" y="335967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平行四边形 142">
              <a:extLst>
                <a:ext uri="{FF2B5EF4-FFF2-40B4-BE49-F238E27FC236}">
                  <a16:creationId xmlns:a16="http://schemas.microsoft.com/office/drawing/2014/main" id="{2267F748-70F4-4274-8581-59CB4B65B83C}"/>
                </a:ext>
              </a:extLst>
            </p:cNvPr>
            <p:cNvSpPr/>
            <p:nvPr/>
          </p:nvSpPr>
          <p:spPr>
            <a:xfrm rot="20570806">
              <a:off x="585314" y="346838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平行四边形 143">
              <a:extLst>
                <a:ext uri="{FF2B5EF4-FFF2-40B4-BE49-F238E27FC236}">
                  <a16:creationId xmlns:a16="http://schemas.microsoft.com/office/drawing/2014/main" id="{F807416E-6449-4B51-9A07-48D1FB88DBFF}"/>
                </a:ext>
              </a:extLst>
            </p:cNvPr>
            <p:cNvSpPr/>
            <p:nvPr/>
          </p:nvSpPr>
          <p:spPr>
            <a:xfrm rot="20570806">
              <a:off x="585314" y="357709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平行四边形 144">
              <a:extLst>
                <a:ext uri="{FF2B5EF4-FFF2-40B4-BE49-F238E27FC236}">
                  <a16:creationId xmlns:a16="http://schemas.microsoft.com/office/drawing/2014/main" id="{F24855F9-53BC-47EE-92A9-EE3C7A21F558}"/>
                </a:ext>
              </a:extLst>
            </p:cNvPr>
            <p:cNvSpPr/>
            <p:nvPr/>
          </p:nvSpPr>
          <p:spPr>
            <a:xfrm rot="20570806">
              <a:off x="585314" y="368580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平行四边形 145">
              <a:extLst>
                <a:ext uri="{FF2B5EF4-FFF2-40B4-BE49-F238E27FC236}">
                  <a16:creationId xmlns:a16="http://schemas.microsoft.com/office/drawing/2014/main" id="{A08F936A-217C-4167-8DEC-308F10C854F5}"/>
                </a:ext>
              </a:extLst>
            </p:cNvPr>
            <p:cNvSpPr/>
            <p:nvPr/>
          </p:nvSpPr>
          <p:spPr>
            <a:xfrm rot="20570806">
              <a:off x="585314" y="379451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平行四边形 146">
              <a:extLst>
                <a:ext uri="{FF2B5EF4-FFF2-40B4-BE49-F238E27FC236}">
                  <a16:creationId xmlns:a16="http://schemas.microsoft.com/office/drawing/2014/main" id="{5462F008-3C34-45E4-A480-0AB501904394}"/>
                </a:ext>
              </a:extLst>
            </p:cNvPr>
            <p:cNvSpPr/>
            <p:nvPr/>
          </p:nvSpPr>
          <p:spPr>
            <a:xfrm rot="20570806">
              <a:off x="585314" y="390323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平行四边形 147">
              <a:extLst>
                <a:ext uri="{FF2B5EF4-FFF2-40B4-BE49-F238E27FC236}">
                  <a16:creationId xmlns:a16="http://schemas.microsoft.com/office/drawing/2014/main" id="{D238ECBB-8CA9-4706-BA68-04798E2118B0}"/>
                </a:ext>
              </a:extLst>
            </p:cNvPr>
            <p:cNvSpPr/>
            <p:nvPr/>
          </p:nvSpPr>
          <p:spPr>
            <a:xfrm rot="20570806">
              <a:off x="585314" y="401194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平行四边形 148">
              <a:extLst>
                <a:ext uri="{FF2B5EF4-FFF2-40B4-BE49-F238E27FC236}">
                  <a16:creationId xmlns:a16="http://schemas.microsoft.com/office/drawing/2014/main" id="{626D7CA7-E186-4099-BCE7-51A5B273DA2B}"/>
                </a:ext>
              </a:extLst>
            </p:cNvPr>
            <p:cNvSpPr/>
            <p:nvPr/>
          </p:nvSpPr>
          <p:spPr>
            <a:xfrm rot="20570806">
              <a:off x="585314" y="41206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平行四边形 149">
              <a:extLst>
                <a:ext uri="{FF2B5EF4-FFF2-40B4-BE49-F238E27FC236}">
                  <a16:creationId xmlns:a16="http://schemas.microsoft.com/office/drawing/2014/main" id="{75F9149D-E2DF-4688-B192-3573C68ACA0E}"/>
                </a:ext>
              </a:extLst>
            </p:cNvPr>
            <p:cNvSpPr/>
            <p:nvPr/>
          </p:nvSpPr>
          <p:spPr>
            <a:xfrm rot="20570806">
              <a:off x="585314" y="42293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1" name="平行四边形 150">
              <a:extLst>
                <a:ext uri="{FF2B5EF4-FFF2-40B4-BE49-F238E27FC236}">
                  <a16:creationId xmlns:a16="http://schemas.microsoft.com/office/drawing/2014/main" id="{1826E897-48B4-4812-878F-AFA5068964FF}"/>
                </a:ext>
              </a:extLst>
            </p:cNvPr>
            <p:cNvSpPr/>
            <p:nvPr/>
          </p:nvSpPr>
          <p:spPr>
            <a:xfrm rot="20570806">
              <a:off x="585314" y="43380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平行四边形 151">
              <a:extLst>
                <a:ext uri="{FF2B5EF4-FFF2-40B4-BE49-F238E27FC236}">
                  <a16:creationId xmlns:a16="http://schemas.microsoft.com/office/drawing/2014/main" id="{450C22F2-8010-434E-92CA-34483E3DAE53}"/>
                </a:ext>
              </a:extLst>
            </p:cNvPr>
            <p:cNvSpPr/>
            <p:nvPr/>
          </p:nvSpPr>
          <p:spPr>
            <a:xfrm rot="20570806">
              <a:off x="585314" y="44467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平行四边形 152">
              <a:extLst>
                <a:ext uri="{FF2B5EF4-FFF2-40B4-BE49-F238E27FC236}">
                  <a16:creationId xmlns:a16="http://schemas.microsoft.com/office/drawing/2014/main" id="{D2290F7A-8782-40C6-A6DF-C30DBFE3224F}"/>
                </a:ext>
              </a:extLst>
            </p:cNvPr>
            <p:cNvSpPr/>
            <p:nvPr/>
          </p:nvSpPr>
          <p:spPr>
            <a:xfrm rot="20570806">
              <a:off x="585314" y="45555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平行四边形 153">
              <a:extLst>
                <a:ext uri="{FF2B5EF4-FFF2-40B4-BE49-F238E27FC236}">
                  <a16:creationId xmlns:a16="http://schemas.microsoft.com/office/drawing/2014/main" id="{8E7BB4B9-7762-4B15-A5A4-85432BD377B2}"/>
                </a:ext>
              </a:extLst>
            </p:cNvPr>
            <p:cNvSpPr/>
            <p:nvPr/>
          </p:nvSpPr>
          <p:spPr>
            <a:xfrm rot="20570806">
              <a:off x="585314" y="46642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5" name="平行四边形 154">
              <a:extLst>
                <a:ext uri="{FF2B5EF4-FFF2-40B4-BE49-F238E27FC236}">
                  <a16:creationId xmlns:a16="http://schemas.microsoft.com/office/drawing/2014/main" id="{B2D656A5-5CB6-4676-97D5-9189074800A5}"/>
                </a:ext>
              </a:extLst>
            </p:cNvPr>
            <p:cNvSpPr/>
            <p:nvPr/>
          </p:nvSpPr>
          <p:spPr>
            <a:xfrm rot="20570806">
              <a:off x="585314" y="47729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平行四边形 155">
              <a:extLst>
                <a:ext uri="{FF2B5EF4-FFF2-40B4-BE49-F238E27FC236}">
                  <a16:creationId xmlns:a16="http://schemas.microsoft.com/office/drawing/2014/main" id="{80FCF0D9-EA9A-4962-9E91-D3DB25CAFE8B}"/>
                </a:ext>
              </a:extLst>
            </p:cNvPr>
            <p:cNvSpPr/>
            <p:nvPr/>
          </p:nvSpPr>
          <p:spPr>
            <a:xfrm rot="20570806">
              <a:off x="585314" y="48816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平行四边形 156">
              <a:extLst>
                <a:ext uri="{FF2B5EF4-FFF2-40B4-BE49-F238E27FC236}">
                  <a16:creationId xmlns:a16="http://schemas.microsoft.com/office/drawing/2014/main" id="{AF9B2632-07BB-48AB-A76F-DD6EB6CAEA9A}"/>
                </a:ext>
              </a:extLst>
            </p:cNvPr>
            <p:cNvSpPr/>
            <p:nvPr/>
          </p:nvSpPr>
          <p:spPr>
            <a:xfrm rot="20570806">
              <a:off x="585314" y="49903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EDCAF12-18F2-4B1F-AE62-DAF248328114}"/>
              </a:ext>
            </a:extLst>
          </p:cNvPr>
          <p:cNvGrpSpPr/>
          <p:nvPr/>
        </p:nvGrpSpPr>
        <p:grpSpPr>
          <a:xfrm>
            <a:off x="702365" y="1144885"/>
            <a:ext cx="3383446" cy="3945470"/>
            <a:chOff x="702365" y="1144885"/>
            <a:chExt cx="3383446" cy="3945470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7945BF5D-DCC3-428C-9501-CB471ACD6430}"/>
                </a:ext>
              </a:extLst>
            </p:cNvPr>
            <p:cNvGrpSpPr/>
            <p:nvPr/>
          </p:nvGrpSpPr>
          <p:grpSpPr>
            <a:xfrm>
              <a:off x="702365" y="1144885"/>
              <a:ext cx="3383446" cy="3945470"/>
              <a:chOff x="702365" y="1275301"/>
              <a:chExt cx="3383446" cy="3429868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DB7F4ED4-F10F-4B61-BE80-9BF42C2B360E}"/>
                  </a:ext>
                </a:extLst>
              </p:cNvPr>
              <p:cNvSpPr/>
              <p:nvPr/>
            </p:nvSpPr>
            <p:spPr>
              <a:xfrm>
                <a:off x="702365" y="1497496"/>
                <a:ext cx="3161086" cy="3207673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不完整圆 102">
                <a:extLst>
                  <a:ext uri="{FF2B5EF4-FFF2-40B4-BE49-F238E27FC236}">
                    <a16:creationId xmlns:a16="http://schemas.microsoft.com/office/drawing/2014/main" id="{00DCC24B-7E4E-4292-A6E5-BEB441B734DE}"/>
                  </a:ext>
                </a:extLst>
              </p:cNvPr>
              <p:cNvSpPr/>
              <p:nvPr/>
            </p:nvSpPr>
            <p:spPr>
              <a:xfrm>
                <a:off x="3617595" y="1275301"/>
                <a:ext cx="468216" cy="468216"/>
              </a:xfrm>
              <a:prstGeom prst="pie">
                <a:avLst>
                  <a:gd name="adj1" fmla="val 5395428"/>
                  <a:gd name="adj2" fmla="val 10764836"/>
                </a:avLst>
              </a:prstGeom>
              <a:solidFill>
                <a:srgbClr val="FDD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0930D36B-9C74-4113-AEB1-B9EF434F2CFD}"/>
                </a:ext>
              </a:extLst>
            </p:cNvPr>
            <p:cNvSpPr/>
            <p:nvPr/>
          </p:nvSpPr>
          <p:spPr>
            <a:xfrm>
              <a:off x="702365" y="5017769"/>
              <a:ext cx="3161086" cy="725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B8DA8626-AF6A-4192-BFFC-C15A36A04245}"/>
              </a:ext>
            </a:extLst>
          </p:cNvPr>
          <p:cNvGrpSpPr/>
          <p:nvPr/>
        </p:nvGrpSpPr>
        <p:grpSpPr>
          <a:xfrm>
            <a:off x="3768684" y="1414186"/>
            <a:ext cx="117400" cy="3666162"/>
            <a:chOff x="585314" y="1402854"/>
            <a:chExt cx="121327" cy="3666162"/>
          </a:xfrm>
          <a:solidFill>
            <a:schemeClr val="bg1">
              <a:alpha val="4000"/>
            </a:schemeClr>
          </a:solidFill>
        </p:grpSpPr>
        <p:sp>
          <p:nvSpPr>
            <p:cNvPr id="232" name="平行四边形 231">
              <a:extLst>
                <a:ext uri="{FF2B5EF4-FFF2-40B4-BE49-F238E27FC236}">
                  <a16:creationId xmlns:a16="http://schemas.microsoft.com/office/drawing/2014/main" id="{B410118A-8240-49AB-99C1-5C1F40FA1FC8}"/>
                </a:ext>
              </a:extLst>
            </p:cNvPr>
            <p:cNvSpPr/>
            <p:nvPr/>
          </p:nvSpPr>
          <p:spPr>
            <a:xfrm rot="20570806">
              <a:off x="585314" y="14028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3" name="平行四边形 232">
              <a:extLst>
                <a:ext uri="{FF2B5EF4-FFF2-40B4-BE49-F238E27FC236}">
                  <a16:creationId xmlns:a16="http://schemas.microsoft.com/office/drawing/2014/main" id="{202E87BD-D570-4AC9-BD47-AA51DD0502E3}"/>
                </a:ext>
              </a:extLst>
            </p:cNvPr>
            <p:cNvSpPr/>
            <p:nvPr/>
          </p:nvSpPr>
          <p:spPr>
            <a:xfrm rot="20570806">
              <a:off x="585314" y="15115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4" name="平行四边形 233">
              <a:extLst>
                <a:ext uri="{FF2B5EF4-FFF2-40B4-BE49-F238E27FC236}">
                  <a16:creationId xmlns:a16="http://schemas.microsoft.com/office/drawing/2014/main" id="{889AE8EF-8AE8-455F-A1C9-AB2C0BB8187A}"/>
                </a:ext>
              </a:extLst>
            </p:cNvPr>
            <p:cNvSpPr/>
            <p:nvPr/>
          </p:nvSpPr>
          <p:spPr>
            <a:xfrm rot="20570806">
              <a:off x="585314" y="16202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5" name="平行四边形 234">
              <a:extLst>
                <a:ext uri="{FF2B5EF4-FFF2-40B4-BE49-F238E27FC236}">
                  <a16:creationId xmlns:a16="http://schemas.microsoft.com/office/drawing/2014/main" id="{C40B30B1-3EFA-457E-9985-F333DB6827A9}"/>
                </a:ext>
              </a:extLst>
            </p:cNvPr>
            <p:cNvSpPr/>
            <p:nvPr/>
          </p:nvSpPr>
          <p:spPr>
            <a:xfrm rot="20570806">
              <a:off x="585314" y="17289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6" name="平行四边形 235">
              <a:extLst>
                <a:ext uri="{FF2B5EF4-FFF2-40B4-BE49-F238E27FC236}">
                  <a16:creationId xmlns:a16="http://schemas.microsoft.com/office/drawing/2014/main" id="{30ED17CE-A90A-44D1-BD7D-48F78D018E9E}"/>
                </a:ext>
              </a:extLst>
            </p:cNvPr>
            <p:cNvSpPr/>
            <p:nvPr/>
          </p:nvSpPr>
          <p:spPr>
            <a:xfrm rot="20570806">
              <a:off x="585314" y="18377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7" name="平行四边形 236">
              <a:extLst>
                <a:ext uri="{FF2B5EF4-FFF2-40B4-BE49-F238E27FC236}">
                  <a16:creationId xmlns:a16="http://schemas.microsoft.com/office/drawing/2014/main" id="{646D8F90-56E2-4449-ACB7-687C00D7F69E}"/>
                </a:ext>
              </a:extLst>
            </p:cNvPr>
            <p:cNvSpPr/>
            <p:nvPr/>
          </p:nvSpPr>
          <p:spPr>
            <a:xfrm rot="20570806">
              <a:off x="585314" y="19464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8" name="平行四边形 237">
              <a:extLst>
                <a:ext uri="{FF2B5EF4-FFF2-40B4-BE49-F238E27FC236}">
                  <a16:creationId xmlns:a16="http://schemas.microsoft.com/office/drawing/2014/main" id="{41168951-CD6D-4D3F-B1E2-AD2BCB5E5C3D}"/>
                </a:ext>
              </a:extLst>
            </p:cNvPr>
            <p:cNvSpPr/>
            <p:nvPr/>
          </p:nvSpPr>
          <p:spPr>
            <a:xfrm rot="20570806">
              <a:off x="585314" y="20551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9" name="平行四边形 238">
              <a:extLst>
                <a:ext uri="{FF2B5EF4-FFF2-40B4-BE49-F238E27FC236}">
                  <a16:creationId xmlns:a16="http://schemas.microsoft.com/office/drawing/2014/main" id="{B496432B-2233-4C5B-B1E6-054B0997C748}"/>
                </a:ext>
              </a:extLst>
            </p:cNvPr>
            <p:cNvSpPr/>
            <p:nvPr/>
          </p:nvSpPr>
          <p:spPr>
            <a:xfrm rot="20570806">
              <a:off x="585314" y="21638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0" name="平行四边形 239">
              <a:extLst>
                <a:ext uri="{FF2B5EF4-FFF2-40B4-BE49-F238E27FC236}">
                  <a16:creationId xmlns:a16="http://schemas.microsoft.com/office/drawing/2014/main" id="{DAC6545A-62F4-4B85-BA5A-2F9EAEC679F6}"/>
                </a:ext>
              </a:extLst>
            </p:cNvPr>
            <p:cNvSpPr/>
            <p:nvPr/>
          </p:nvSpPr>
          <p:spPr>
            <a:xfrm rot="20570806">
              <a:off x="585314" y="22725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1" name="平行四边形 240">
              <a:extLst>
                <a:ext uri="{FF2B5EF4-FFF2-40B4-BE49-F238E27FC236}">
                  <a16:creationId xmlns:a16="http://schemas.microsoft.com/office/drawing/2014/main" id="{EEFADF0C-90EF-4551-A45D-1CF57391EEE2}"/>
                </a:ext>
              </a:extLst>
            </p:cNvPr>
            <p:cNvSpPr/>
            <p:nvPr/>
          </p:nvSpPr>
          <p:spPr>
            <a:xfrm rot="20570806">
              <a:off x="585314" y="238126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2" name="平行四边形 241">
              <a:extLst>
                <a:ext uri="{FF2B5EF4-FFF2-40B4-BE49-F238E27FC236}">
                  <a16:creationId xmlns:a16="http://schemas.microsoft.com/office/drawing/2014/main" id="{B57E8062-FC60-49B4-B231-376557464715}"/>
                </a:ext>
              </a:extLst>
            </p:cNvPr>
            <p:cNvSpPr/>
            <p:nvPr/>
          </p:nvSpPr>
          <p:spPr>
            <a:xfrm rot="20570806">
              <a:off x="585314" y="248997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3" name="平行四边形 242">
              <a:extLst>
                <a:ext uri="{FF2B5EF4-FFF2-40B4-BE49-F238E27FC236}">
                  <a16:creationId xmlns:a16="http://schemas.microsoft.com/office/drawing/2014/main" id="{E4D78D30-EA85-49E3-BFBC-921E44641E28}"/>
                </a:ext>
              </a:extLst>
            </p:cNvPr>
            <p:cNvSpPr/>
            <p:nvPr/>
          </p:nvSpPr>
          <p:spPr>
            <a:xfrm rot="20570806">
              <a:off x="585314" y="259868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4" name="平行四边形 243">
              <a:extLst>
                <a:ext uri="{FF2B5EF4-FFF2-40B4-BE49-F238E27FC236}">
                  <a16:creationId xmlns:a16="http://schemas.microsoft.com/office/drawing/2014/main" id="{06210DDD-298C-4FAE-8167-4F70328C4613}"/>
                </a:ext>
              </a:extLst>
            </p:cNvPr>
            <p:cNvSpPr/>
            <p:nvPr/>
          </p:nvSpPr>
          <p:spPr>
            <a:xfrm rot="20570806">
              <a:off x="585314" y="270739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5" name="平行四边形 244">
              <a:extLst>
                <a:ext uri="{FF2B5EF4-FFF2-40B4-BE49-F238E27FC236}">
                  <a16:creationId xmlns:a16="http://schemas.microsoft.com/office/drawing/2014/main" id="{5407DDA0-A87E-4E0B-9757-F10F1F085ECA}"/>
                </a:ext>
              </a:extLst>
            </p:cNvPr>
            <p:cNvSpPr/>
            <p:nvPr/>
          </p:nvSpPr>
          <p:spPr>
            <a:xfrm rot="20570806">
              <a:off x="585314" y="281611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6" name="平行四边形 245">
              <a:extLst>
                <a:ext uri="{FF2B5EF4-FFF2-40B4-BE49-F238E27FC236}">
                  <a16:creationId xmlns:a16="http://schemas.microsoft.com/office/drawing/2014/main" id="{46E18CBC-D4C2-4267-8905-94843BD487A3}"/>
                </a:ext>
              </a:extLst>
            </p:cNvPr>
            <p:cNvSpPr/>
            <p:nvPr/>
          </p:nvSpPr>
          <p:spPr>
            <a:xfrm rot="20570806">
              <a:off x="585314" y="292482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7" name="平行四边形 246">
              <a:extLst>
                <a:ext uri="{FF2B5EF4-FFF2-40B4-BE49-F238E27FC236}">
                  <a16:creationId xmlns:a16="http://schemas.microsoft.com/office/drawing/2014/main" id="{F80E8F96-0131-4D77-BACF-157E13520A94}"/>
                </a:ext>
              </a:extLst>
            </p:cNvPr>
            <p:cNvSpPr/>
            <p:nvPr/>
          </p:nvSpPr>
          <p:spPr>
            <a:xfrm rot="20570806">
              <a:off x="585314" y="303353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8" name="平行四边形 247">
              <a:extLst>
                <a:ext uri="{FF2B5EF4-FFF2-40B4-BE49-F238E27FC236}">
                  <a16:creationId xmlns:a16="http://schemas.microsoft.com/office/drawing/2014/main" id="{B712DF06-88C8-4BBC-9B1C-1D7C65B281D1}"/>
                </a:ext>
              </a:extLst>
            </p:cNvPr>
            <p:cNvSpPr/>
            <p:nvPr/>
          </p:nvSpPr>
          <p:spPr>
            <a:xfrm rot="20570806">
              <a:off x="585314" y="314224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9" name="平行四边形 248">
              <a:extLst>
                <a:ext uri="{FF2B5EF4-FFF2-40B4-BE49-F238E27FC236}">
                  <a16:creationId xmlns:a16="http://schemas.microsoft.com/office/drawing/2014/main" id="{94250721-ADD9-43DA-B1A0-747ECFB7BF18}"/>
                </a:ext>
              </a:extLst>
            </p:cNvPr>
            <p:cNvSpPr/>
            <p:nvPr/>
          </p:nvSpPr>
          <p:spPr>
            <a:xfrm rot="20570806">
              <a:off x="585314" y="325095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0" name="平行四边形 249">
              <a:extLst>
                <a:ext uri="{FF2B5EF4-FFF2-40B4-BE49-F238E27FC236}">
                  <a16:creationId xmlns:a16="http://schemas.microsoft.com/office/drawing/2014/main" id="{7711FF0A-6223-4311-9428-B67993D3D9B6}"/>
                </a:ext>
              </a:extLst>
            </p:cNvPr>
            <p:cNvSpPr/>
            <p:nvPr/>
          </p:nvSpPr>
          <p:spPr>
            <a:xfrm rot="20570806">
              <a:off x="585314" y="335967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1" name="平行四边形 250">
              <a:extLst>
                <a:ext uri="{FF2B5EF4-FFF2-40B4-BE49-F238E27FC236}">
                  <a16:creationId xmlns:a16="http://schemas.microsoft.com/office/drawing/2014/main" id="{854CE236-DB6B-4216-A9D1-D93B2C19A3C3}"/>
                </a:ext>
              </a:extLst>
            </p:cNvPr>
            <p:cNvSpPr/>
            <p:nvPr/>
          </p:nvSpPr>
          <p:spPr>
            <a:xfrm rot="20570806">
              <a:off x="585314" y="346838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2" name="平行四边形 251">
              <a:extLst>
                <a:ext uri="{FF2B5EF4-FFF2-40B4-BE49-F238E27FC236}">
                  <a16:creationId xmlns:a16="http://schemas.microsoft.com/office/drawing/2014/main" id="{1EF3EABC-384B-45B6-8465-DBDA7FCE096A}"/>
                </a:ext>
              </a:extLst>
            </p:cNvPr>
            <p:cNvSpPr/>
            <p:nvPr/>
          </p:nvSpPr>
          <p:spPr>
            <a:xfrm rot="20570806">
              <a:off x="585314" y="357709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3" name="平行四边形 252">
              <a:extLst>
                <a:ext uri="{FF2B5EF4-FFF2-40B4-BE49-F238E27FC236}">
                  <a16:creationId xmlns:a16="http://schemas.microsoft.com/office/drawing/2014/main" id="{C30210C7-1EDE-4F30-A637-2DECBA34D3C8}"/>
                </a:ext>
              </a:extLst>
            </p:cNvPr>
            <p:cNvSpPr/>
            <p:nvPr/>
          </p:nvSpPr>
          <p:spPr>
            <a:xfrm rot="20570806">
              <a:off x="585314" y="368580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4" name="平行四边形 253">
              <a:extLst>
                <a:ext uri="{FF2B5EF4-FFF2-40B4-BE49-F238E27FC236}">
                  <a16:creationId xmlns:a16="http://schemas.microsoft.com/office/drawing/2014/main" id="{35ABF5EC-74FE-4139-BE7F-A1275C66EE0B}"/>
                </a:ext>
              </a:extLst>
            </p:cNvPr>
            <p:cNvSpPr/>
            <p:nvPr/>
          </p:nvSpPr>
          <p:spPr>
            <a:xfrm rot="20570806">
              <a:off x="585314" y="379451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5" name="平行四边形 254">
              <a:extLst>
                <a:ext uri="{FF2B5EF4-FFF2-40B4-BE49-F238E27FC236}">
                  <a16:creationId xmlns:a16="http://schemas.microsoft.com/office/drawing/2014/main" id="{78879117-8123-4D0E-9A32-3454910E112D}"/>
                </a:ext>
              </a:extLst>
            </p:cNvPr>
            <p:cNvSpPr/>
            <p:nvPr/>
          </p:nvSpPr>
          <p:spPr>
            <a:xfrm rot="20570806">
              <a:off x="585314" y="390323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6" name="平行四边形 255">
              <a:extLst>
                <a:ext uri="{FF2B5EF4-FFF2-40B4-BE49-F238E27FC236}">
                  <a16:creationId xmlns:a16="http://schemas.microsoft.com/office/drawing/2014/main" id="{5C63BF75-E693-45EC-B90A-2193D387B996}"/>
                </a:ext>
              </a:extLst>
            </p:cNvPr>
            <p:cNvSpPr/>
            <p:nvPr/>
          </p:nvSpPr>
          <p:spPr>
            <a:xfrm rot="20570806">
              <a:off x="585314" y="401194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7" name="平行四边形 256">
              <a:extLst>
                <a:ext uri="{FF2B5EF4-FFF2-40B4-BE49-F238E27FC236}">
                  <a16:creationId xmlns:a16="http://schemas.microsoft.com/office/drawing/2014/main" id="{0F425A53-2BDF-4473-8525-DEB8E43D3DC2}"/>
                </a:ext>
              </a:extLst>
            </p:cNvPr>
            <p:cNvSpPr/>
            <p:nvPr/>
          </p:nvSpPr>
          <p:spPr>
            <a:xfrm rot="20570806">
              <a:off x="585314" y="41206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8" name="平行四边形 257">
              <a:extLst>
                <a:ext uri="{FF2B5EF4-FFF2-40B4-BE49-F238E27FC236}">
                  <a16:creationId xmlns:a16="http://schemas.microsoft.com/office/drawing/2014/main" id="{F6BA0A89-BD46-4EF9-8799-BAC130903B53}"/>
                </a:ext>
              </a:extLst>
            </p:cNvPr>
            <p:cNvSpPr/>
            <p:nvPr/>
          </p:nvSpPr>
          <p:spPr>
            <a:xfrm rot="20570806">
              <a:off x="585314" y="42293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9" name="平行四边形 258">
              <a:extLst>
                <a:ext uri="{FF2B5EF4-FFF2-40B4-BE49-F238E27FC236}">
                  <a16:creationId xmlns:a16="http://schemas.microsoft.com/office/drawing/2014/main" id="{B78BE75E-378F-4412-9EEB-08E494EAAD71}"/>
                </a:ext>
              </a:extLst>
            </p:cNvPr>
            <p:cNvSpPr/>
            <p:nvPr/>
          </p:nvSpPr>
          <p:spPr>
            <a:xfrm rot="20570806">
              <a:off x="585314" y="43380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0" name="平行四边形 259">
              <a:extLst>
                <a:ext uri="{FF2B5EF4-FFF2-40B4-BE49-F238E27FC236}">
                  <a16:creationId xmlns:a16="http://schemas.microsoft.com/office/drawing/2014/main" id="{118AC39C-6F9F-4E23-98C8-CE67F55EBDC8}"/>
                </a:ext>
              </a:extLst>
            </p:cNvPr>
            <p:cNvSpPr/>
            <p:nvPr/>
          </p:nvSpPr>
          <p:spPr>
            <a:xfrm rot="20570806">
              <a:off x="585314" y="44467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1" name="平行四边形 260">
              <a:extLst>
                <a:ext uri="{FF2B5EF4-FFF2-40B4-BE49-F238E27FC236}">
                  <a16:creationId xmlns:a16="http://schemas.microsoft.com/office/drawing/2014/main" id="{9C9AA34A-1421-4ECB-B24D-C0A0E446766B}"/>
                </a:ext>
              </a:extLst>
            </p:cNvPr>
            <p:cNvSpPr/>
            <p:nvPr/>
          </p:nvSpPr>
          <p:spPr>
            <a:xfrm rot="20570806">
              <a:off x="585314" y="45555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2" name="平行四边形 261">
              <a:extLst>
                <a:ext uri="{FF2B5EF4-FFF2-40B4-BE49-F238E27FC236}">
                  <a16:creationId xmlns:a16="http://schemas.microsoft.com/office/drawing/2014/main" id="{36CA1173-CCC6-4A6D-8C69-14CD65FFAC89}"/>
                </a:ext>
              </a:extLst>
            </p:cNvPr>
            <p:cNvSpPr/>
            <p:nvPr/>
          </p:nvSpPr>
          <p:spPr>
            <a:xfrm rot="20570806">
              <a:off x="585314" y="46642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3" name="平行四边形 262">
              <a:extLst>
                <a:ext uri="{FF2B5EF4-FFF2-40B4-BE49-F238E27FC236}">
                  <a16:creationId xmlns:a16="http://schemas.microsoft.com/office/drawing/2014/main" id="{0DE02C8C-753A-4470-A82E-6BC350429B41}"/>
                </a:ext>
              </a:extLst>
            </p:cNvPr>
            <p:cNvSpPr/>
            <p:nvPr/>
          </p:nvSpPr>
          <p:spPr>
            <a:xfrm rot="20570806">
              <a:off x="585314" y="47729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4" name="平行四边形 263">
              <a:extLst>
                <a:ext uri="{FF2B5EF4-FFF2-40B4-BE49-F238E27FC236}">
                  <a16:creationId xmlns:a16="http://schemas.microsoft.com/office/drawing/2014/main" id="{58045D61-56D7-4C13-95E5-C14BAAECE581}"/>
                </a:ext>
              </a:extLst>
            </p:cNvPr>
            <p:cNvSpPr/>
            <p:nvPr/>
          </p:nvSpPr>
          <p:spPr>
            <a:xfrm rot="20570806">
              <a:off x="585314" y="48816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5" name="平行四边形 264">
              <a:extLst>
                <a:ext uri="{FF2B5EF4-FFF2-40B4-BE49-F238E27FC236}">
                  <a16:creationId xmlns:a16="http://schemas.microsoft.com/office/drawing/2014/main" id="{E3510899-569D-4D20-8E22-0D34AAA0573D}"/>
                </a:ext>
              </a:extLst>
            </p:cNvPr>
            <p:cNvSpPr/>
            <p:nvPr/>
          </p:nvSpPr>
          <p:spPr>
            <a:xfrm rot="20570806">
              <a:off x="585314" y="49903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ACE4ADBE-B896-406F-992E-42E4FA1CB4DD}"/>
              </a:ext>
            </a:extLst>
          </p:cNvPr>
          <p:cNvGrpSpPr/>
          <p:nvPr/>
        </p:nvGrpSpPr>
        <p:grpSpPr>
          <a:xfrm>
            <a:off x="8477136" y="1144885"/>
            <a:ext cx="3383446" cy="3945470"/>
            <a:chOff x="702365" y="1144885"/>
            <a:chExt cx="3383446" cy="3945470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C905CD39-3998-4C95-A803-1D5B7E7687CB}"/>
                </a:ext>
              </a:extLst>
            </p:cNvPr>
            <p:cNvGrpSpPr/>
            <p:nvPr/>
          </p:nvGrpSpPr>
          <p:grpSpPr>
            <a:xfrm>
              <a:off x="702365" y="1144885"/>
              <a:ext cx="3383446" cy="3945470"/>
              <a:chOff x="702365" y="1275301"/>
              <a:chExt cx="3383446" cy="3429868"/>
            </a:xfrm>
          </p:grpSpPr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C5DD9FED-4CB1-4E08-8765-294C1818D723}"/>
                  </a:ext>
                </a:extLst>
              </p:cNvPr>
              <p:cNvSpPr/>
              <p:nvPr/>
            </p:nvSpPr>
            <p:spPr>
              <a:xfrm>
                <a:off x="702365" y="1497496"/>
                <a:ext cx="3161086" cy="3207673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不完整圆 110">
                <a:extLst>
                  <a:ext uri="{FF2B5EF4-FFF2-40B4-BE49-F238E27FC236}">
                    <a16:creationId xmlns:a16="http://schemas.microsoft.com/office/drawing/2014/main" id="{79B955D3-2729-42C6-B154-DE7CD1FA4E2E}"/>
                  </a:ext>
                </a:extLst>
              </p:cNvPr>
              <p:cNvSpPr/>
              <p:nvPr/>
            </p:nvSpPr>
            <p:spPr>
              <a:xfrm>
                <a:off x="3617595" y="1275301"/>
                <a:ext cx="468216" cy="468216"/>
              </a:xfrm>
              <a:prstGeom prst="pie">
                <a:avLst>
                  <a:gd name="adj1" fmla="val 5395428"/>
                  <a:gd name="adj2" fmla="val 10764836"/>
                </a:avLst>
              </a:prstGeom>
              <a:solidFill>
                <a:srgbClr val="FDD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D72D0EC3-90D7-49F7-94D5-C4DE384043EB}"/>
                </a:ext>
              </a:extLst>
            </p:cNvPr>
            <p:cNvSpPr/>
            <p:nvPr/>
          </p:nvSpPr>
          <p:spPr>
            <a:xfrm>
              <a:off x="702365" y="5017769"/>
              <a:ext cx="3161086" cy="725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515A1DB0-AC63-4209-BD89-6CB4DB75DD1A}"/>
              </a:ext>
            </a:extLst>
          </p:cNvPr>
          <p:cNvGrpSpPr/>
          <p:nvPr/>
        </p:nvGrpSpPr>
        <p:grpSpPr>
          <a:xfrm>
            <a:off x="8387720" y="1414186"/>
            <a:ext cx="107160" cy="3666162"/>
            <a:chOff x="585314" y="1402854"/>
            <a:chExt cx="121327" cy="3666162"/>
          </a:xfrm>
          <a:solidFill>
            <a:schemeClr val="bg1">
              <a:alpha val="13000"/>
            </a:schemeClr>
          </a:solidFill>
        </p:grpSpPr>
        <p:sp>
          <p:nvSpPr>
            <p:cNvPr id="161" name="平行四边形 160">
              <a:extLst>
                <a:ext uri="{FF2B5EF4-FFF2-40B4-BE49-F238E27FC236}">
                  <a16:creationId xmlns:a16="http://schemas.microsoft.com/office/drawing/2014/main" id="{A77481D1-204E-4C66-B2A5-AD3D1CD4D8FD}"/>
                </a:ext>
              </a:extLst>
            </p:cNvPr>
            <p:cNvSpPr/>
            <p:nvPr/>
          </p:nvSpPr>
          <p:spPr>
            <a:xfrm rot="20570806">
              <a:off x="585314" y="14028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2" name="平行四边形 161">
              <a:extLst>
                <a:ext uri="{FF2B5EF4-FFF2-40B4-BE49-F238E27FC236}">
                  <a16:creationId xmlns:a16="http://schemas.microsoft.com/office/drawing/2014/main" id="{D08F9209-FF9F-4257-B2FA-6A7A67EE07E1}"/>
                </a:ext>
              </a:extLst>
            </p:cNvPr>
            <p:cNvSpPr/>
            <p:nvPr/>
          </p:nvSpPr>
          <p:spPr>
            <a:xfrm rot="20570806">
              <a:off x="585314" y="15115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" name="平行四边形 162">
              <a:extLst>
                <a:ext uri="{FF2B5EF4-FFF2-40B4-BE49-F238E27FC236}">
                  <a16:creationId xmlns:a16="http://schemas.microsoft.com/office/drawing/2014/main" id="{A712FD37-AAF7-4551-9F75-01DC1A130DE1}"/>
                </a:ext>
              </a:extLst>
            </p:cNvPr>
            <p:cNvSpPr/>
            <p:nvPr/>
          </p:nvSpPr>
          <p:spPr>
            <a:xfrm rot="20570806">
              <a:off x="585314" y="16202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4" name="平行四边形 163">
              <a:extLst>
                <a:ext uri="{FF2B5EF4-FFF2-40B4-BE49-F238E27FC236}">
                  <a16:creationId xmlns:a16="http://schemas.microsoft.com/office/drawing/2014/main" id="{42894E42-0026-41F9-BA4C-3DAD37C3218C}"/>
                </a:ext>
              </a:extLst>
            </p:cNvPr>
            <p:cNvSpPr/>
            <p:nvPr/>
          </p:nvSpPr>
          <p:spPr>
            <a:xfrm rot="20570806">
              <a:off x="585314" y="17289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5" name="平行四边形 164">
              <a:extLst>
                <a:ext uri="{FF2B5EF4-FFF2-40B4-BE49-F238E27FC236}">
                  <a16:creationId xmlns:a16="http://schemas.microsoft.com/office/drawing/2014/main" id="{3B64BFA6-44E7-4E27-8AE3-26E6E479769E}"/>
                </a:ext>
              </a:extLst>
            </p:cNvPr>
            <p:cNvSpPr/>
            <p:nvPr/>
          </p:nvSpPr>
          <p:spPr>
            <a:xfrm rot="20570806">
              <a:off x="585314" y="18377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6" name="平行四边形 165">
              <a:extLst>
                <a:ext uri="{FF2B5EF4-FFF2-40B4-BE49-F238E27FC236}">
                  <a16:creationId xmlns:a16="http://schemas.microsoft.com/office/drawing/2014/main" id="{0FD91BFF-B84F-4120-9EC5-F75F02BF480C}"/>
                </a:ext>
              </a:extLst>
            </p:cNvPr>
            <p:cNvSpPr/>
            <p:nvPr/>
          </p:nvSpPr>
          <p:spPr>
            <a:xfrm rot="20570806">
              <a:off x="585314" y="19464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7" name="平行四边形 166">
              <a:extLst>
                <a:ext uri="{FF2B5EF4-FFF2-40B4-BE49-F238E27FC236}">
                  <a16:creationId xmlns:a16="http://schemas.microsoft.com/office/drawing/2014/main" id="{54A9A8B9-69FD-4BAA-B27C-75EE38DF0A36}"/>
                </a:ext>
              </a:extLst>
            </p:cNvPr>
            <p:cNvSpPr/>
            <p:nvPr/>
          </p:nvSpPr>
          <p:spPr>
            <a:xfrm rot="20570806">
              <a:off x="585314" y="20551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8" name="平行四边形 167">
              <a:extLst>
                <a:ext uri="{FF2B5EF4-FFF2-40B4-BE49-F238E27FC236}">
                  <a16:creationId xmlns:a16="http://schemas.microsoft.com/office/drawing/2014/main" id="{94A56BD6-FEFC-436B-8281-6F71546388E6}"/>
                </a:ext>
              </a:extLst>
            </p:cNvPr>
            <p:cNvSpPr/>
            <p:nvPr/>
          </p:nvSpPr>
          <p:spPr>
            <a:xfrm rot="20570806">
              <a:off x="585314" y="21638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9" name="平行四边形 168">
              <a:extLst>
                <a:ext uri="{FF2B5EF4-FFF2-40B4-BE49-F238E27FC236}">
                  <a16:creationId xmlns:a16="http://schemas.microsoft.com/office/drawing/2014/main" id="{7F8EC15C-FD0D-47DA-8E18-5676AE2589F7}"/>
                </a:ext>
              </a:extLst>
            </p:cNvPr>
            <p:cNvSpPr/>
            <p:nvPr/>
          </p:nvSpPr>
          <p:spPr>
            <a:xfrm rot="20570806">
              <a:off x="585314" y="22725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0" name="平行四边形 169">
              <a:extLst>
                <a:ext uri="{FF2B5EF4-FFF2-40B4-BE49-F238E27FC236}">
                  <a16:creationId xmlns:a16="http://schemas.microsoft.com/office/drawing/2014/main" id="{08B78D2E-9D73-49F8-B1C8-B11C69B329E9}"/>
                </a:ext>
              </a:extLst>
            </p:cNvPr>
            <p:cNvSpPr/>
            <p:nvPr/>
          </p:nvSpPr>
          <p:spPr>
            <a:xfrm rot="20570806">
              <a:off x="585314" y="238126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1" name="平行四边形 170">
              <a:extLst>
                <a:ext uri="{FF2B5EF4-FFF2-40B4-BE49-F238E27FC236}">
                  <a16:creationId xmlns:a16="http://schemas.microsoft.com/office/drawing/2014/main" id="{85B19324-F105-4659-97C2-CF045B0B953E}"/>
                </a:ext>
              </a:extLst>
            </p:cNvPr>
            <p:cNvSpPr/>
            <p:nvPr/>
          </p:nvSpPr>
          <p:spPr>
            <a:xfrm rot="20570806">
              <a:off x="585314" y="248997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2" name="平行四边形 171">
              <a:extLst>
                <a:ext uri="{FF2B5EF4-FFF2-40B4-BE49-F238E27FC236}">
                  <a16:creationId xmlns:a16="http://schemas.microsoft.com/office/drawing/2014/main" id="{B38A4A31-0B8B-4BBE-A6A0-11B0A8192913}"/>
                </a:ext>
              </a:extLst>
            </p:cNvPr>
            <p:cNvSpPr/>
            <p:nvPr/>
          </p:nvSpPr>
          <p:spPr>
            <a:xfrm rot="20570806">
              <a:off x="585314" y="259868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3" name="平行四边形 172">
              <a:extLst>
                <a:ext uri="{FF2B5EF4-FFF2-40B4-BE49-F238E27FC236}">
                  <a16:creationId xmlns:a16="http://schemas.microsoft.com/office/drawing/2014/main" id="{A705358A-5891-412C-B57E-B3712D19F625}"/>
                </a:ext>
              </a:extLst>
            </p:cNvPr>
            <p:cNvSpPr/>
            <p:nvPr/>
          </p:nvSpPr>
          <p:spPr>
            <a:xfrm rot="20570806">
              <a:off x="585314" y="270739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4" name="平行四边形 173">
              <a:extLst>
                <a:ext uri="{FF2B5EF4-FFF2-40B4-BE49-F238E27FC236}">
                  <a16:creationId xmlns:a16="http://schemas.microsoft.com/office/drawing/2014/main" id="{E41DE07B-62DC-4F4D-97E0-1D0C57F45F29}"/>
                </a:ext>
              </a:extLst>
            </p:cNvPr>
            <p:cNvSpPr/>
            <p:nvPr/>
          </p:nvSpPr>
          <p:spPr>
            <a:xfrm rot="20570806">
              <a:off x="585314" y="281611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5" name="平行四边形 174">
              <a:extLst>
                <a:ext uri="{FF2B5EF4-FFF2-40B4-BE49-F238E27FC236}">
                  <a16:creationId xmlns:a16="http://schemas.microsoft.com/office/drawing/2014/main" id="{A818000B-7F68-4129-828C-0302243B4AC5}"/>
                </a:ext>
              </a:extLst>
            </p:cNvPr>
            <p:cNvSpPr/>
            <p:nvPr/>
          </p:nvSpPr>
          <p:spPr>
            <a:xfrm rot="20570806">
              <a:off x="585314" y="292482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6" name="平行四边形 175">
              <a:extLst>
                <a:ext uri="{FF2B5EF4-FFF2-40B4-BE49-F238E27FC236}">
                  <a16:creationId xmlns:a16="http://schemas.microsoft.com/office/drawing/2014/main" id="{D6631D37-0AFF-4FFE-A866-6EBDE55467EB}"/>
                </a:ext>
              </a:extLst>
            </p:cNvPr>
            <p:cNvSpPr/>
            <p:nvPr/>
          </p:nvSpPr>
          <p:spPr>
            <a:xfrm rot="20570806">
              <a:off x="585314" y="303353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7" name="平行四边形 176">
              <a:extLst>
                <a:ext uri="{FF2B5EF4-FFF2-40B4-BE49-F238E27FC236}">
                  <a16:creationId xmlns:a16="http://schemas.microsoft.com/office/drawing/2014/main" id="{FD1C0E33-E1BF-4AC3-9D12-CA5123799E7C}"/>
                </a:ext>
              </a:extLst>
            </p:cNvPr>
            <p:cNvSpPr/>
            <p:nvPr/>
          </p:nvSpPr>
          <p:spPr>
            <a:xfrm rot="20570806">
              <a:off x="585314" y="314224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8" name="平行四边形 177">
              <a:extLst>
                <a:ext uri="{FF2B5EF4-FFF2-40B4-BE49-F238E27FC236}">
                  <a16:creationId xmlns:a16="http://schemas.microsoft.com/office/drawing/2014/main" id="{D68E2B5C-47E0-4DCC-B868-9F8A504FE9FC}"/>
                </a:ext>
              </a:extLst>
            </p:cNvPr>
            <p:cNvSpPr/>
            <p:nvPr/>
          </p:nvSpPr>
          <p:spPr>
            <a:xfrm rot="20570806">
              <a:off x="585314" y="325095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平行四边形 178">
              <a:extLst>
                <a:ext uri="{FF2B5EF4-FFF2-40B4-BE49-F238E27FC236}">
                  <a16:creationId xmlns:a16="http://schemas.microsoft.com/office/drawing/2014/main" id="{69813DAC-E517-4058-B16F-2FD98E4AC454}"/>
                </a:ext>
              </a:extLst>
            </p:cNvPr>
            <p:cNvSpPr/>
            <p:nvPr/>
          </p:nvSpPr>
          <p:spPr>
            <a:xfrm rot="20570806">
              <a:off x="585314" y="335967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平行四边形 179">
              <a:extLst>
                <a:ext uri="{FF2B5EF4-FFF2-40B4-BE49-F238E27FC236}">
                  <a16:creationId xmlns:a16="http://schemas.microsoft.com/office/drawing/2014/main" id="{3F86B292-C29E-4768-8AC3-E7416F4007EF}"/>
                </a:ext>
              </a:extLst>
            </p:cNvPr>
            <p:cNvSpPr/>
            <p:nvPr/>
          </p:nvSpPr>
          <p:spPr>
            <a:xfrm rot="20570806">
              <a:off x="585314" y="346838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1" name="平行四边形 180">
              <a:extLst>
                <a:ext uri="{FF2B5EF4-FFF2-40B4-BE49-F238E27FC236}">
                  <a16:creationId xmlns:a16="http://schemas.microsoft.com/office/drawing/2014/main" id="{EE9B07AE-2782-4DA6-99AD-18EFBDB3E03F}"/>
                </a:ext>
              </a:extLst>
            </p:cNvPr>
            <p:cNvSpPr/>
            <p:nvPr/>
          </p:nvSpPr>
          <p:spPr>
            <a:xfrm rot="20570806">
              <a:off x="585314" y="357709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2" name="平行四边形 181">
              <a:extLst>
                <a:ext uri="{FF2B5EF4-FFF2-40B4-BE49-F238E27FC236}">
                  <a16:creationId xmlns:a16="http://schemas.microsoft.com/office/drawing/2014/main" id="{82D84F48-610B-4530-A95D-AA82037DAE1C}"/>
                </a:ext>
              </a:extLst>
            </p:cNvPr>
            <p:cNvSpPr/>
            <p:nvPr/>
          </p:nvSpPr>
          <p:spPr>
            <a:xfrm rot="20570806">
              <a:off x="585314" y="368580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平行四边形 182">
              <a:extLst>
                <a:ext uri="{FF2B5EF4-FFF2-40B4-BE49-F238E27FC236}">
                  <a16:creationId xmlns:a16="http://schemas.microsoft.com/office/drawing/2014/main" id="{6BE0D04E-E27D-4749-8B4C-EF58BEED9FD4}"/>
                </a:ext>
              </a:extLst>
            </p:cNvPr>
            <p:cNvSpPr/>
            <p:nvPr/>
          </p:nvSpPr>
          <p:spPr>
            <a:xfrm rot="20570806">
              <a:off x="585314" y="379451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平行四边形 183">
              <a:extLst>
                <a:ext uri="{FF2B5EF4-FFF2-40B4-BE49-F238E27FC236}">
                  <a16:creationId xmlns:a16="http://schemas.microsoft.com/office/drawing/2014/main" id="{13388BCC-487C-4721-AB6A-B9608AD5AAD1}"/>
                </a:ext>
              </a:extLst>
            </p:cNvPr>
            <p:cNvSpPr/>
            <p:nvPr/>
          </p:nvSpPr>
          <p:spPr>
            <a:xfrm rot="20570806">
              <a:off x="585314" y="390323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5" name="平行四边形 184">
              <a:extLst>
                <a:ext uri="{FF2B5EF4-FFF2-40B4-BE49-F238E27FC236}">
                  <a16:creationId xmlns:a16="http://schemas.microsoft.com/office/drawing/2014/main" id="{75101824-DBD7-4043-9D34-4EBAD438B60C}"/>
                </a:ext>
              </a:extLst>
            </p:cNvPr>
            <p:cNvSpPr/>
            <p:nvPr/>
          </p:nvSpPr>
          <p:spPr>
            <a:xfrm rot="20570806">
              <a:off x="585314" y="401194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6" name="平行四边形 185">
              <a:extLst>
                <a:ext uri="{FF2B5EF4-FFF2-40B4-BE49-F238E27FC236}">
                  <a16:creationId xmlns:a16="http://schemas.microsoft.com/office/drawing/2014/main" id="{376F2978-36B7-4526-B876-C59E7890F0B3}"/>
                </a:ext>
              </a:extLst>
            </p:cNvPr>
            <p:cNvSpPr/>
            <p:nvPr/>
          </p:nvSpPr>
          <p:spPr>
            <a:xfrm rot="20570806">
              <a:off x="585314" y="41206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7" name="平行四边形 186">
              <a:extLst>
                <a:ext uri="{FF2B5EF4-FFF2-40B4-BE49-F238E27FC236}">
                  <a16:creationId xmlns:a16="http://schemas.microsoft.com/office/drawing/2014/main" id="{40550F6B-CE73-4CB7-B47F-B2E07F8F12C2}"/>
                </a:ext>
              </a:extLst>
            </p:cNvPr>
            <p:cNvSpPr/>
            <p:nvPr/>
          </p:nvSpPr>
          <p:spPr>
            <a:xfrm rot="20570806">
              <a:off x="585314" y="42293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8" name="平行四边形 187">
              <a:extLst>
                <a:ext uri="{FF2B5EF4-FFF2-40B4-BE49-F238E27FC236}">
                  <a16:creationId xmlns:a16="http://schemas.microsoft.com/office/drawing/2014/main" id="{ABB32881-29E0-45C9-A720-4A5235302524}"/>
                </a:ext>
              </a:extLst>
            </p:cNvPr>
            <p:cNvSpPr/>
            <p:nvPr/>
          </p:nvSpPr>
          <p:spPr>
            <a:xfrm rot="20570806">
              <a:off x="585314" y="43380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9" name="平行四边形 188">
              <a:extLst>
                <a:ext uri="{FF2B5EF4-FFF2-40B4-BE49-F238E27FC236}">
                  <a16:creationId xmlns:a16="http://schemas.microsoft.com/office/drawing/2014/main" id="{18DA22E4-74CB-495E-9829-3132695C6B0B}"/>
                </a:ext>
              </a:extLst>
            </p:cNvPr>
            <p:cNvSpPr/>
            <p:nvPr/>
          </p:nvSpPr>
          <p:spPr>
            <a:xfrm rot="20570806">
              <a:off x="585314" y="44467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0" name="平行四边形 189">
              <a:extLst>
                <a:ext uri="{FF2B5EF4-FFF2-40B4-BE49-F238E27FC236}">
                  <a16:creationId xmlns:a16="http://schemas.microsoft.com/office/drawing/2014/main" id="{EB90FDAB-C251-4F04-9E00-E46F4BF2F592}"/>
                </a:ext>
              </a:extLst>
            </p:cNvPr>
            <p:cNvSpPr/>
            <p:nvPr/>
          </p:nvSpPr>
          <p:spPr>
            <a:xfrm rot="20570806">
              <a:off x="585314" y="45555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1" name="平行四边形 190">
              <a:extLst>
                <a:ext uri="{FF2B5EF4-FFF2-40B4-BE49-F238E27FC236}">
                  <a16:creationId xmlns:a16="http://schemas.microsoft.com/office/drawing/2014/main" id="{294C7E01-A18E-4116-A3F2-74F6B8091521}"/>
                </a:ext>
              </a:extLst>
            </p:cNvPr>
            <p:cNvSpPr/>
            <p:nvPr/>
          </p:nvSpPr>
          <p:spPr>
            <a:xfrm rot="20570806">
              <a:off x="585314" y="46642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2" name="平行四边形 191">
              <a:extLst>
                <a:ext uri="{FF2B5EF4-FFF2-40B4-BE49-F238E27FC236}">
                  <a16:creationId xmlns:a16="http://schemas.microsoft.com/office/drawing/2014/main" id="{4267B80C-E496-46A2-A378-739D04D83ABE}"/>
                </a:ext>
              </a:extLst>
            </p:cNvPr>
            <p:cNvSpPr/>
            <p:nvPr/>
          </p:nvSpPr>
          <p:spPr>
            <a:xfrm rot="20570806">
              <a:off x="585314" y="47729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3" name="平行四边形 192">
              <a:extLst>
                <a:ext uri="{FF2B5EF4-FFF2-40B4-BE49-F238E27FC236}">
                  <a16:creationId xmlns:a16="http://schemas.microsoft.com/office/drawing/2014/main" id="{837B6C44-67DF-4CEE-AD87-15CFAA426193}"/>
                </a:ext>
              </a:extLst>
            </p:cNvPr>
            <p:cNvSpPr/>
            <p:nvPr/>
          </p:nvSpPr>
          <p:spPr>
            <a:xfrm rot="20570806">
              <a:off x="585314" y="48816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4" name="平行四边形 193">
              <a:extLst>
                <a:ext uri="{FF2B5EF4-FFF2-40B4-BE49-F238E27FC236}">
                  <a16:creationId xmlns:a16="http://schemas.microsoft.com/office/drawing/2014/main" id="{190F58BD-EAB1-4FB7-BE12-17EF1CDD8119}"/>
                </a:ext>
              </a:extLst>
            </p:cNvPr>
            <p:cNvSpPr/>
            <p:nvPr/>
          </p:nvSpPr>
          <p:spPr>
            <a:xfrm rot="20570806">
              <a:off x="585314" y="49903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E2478F4C-9B75-498C-8523-D0994AD88418}"/>
              </a:ext>
            </a:extLst>
          </p:cNvPr>
          <p:cNvGrpSpPr/>
          <p:nvPr/>
        </p:nvGrpSpPr>
        <p:grpSpPr>
          <a:xfrm>
            <a:off x="11529401" y="1414186"/>
            <a:ext cx="117400" cy="3666162"/>
            <a:chOff x="585314" y="1402854"/>
            <a:chExt cx="121327" cy="3666162"/>
          </a:xfrm>
          <a:solidFill>
            <a:schemeClr val="bg1">
              <a:alpha val="4000"/>
            </a:schemeClr>
          </a:solidFill>
        </p:grpSpPr>
        <p:sp>
          <p:nvSpPr>
            <p:cNvPr id="267" name="平行四边形 266">
              <a:extLst>
                <a:ext uri="{FF2B5EF4-FFF2-40B4-BE49-F238E27FC236}">
                  <a16:creationId xmlns:a16="http://schemas.microsoft.com/office/drawing/2014/main" id="{97BAAA81-0526-4111-9130-432750A1D4AF}"/>
                </a:ext>
              </a:extLst>
            </p:cNvPr>
            <p:cNvSpPr/>
            <p:nvPr/>
          </p:nvSpPr>
          <p:spPr>
            <a:xfrm rot="20570806">
              <a:off x="585314" y="14028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8" name="平行四边形 267">
              <a:extLst>
                <a:ext uri="{FF2B5EF4-FFF2-40B4-BE49-F238E27FC236}">
                  <a16:creationId xmlns:a16="http://schemas.microsoft.com/office/drawing/2014/main" id="{D26EB5BF-3B6F-4359-BCDD-5AD7FFAF07B4}"/>
                </a:ext>
              </a:extLst>
            </p:cNvPr>
            <p:cNvSpPr/>
            <p:nvPr/>
          </p:nvSpPr>
          <p:spPr>
            <a:xfrm rot="20570806">
              <a:off x="585314" y="15115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9" name="平行四边形 268">
              <a:extLst>
                <a:ext uri="{FF2B5EF4-FFF2-40B4-BE49-F238E27FC236}">
                  <a16:creationId xmlns:a16="http://schemas.microsoft.com/office/drawing/2014/main" id="{2E82E02B-A63E-4FF1-8F9D-9A30E35AA8A9}"/>
                </a:ext>
              </a:extLst>
            </p:cNvPr>
            <p:cNvSpPr/>
            <p:nvPr/>
          </p:nvSpPr>
          <p:spPr>
            <a:xfrm rot="20570806">
              <a:off x="585314" y="16202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0" name="平行四边形 269">
              <a:extLst>
                <a:ext uri="{FF2B5EF4-FFF2-40B4-BE49-F238E27FC236}">
                  <a16:creationId xmlns:a16="http://schemas.microsoft.com/office/drawing/2014/main" id="{E51E8C9E-4520-4895-90DC-09A865FCF603}"/>
                </a:ext>
              </a:extLst>
            </p:cNvPr>
            <p:cNvSpPr/>
            <p:nvPr/>
          </p:nvSpPr>
          <p:spPr>
            <a:xfrm rot="20570806">
              <a:off x="585314" y="17289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1" name="平行四边形 270">
              <a:extLst>
                <a:ext uri="{FF2B5EF4-FFF2-40B4-BE49-F238E27FC236}">
                  <a16:creationId xmlns:a16="http://schemas.microsoft.com/office/drawing/2014/main" id="{02188A94-5718-43D8-BAB6-1BA827F3ABD8}"/>
                </a:ext>
              </a:extLst>
            </p:cNvPr>
            <p:cNvSpPr/>
            <p:nvPr/>
          </p:nvSpPr>
          <p:spPr>
            <a:xfrm rot="20570806">
              <a:off x="585314" y="18377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2" name="平行四边形 271">
              <a:extLst>
                <a:ext uri="{FF2B5EF4-FFF2-40B4-BE49-F238E27FC236}">
                  <a16:creationId xmlns:a16="http://schemas.microsoft.com/office/drawing/2014/main" id="{F0F7A7BF-4466-485A-8216-A41BCB6B39BD}"/>
                </a:ext>
              </a:extLst>
            </p:cNvPr>
            <p:cNvSpPr/>
            <p:nvPr/>
          </p:nvSpPr>
          <p:spPr>
            <a:xfrm rot="20570806">
              <a:off x="585314" y="19464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3" name="平行四边形 272">
              <a:extLst>
                <a:ext uri="{FF2B5EF4-FFF2-40B4-BE49-F238E27FC236}">
                  <a16:creationId xmlns:a16="http://schemas.microsoft.com/office/drawing/2014/main" id="{07EF4D46-30B2-4068-ABA0-0A0E7005C7BB}"/>
                </a:ext>
              </a:extLst>
            </p:cNvPr>
            <p:cNvSpPr/>
            <p:nvPr/>
          </p:nvSpPr>
          <p:spPr>
            <a:xfrm rot="20570806">
              <a:off x="585314" y="20551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4" name="平行四边形 273">
              <a:extLst>
                <a:ext uri="{FF2B5EF4-FFF2-40B4-BE49-F238E27FC236}">
                  <a16:creationId xmlns:a16="http://schemas.microsoft.com/office/drawing/2014/main" id="{65F1F2E8-6C58-4762-AE93-91EC945E4CDA}"/>
                </a:ext>
              </a:extLst>
            </p:cNvPr>
            <p:cNvSpPr/>
            <p:nvPr/>
          </p:nvSpPr>
          <p:spPr>
            <a:xfrm rot="20570806">
              <a:off x="585314" y="21638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5" name="平行四边形 274">
              <a:extLst>
                <a:ext uri="{FF2B5EF4-FFF2-40B4-BE49-F238E27FC236}">
                  <a16:creationId xmlns:a16="http://schemas.microsoft.com/office/drawing/2014/main" id="{DD94F91D-7601-4314-8814-C0F31BF7712B}"/>
                </a:ext>
              </a:extLst>
            </p:cNvPr>
            <p:cNvSpPr/>
            <p:nvPr/>
          </p:nvSpPr>
          <p:spPr>
            <a:xfrm rot="20570806">
              <a:off x="585314" y="22725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6" name="平行四边形 275">
              <a:extLst>
                <a:ext uri="{FF2B5EF4-FFF2-40B4-BE49-F238E27FC236}">
                  <a16:creationId xmlns:a16="http://schemas.microsoft.com/office/drawing/2014/main" id="{E3EACF74-C42B-416E-9260-4845D9951950}"/>
                </a:ext>
              </a:extLst>
            </p:cNvPr>
            <p:cNvSpPr/>
            <p:nvPr/>
          </p:nvSpPr>
          <p:spPr>
            <a:xfrm rot="20570806">
              <a:off x="585314" y="238126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7" name="平行四边形 276">
              <a:extLst>
                <a:ext uri="{FF2B5EF4-FFF2-40B4-BE49-F238E27FC236}">
                  <a16:creationId xmlns:a16="http://schemas.microsoft.com/office/drawing/2014/main" id="{59D61935-12BD-4FE0-B536-A687F5C69BCB}"/>
                </a:ext>
              </a:extLst>
            </p:cNvPr>
            <p:cNvSpPr/>
            <p:nvPr/>
          </p:nvSpPr>
          <p:spPr>
            <a:xfrm rot="20570806">
              <a:off x="585314" y="248997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8" name="平行四边形 277">
              <a:extLst>
                <a:ext uri="{FF2B5EF4-FFF2-40B4-BE49-F238E27FC236}">
                  <a16:creationId xmlns:a16="http://schemas.microsoft.com/office/drawing/2014/main" id="{7FC153BF-1ACE-4C21-9334-C5A384E3C1A9}"/>
                </a:ext>
              </a:extLst>
            </p:cNvPr>
            <p:cNvSpPr/>
            <p:nvPr/>
          </p:nvSpPr>
          <p:spPr>
            <a:xfrm rot="20570806">
              <a:off x="585314" y="259868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9" name="平行四边形 278">
              <a:extLst>
                <a:ext uri="{FF2B5EF4-FFF2-40B4-BE49-F238E27FC236}">
                  <a16:creationId xmlns:a16="http://schemas.microsoft.com/office/drawing/2014/main" id="{2EE6F80C-E662-4162-86B2-F395A662C199}"/>
                </a:ext>
              </a:extLst>
            </p:cNvPr>
            <p:cNvSpPr/>
            <p:nvPr/>
          </p:nvSpPr>
          <p:spPr>
            <a:xfrm rot="20570806">
              <a:off x="585314" y="270739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0" name="平行四边形 279">
              <a:extLst>
                <a:ext uri="{FF2B5EF4-FFF2-40B4-BE49-F238E27FC236}">
                  <a16:creationId xmlns:a16="http://schemas.microsoft.com/office/drawing/2014/main" id="{6807DEB7-CE60-4D11-BBE5-0965D6412BFB}"/>
                </a:ext>
              </a:extLst>
            </p:cNvPr>
            <p:cNvSpPr/>
            <p:nvPr/>
          </p:nvSpPr>
          <p:spPr>
            <a:xfrm rot="20570806">
              <a:off x="585314" y="281611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1" name="平行四边形 280">
              <a:extLst>
                <a:ext uri="{FF2B5EF4-FFF2-40B4-BE49-F238E27FC236}">
                  <a16:creationId xmlns:a16="http://schemas.microsoft.com/office/drawing/2014/main" id="{495491C3-9117-4748-85DD-B7A4BF344855}"/>
                </a:ext>
              </a:extLst>
            </p:cNvPr>
            <p:cNvSpPr/>
            <p:nvPr/>
          </p:nvSpPr>
          <p:spPr>
            <a:xfrm rot="20570806">
              <a:off x="585314" y="292482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2" name="平行四边形 281">
              <a:extLst>
                <a:ext uri="{FF2B5EF4-FFF2-40B4-BE49-F238E27FC236}">
                  <a16:creationId xmlns:a16="http://schemas.microsoft.com/office/drawing/2014/main" id="{706B8829-C13A-47F2-905C-DF4D42687647}"/>
                </a:ext>
              </a:extLst>
            </p:cNvPr>
            <p:cNvSpPr/>
            <p:nvPr/>
          </p:nvSpPr>
          <p:spPr>
            <a:xfrm rot="20570806">
              <a:off x="585314" y="303353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3" name="平行四边形 282">
              <a:extLst>
                <a:ext uri="{FF2B5EF4-FFF2-40B4-BE49-F238E27FC236}">
                  <a16:creationId xmlns:a16="http://schemas.microsoft.com/office/drawing/2014/main" id="{E0FB1B4B-EDBC-4744-8CE3-53C48C4A3324}"/>
                </a:ext>
              </a:extLst>
            </p:cNvPr>
            <p:cNvSpPr/>
            <p:nvPr/>
          </p:nvSpPr>
          <p:spPr>
            <a:xfrm rot="20570806">
              <a:off x="585314" y="314224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4" name="平行四边形 283">
              <a:extLst>
                <a:ext uri="{FF2B5EF4-FFF2-40B4-BE49-F238E27FC236}">
                  <a16:creationId xmlns:a16="http://schemas.microsoft.com/office/drawing/2014/main" id="{0B3D7EE2-CF18-446A-81BA-A65BE328D2BF}"/>
                </a:ext>
              </a:extLst>
            </p:cNvPr>
            <p:cNvSpPr/>
            <p:nvPr/>
          </p:nvSpPr>
          <p:spPr>
            <a:xfrm rot="20570806">
              <a:off x="585314" y="325095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5" name="平行四边形 284">
              <a:extLst>
                <a:ext uri="{FF2B5EF4-FFF2-40B4-BE49-F238E27FC236}">
                  <a16:creationId xmlns:a16="http://schemas.microsoft.com/office/drawing/2014/main" id="{3871F28B-4081-42F8-AD70-A8D1D48ACD64}"/>
                </a:ext>
              </a:extLst>
            </p:cNvPr>
            <p:cNvSpPr/>
            <p:nvPr/>
          </p:nvSpPr>
          <p:spPr>
            <a:xfrm rot="20570806">
              <a:off x="585314" y="335967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6" name="平行四边形 285">
              <a:extLst>
                <a:ext uri="{FF2B5EF4-FFF2-40B4-BE49-F238E27FC236}">
                  <a16:creationId xmlns:a16="http://schemas.microsoft.com/office/drawing/2014/main" id="{137244A5-2073-4AA2-B024-A760591E0E0F}"/>
                </a:ext>
              </a:extLst>
            </p:cNvPr>
            <p:cNvSpPr/>
            <p:nvPr/>
          </p:nvSpPr>
          <p:spPr>
            <a:xfrm rot="20570806">
              <a:off x="585314" y="346838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7" name="平行四边形 286">
              <a:extLst>
                <a:ext uri="{FF2B5EF4-FFF2-40B4-BE49-F238E27FC236}">
                  <a16:creationId xmlns:a16="http://schemas.microsoft.com/office/drawing/2014/main" id="{83E66000-41AF-4E18-BF6A-E3245B554E92}"/>
                </a:ext>
              </a:extLst>
            </p:cNvPr>
            <p:cNvSpPr/>
            <p:nvPr/>
          </p:nvSpPr>
          <p:spPr>
            <a:xfrm rot="20570806">
              <a:off x="585314" y="357709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8" name="平行四边形 287">
              <a:extLst>
                <a:ext uri="{FF2B5EF4-FFF2-40B4-BE49-F238E27FC236}">
                  <a16:creationId xmlns:a16="http://schemas.microsoft.com/office/drawing/2014/main" id="{2916B8B0-C561-4C3F-9491-94A4F3C87550}"/>
                </a:ext>
              </a:extLst>
            </p:cNvPr>
            <p:cNvSpPr/>
            <p:nvPr/>
          </p:nvSpPr>
          <p:spPr>
            <a:xfrm rot="20570806">
              <a:off x="585314" y="368580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9" name="平行四边形 288">
              <a:extLst>
                <a:ext uri="{FF2B5EF4-FFF2-40B4-BE49-F238E27FC236}">
                  <a16:creationId xmlns:a16="http://schemas.microsoft.com/office/drawing/2014/main" id="{FE0CF1D8-7146-4A44-A448-35BC603B007F}"/>
                </a:ext>
              </a:extLst>
            </p:cNvPr>
            <p:cNvSpPr/>
            <p:nvPr/>
          </p:nvSpPr>
          <p:spPr>
            <a:xfrm rot="20570806">
              <a:off x="585314" y="379451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0" name="平行四边形 289">
              <a:extLst>
                <a:ext uri="{FF2B5EF4-FFF2-40B4-BE49-F238E27FC236}">
                  <a16:creationId xmlns:a16="http://schemas.microsoft.com/office/drawing/2014/main" id="{30E5F809-DBDF-4967-8C69-108821E9A6DA}"/>
                </a:ext>
              </a:extLst>
            </p:cNvPr>
            <p:cNvSpPr/>
            <p:nvPr/>
          </p:nvSpPr>
          <p:spPr>
            <a:xfrm rot="20570806">
              <a:off x="585314" y="390323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1" name="平行四边形 290">
              <a:extLst>
                <a:ext uri="{FF2B5EF4-FFF2-40B4-BE49-F238E27FC236}">
                  <a16:creationId xmlns:a16="http://schemas.microsoft.com/office/drawing/2014/main" id="{DB549ADE-5F54-4A4F-B786-2C9F06FCF911}"/>
                </a:ext>
              </a:extLst>
            </p:cNvPr>
            <p:cNvSpPr/>
            <p:nvPr/>
          </p:nvSpPr>
          <p:spPr>
            <a:xfrm rot="20570806">
              <a:off x="585314" y="401194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2" name="平行四边形 291">
              <a:extLst>
                <a:ext uri="{FF2B5EF4-FFF2-40B4-BE49-F238E27FC236}">
                  <a16:creationId xmlns:a16="http://schemas.microsoft.com/office/drawing/2014/main" id="{C9C4E9D1-DDFE-4C74-A44A-C361F4917147}"/>
                </a:ext>
              </a:extLst>
            </p:cNvPr>
            <p:cNvSpPr/>
            <p:nvPr/>
          </p:nvSpPr>
          <p:spPr>
            <a:xfrm rot="20570806">
              <a:off x="585314" y="412065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3" name="平行四边形 292">
              <a:extLst>
                <a:ext uri="{FF2B5EF4-FFF2-40B4-BE49-F238E27FC236}">
                  <a16:creationId xmlns:a16="http://schemas.microsoft.com/office/drawing/2014/main" id="{CC284E32-0A96-4638-AC60-0738A03069FB}"/>
                </a:ext>
              </a:extLst>
            </p:cNvPr>
            <p:cNvSpPr/>
            <p:nvPr/>
          </p:nvSpPr>
          <p:spPr>
            <a:xfrm rot="20570806">
              <a:off x="585314" y="422936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4" name="平行四边形 293">
              <a:extLst>
                <a:ext uri="{FF2B5EF4-FFF2-40B4-BE49-F238E27FC236}">
                  <a16:creationId xmlns:a16="http://schemas.microsoft.com/office/drawing/2014/main" id="{E4F4CA16-21D4-45E7-A143-C86FA1712B88}"/>
                </a:ext>
              </a:extLst>
            </p:cNvPr>
            <p:cNvSpPr/>
            <p:nvPr/>
          </p:nvSpPr>
          <p:spPr>
            <a:xfrm rot="20570806">
              <a:off x="585314" y="433807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5" name="平行四边形 294">
              <a:extLst>
                <a:ext uri="{FF2B5EF4-FFF2-40B4-BE49-F238E27FC236}">
                  <a16:creationId xmlns:a16="http://schemas.microsoft.com/office/drawing/2014/main" id="{BF6FA282-3CD6-45BB-B552-9A4DFD2A8A1A}"/>
                </a:ext>
              </a:extLst>
            </p:cNvPr>
            <p:cNvSpPr/>
            <p:nvPr/>
          </p:nvSpPr>
          <p:spPr>
            <a:xfrm rot="20570806">
              <a:off x="585314" y="444679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6" name="平行四边形 295">
              <a:extLst>
                <a:ext uri="{FF2B5EF4-FFF2-40B4-BE49-F238E27FC236}">
                  <a16:creationId xmlns:a16="http://schemas.microsoft.com/office/drawing/2014/main" id="{84163EE2-C733-4649-BFC1-E043B3691F0E}"/>
                </a:ext>
              </a:extLst>
            </p:cNvPr>
            <p:cNvSpPr/>
            <p:nvPr/>
          </p:nvSpPr>
          <p:spPr>
            <a:xfrm rot="20570806">
              <a:off x="585314" y="4555502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7" name="平行四边形 296">
              <a:extLst>
                <a:ext uri="{FF2B5EF4-FFF2-40B4-BE49-F238E27FC236}">
                  <a16:creationId xmlns:a16="http://schemas.microsoft.com/office/drawing/2014/main" id="{AFCADD1F-6A01-49B1-8121-8815C91FB111}"/>
                </a:ext>
              </a:extLst>
            </p:cNvPr>
            <p:cNvSpPr/>
            <p:nvPr/>
          </p:nvSpPr>
          <p:spPr>
            <a:xfrm rot="20570806">
              <a:off x="585314" y="4664214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8" name="平行四边形 297">
              <a:extLst>
                <a:ext uri="{FF2B5EF4-FFF2-40B4-BE49-F238E27FC236}">
                  <a16:creationId xmlns:a16="http://schemas.microsoft.com/office/drawing/2014/main" id="{3B1C5BDD-EE93-4D97-B561-8D1B54EF389B}"/>
                </a:ext>
              </a:extLst>
            </p:cNvPr>
            <p:cNvSpPr/>
            <p:nvPr/>
          </p:nvSpPr>
          <p:spPr>
            <a:xfrm rot="20570806">
              <a:off x="585314" y="4772926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9" name="平行四边形 298">
              <a:extLst>
                <a:ext uri="{FF2B5EF4-FFF2-40B4-BE49-F238E27FC236}">
                  <a16:creationId xmlns:a16="http://schemas.microsoft.com/office/drawing/2014/main" id="{DEEDB9BB-A982-4FC7-8621-F9D63B9078DF}"/>
                </a:ext>
              </a:extLst>
            </p:cNvPr>
            <p:cNvSpPr/>
            <p:nvPr/>
          </p:nvSpPr>
          <p:spPr>
            <a:xfrm rot="20570806">
              <a:off x="585314" y="4881638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0" name="平行四边形 299">
              <a:extLst>
                <a:ext uri="{FF2B5EF4-FFF2-40B4-BE49-F238E27FC236}">
                  <a16:creationId xmlns:a16="http://schemas.microsoft.com/office/drawing/2014/main" id="{7AF00F8E-E5F2-4CF1-B7C3-3DD3F732B1A5}"/>
                </a:ext>
              </a:extLst>
            </p:cNvPr>
            <p:cNvSpPr/>
            <p:nvPr/>
          </p:nvSpPr>
          <p:spPr>
            <a:xfrm rot="20570806">
              <a:off x="585314" y="4990350"/>
              <a:ext cx="121327" cy="78666"/>
            </a:xfrm>
            <a:prstGeom prst="parallelogram">
              <a:avLst>
                <a:gd name="adj" fmla="val 320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1" name="文本框 300">
            <a:extLst>
              <a:ext uri="{FF2B5EF4-FFF2-40B4-BE49-F238E27FC236}">
                <a16:creationId xmlns:a16="http://schemas.microsoft.com/office/drawing/2014/main" id="{37A4D043-43EC-418B-97F9-25CF4BCC8252}"/>
              </a:ext>
            </a:extLst>
          </p:cNvPr>
          <p:cNvSpPr txBox="1"/>
          <p:nvPr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>
                    <a:alpha val="48000"/>
                  </a:schemeClr>
                </a:solidFill>
              </a:rPr>
              <a:t>勤奋 求实 进取 </a:t>
            </a:r>
            <a:r>
              <a:rPr lang="en-US" altLang="zh-CN" dirty="0">
                <a:solidFill>
                  <a:schemeClr val="bg1">
                    <a:alpha val="48000"/>
                  </a:schemeClr>
                </a:solidFill>
              </a:rPr>
              <a:t>| www.lzu.edu.cn</a:t>
            </a:r>
            <a:endParaRPr lang="zh-CN" altLang="en-US" dirty="0">
              <a:solidFill>
                <a:schemeClr val="bg1">
                  <a:alpha val="48000"/>
                </a:schemeClr>
              </a:solidFill>
            </a:endParaRP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7D37E56E-D9D7-4DF6-AFC2-9F9FCBEEC2E3}"/>
              </a:ext>
            </a:extLst>
          </p:cNvPr>
          <p:cNvGrpSpPr/>
          <p:nvPr/>
        </p:nvGrpSpPr>
        <p:grpSpPr>
          <a:xfrm>
            <a:off x="4193871" y="1409140"/>
            <a:ext cx="3895052" cy="3478784"/>
            <a:chOff x="4193871" y="1409140"/>
            <a:chExt cx="3895052" cy="3478784"/>
          </a:xfrm>
        </p:grpSpPr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DA702297-9CA8-4111-B122-5376C8D8813F}"/>
                </a:ext>
              </a:extLst>
            </p:cNvPr>
            <p:cNvSpPr/>
            <p:nvPr/>
          </p:nvSpPr>
          <p:spPr>
            <a:xfrm rot="5400000">
              <a:off x="4356608" y="1409140"/>
              <a:ext cx="3478784" cy="3478784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bg1">
                      <a:alpha val="2000"/>
                    </a:schemeClr>
                  </a:gs>
                  <a:gs pos="100000">
                    <a:srgbClr val="06487E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9A717B2-298D-4369-AB10-56B7EC9D5EA1}"/>
                </a:ext>
              </a:extLst>
            </p:cNvPr>
            <p:cNvSpPr/>
            <p:nvPr/>
          </p:nvSpPr>
          <p:spPr>
            <a:xfrm flipH="1">
              <a:off x="4193871" y="1893044"/>
              <a:ext cx="3895052" cy="2544720"/>
            </a:xfrm>
            <a:custGeom>
              <a:avLst/>
              <a:gdLst>
                <a:gd name="connsiteX0" fmla="*/ 2582205 w 5073614"/>
                <a:gd name="connsiteY0" fmla="*/ 624911 h 3314700"/>
                <a:gd name="connsiteX1" fmla="*/ 3610834 w 5073614"/>
                <a:gd name="connsiteY1" fmla="*/ 1653540 h 3314700"/>
                <a:gd name="connsiteX2" fmla="*/ 2582205 w 5073614"/>
                <a:gd name="connsiteY2" fmla="*/ 2682169 h 3314700"/>
                <a:gd name="connsiteX3" fmla="*/ 1553576 w 5073614"/>
                <a:gd name="connsiteY3" fmla="*/ 1653540 h 3314700"/>
                <a:gd name="connsiteX4" fmla="*/ 2582205 w 5073614"/>
                <a:gd name="connsiteY4" fmla="*/ 624911 h 3314700"/>
                <a:gd name="connsiteX5" fmla="*/ 414021 w 5073614"/>
                <a:gd name="connsiteY5" fmla="*/ 0 h 3314700"/>
                <a:gd name="connsiteX6" fmla="*/ 0 w 5073614"/>
                <a:gd name="connsiteY6" fmla="*/ 414021 h 3314700"/>
                <a:gd name="connsiteX7" fmla="*/ 414021 w 5073614"/>
                <a:gd name="connsiteY7" fmla="*/ 828041 h 3314700"/>
                <a:gd name="connsiteX8" fmla="*/ 414021 w 5073614"/>
                <a:gd name="connsiteY8" fmla="*/ 621031 h 3314700"/>
                <a:gd name="connsiteX9" fmla="*/ 1563796 w 5073614"/>
                <a:gd name="connsiteY9" fmla="*/ 621031 h 3314700"/>
                <a:gd name="connsiteX10" fmla="*/ 1556410 w 5073614"/>
                <a:gd name="connsiteY10" fmla="*/ 627745 h 3314700"/>
                <a:gd name="connsiteX11" fmla="*/ 1131511 w 5073614"/>
                <a:gd name="connsiteY11" fmla="*/ 1653540 h 3314700"/>
                <a:gd name="connsiteX12" fmla="*/ 2433880 w 5073614"/>
                <a:gd name="connsiteY12" fmla="*/ 3096744 h 3314700"/>
                <a:gd name="connsiteX13" fmla="*/ 2536807 w 5073614"/>
                <a:gd name="connsiteY13" fmla="*/ 3101942 h 3314700"/>
                <a:gd name="connsiteX14" fmla="*/ 2536807 w 5073614"/>
                <a:gd name="connsiteY14" fmla="*/ 3107690 h 3314700"/>
                <a:gd name="connsiteX15" fmla="*/ 4659593 w 5073614"/>
                <a:gd name="connsiteY15" fmla="*/ 3107690 h 3314700"/>
                <a:gd name="connsiteX16" fmla="*/ 4659593 w 5073614"/>
                <a:gd name="connsiteY16" fmla="*/ 3314700 h 3314700"/>
                <a:gd name="connsiteX17" fmla="*/ 5073614 w 5073614"/>
                <a:gd name="connsiteY17" fmla="*/ 2900680 h 3314700"/>
                <a:gd name="connsiteX18" fmla="*/ 4659593 w 5073614"/>
                <a:gd name="connsiteY18" fmla="*/ 2486659 h 3314700"/>
                <a:gd name="connsiteX19" fmla="*/ 4659593 w 5073614"/>
                <a:gd name="connsiteY19" fmla="*/ 2693669 h 3314700"/>
                <a:gd name="connsiteX20" fmla="*/ 3592230 w 5073614"/>
                <a:gd name="connsiteY20" fmla="*/ 2693669 h 3314700"/>
                <a:gd name="connsiteX21" fmla="*/ 3608001 w 5073614"/>
                <a:gd name="connsiteY21" fmla="*/ 2679336 h 3314700"/>
                <a:gd name="connsiteX22" fmla="*/ 4032899 w 5073614"/>
                <a:gd name="connsiteY22" fmla="*/ 1653540 h 3314700"/>
                <a:gd name="connsiteX23" fmla="*/ 2582205 w 5073614"/>
                <a:gd name="connsiteY23" fmla="*/ 202846 h 3314700"/>
                <a:gd name="connsiteX24" fmla="*/ 2499742 w 5073614"/>
                <a:gd name="connsiteY24" fmla="*/ 207010 h 3314700"/>
                <a:gd name="connsiteX25" fmla="*/ 414021 w 5073614"/>
                <a:gd name="connsiteY25" fmla="*/ 207010 h 331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073614" h="3314700">
                  <a:moveTo>
                    <a:pt x="2582205" y="624911"/>
                  </a:moveTo>
                  <a:cubicBezTo>
                    <a:pt x="3150301" y="624911"/>
                    <a:pt x="3610834" y="1085444"/>
                    <a:pt x="3610834" y="1653540"/>
                  </a:cubicBezTo>
                  <a:cubicBezTo>
                    <a:pt x="3610834" y="2221636"/>
                    <a:pt x="3150301" y="2682169"/>
                    <a:pt x="2582205" y="2682169"/>
                  </a:cubicBezTo>
                  <a:cubicBezTo>
                    <a:pt x="2014109" y="2682169"/>
                    <a:pt x="1553576" y="2221636"/>
                    <a:pt x="1553576" y="1653540"/>
                  </a:cubicBezTo>
                  <a:cubicBezTo>
                    <a:pt x="1553576" y="1085444"/>
                    <a:pt x="2014109" y="624911"/>
                    <a:pt x="2582205" y="624911"/>
                  </a:cubicBezTo>
                  <a:close/>
                  <a:moveTo>
                    <a:pt x="414021" y="0"/>
                  </a:moveTo>
                  <a:lnTo>
                    <a:pt x="0" y="414021"/>
                  </a:lnTo>
                  <a:lnTo>
                    <a:pt x="414021" y="828041"/>
                  </a:lnTo>
                  <a:lnTo>
                    <a:pt x="414021" y="621031"/>
                  </a:lnTo>
                  <a:lnTo>
                    <a:pt x="1563796" y="621031"/>
                  </a:lnTo>
                  <a:lnTo>
                    <a:pt x="1556410" y="627745"/>
                  </a:lnTo>
                  <a:cubicBezTo>
                    <a:pt x="1293886" y="890269"/>
                    <a:pt x="1131511" y="1252942"/>
                    <a:pt x="1131511" y="1653540"/>
                  </a:cubicBezTo>
                  <a:cubicBezTo>
                    <a:pt x="1131511" y="2404661"/>
                    <a:pt x="1702359" y="3022454"/>
                    <a:pt x="2433880" y="3096744"/>
                  </a:cubicBezTo>
                  <a:lnTo>
                    <a:pt x="2536807" y="3101942"/>
                  </a:lnTo>
                  <a:lnTo>
                    <a:pt x="2536807" y="3107690"/>
                  </a:lnTo>
                  <a:lnTo>
                    <a:pt x="4659593" y="3107690"/>
                  </a:lnTo>
                  <a:lnTo>
                    <a:pt x="4659593" y="3314700"/>
                  </a:lnTo>
                  <a:lnTo>
                    <a:pt x="5073614" y="2900680"/>
                  </a:lnTo>
                  <a:lnTo>
                    <a:pt x="4659593" y="2486659"/>
                  </a:lnTo>
                  <a:lnTo>
                    <a:pt x="4659593" y="2693669"/>
                  </a:lnTo>
                  <a:lnTo>
                    <a:pt x="3592230" y="2693669"/>
                  </a:lnTo>
                  <a:lnTo>
                    <a:pt x="3608001" y="2679336"/>
                  </a:lnTo>
                  <a:cubicBezTo>
                    <a:pt x="3870525" y="2416812"/>
                    <a:pt x="4032899" y="2054138"/>
                    <a:pt x="4032899" y="1653540"/>
                  </a:cubicBezTo>
                  <a:cubicBezTo>
                    <a:pt x="4032899" y="852344"/>
                    <a:pt x="3383401" y="202846"/>
                    <a:pt x="2582205" y="202846"/>
                  </a:cubicBezTo>
                  <a:lnTo>
                    <a:pt x="2499742" y="207010"/>
                  </a:lnTo>
                  <a:lnTo>
                    <a:pt x="414021" y="20701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F8257BE4-A357-44AA-BF53-16B9C62B2C31}"/>
                </a:ext>
              </a:extLst>
            </p:cNvPr>
            <p:cNvGrpSpPr/>
            <p:nvPr/>
          </p:nvGrpSpPr>
          <p:grpSpPr>
            <a:xfrm>
              <a:off x="4610739" y="2078200"/>
              <a:ext cx="120144" cy="120144"/>
              <a:chOff x="2585985" y="5389261"/>
              <a:chExt cx="255754" cy="255754"/>
            </a:xfrm>
            <a:solidFill>
              <a:schemeClr val="bg1">
                <a:alpha val="11000"/>
              </a:schemeClr>
            </a:solidFill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02B52236-276A-45F2-9161-99CB5683C9EA}"/>
                  </a:ext>
                </a:extLst>
              </p:cNvPr>
              <p:cNvSpPr/>
              <p:nvPr/>
            </p:nvSpPr>
            <p:spPr>
              <a:xfrm>
                <a:off x="2622579" y="5425690"/>
                <a:ext cx="182566" cy="1825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90797EF-EFCC-409B-8D13-59C473996BB3}"/>
                  </a:ext>
                </a:extLst>
              </p:cNvPr>
              <p:cNvSpPr/>
              <p:nvPr/>
            </p:nvSpPr>
            <p:spPr>
              <a:xfrm>
                <a:off x="2585985" y="5389261"/>
                <a:ext cx="255754" cy="255754"/>
              </a:xfrm>
              <a:prstGeom prst="ellipse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308387CE-34FC-4BCF-9789-728536B9DC71}"/>
              </a:ext>
            </a:extLst>
          </p:cNvPr>
          <p:cNvSpPr txBox="1"/>
          <p:nvPr/>
        </p:nvSpPr>
        <p:spPr>
          <a:xfrm>
            <a:off x="4576356" y="2805011"/>
            <a:ext cx="3110373" cy="769441"/>
          </a:xfrm>
          <a:prstGeom prst="rect">
            <a:avLst/>
          </a:prstGeom>
          <a:solidFill>
            <a:srgbClr val="06497E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转化思想</a:t>
            </a:r>
          </a:p>
        </p:txBody>
      </p:sp>
    </p:spTree>
    <p:extLst>
      <p:ext uri="{BB962C8B-B14F-4D97-AF65-F5344CB8AC3E}">
        <p14:creationId xmlns:p14="http://schemas.microsoft.com/office/powerpoint/2010/main" val="837892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7BB52006-F3EB-4514-B738-55B0D70EF0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3749407-FB7F-4039-AB77-5E7049FFC4C1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6993F86-3526-4D05-8812-170F021C3362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028FB4F-F23F-4142-9B89-22F66B249350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323CCC-F734-4865-A284-D0CC30870109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4A6E619-9363-4FF9-855F-2EA2F44AF8CD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490106-2E0F-4966-8DF7-FB3664D64DF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4E60008-B17A-4C7F-9168-BC9BCCA6D1AA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8EF31D9-5112-4193-AA46-1A1D7CBF4410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4CD3E4-2C42-4695-95FE-B9A33ECBF5B2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ED0DD3-DCFD-4561-AB9E-9C710F11CB5F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268276D-ED69-468D-93CC-A12FF34188EE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C137628-7693-4F4F-9295-933284E2D028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1887238-A651-43DC-9AB5-071BC871AFC2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DF7E92B-30DC-4708-BF64-B550EBBF12C2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41B6365-7CEA-45F5-876A-A263FB863C27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88D16DD-4463-46E9-B989-36FA58C5102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FB14231-B396-4F64-936E-6525A834CAC5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742DC2E-D126-40C6-82B0-B5D77C623993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965E2B2-2C77-435E-BBCD-61B8B3350383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E0345EE-E9D9-47B9-B031-154A3A236675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88F2E33-0AAD-462C-9500-BDDE63E3A608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F3F5B8F-7BAB-48B8-B8D9-A1D449AC28D7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35C25E-64B0-4684-BB0A-74D4053F902E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153C21C-DDD9-48CA-B3EB-938DBD4E0E25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83AD42F-3F4D-48E9-8C24-54F6476AE1BC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608557-FC05-4253-94EC-90E35F088AD4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EE758F-7116-47C4-8508-0887F00ECD00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EC0E9A9-30DA-441F-84BD-0892227E5916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93E89CD-5024-4A6F-B336-EF704F390706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输入你的标题或观点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362145D-DA15-41F3-8757-9B150E67CAA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72" name="图表 71">
            <a:extLst>
              <a:ext uri="{FF2B5EF4-FFF2-40B4-BE49-F238E27FC236}">
                <a16:creationId xmlns:a16="http://schemas.microsoft.com/office/drawing/2014/main" id="{8DB9AFBD-C66E-4AC7-B195-88A622A7D626}"/>
              </a:ext>
            </a:extLst>
          </p:cNvPr>
          <p:cNvGraphicFramePr/>
          <p:nvPr/>
        </p:nvGraphicFramePr>
        <p:xfrm>
          <a:off x="440678" y="1411516"/>
          <a:ext cx="7774775" cy="349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DAA4C2-2A9F-4CFC-B6C5-E469834CCAB1}"/>
              </a:ext>
            </a:extLst>
          </p:cNvPr>
          <p:cNvGrpSpPr/>
          <p:nvPr/>
        </p:nvGrpSpPr>
        <p:grpSpPr>
          <a:xfrm>
            <a:off x="7957407" y="1636858"/>
            <a:ext cx="4492268" cy="2954818"/>
            <a:chOff x="7957407" y="1636858"/>
            <a:chExt cx="4492268" cy="2954818"/>
          </a:xfrm>
        </p:grpSpPr>
        <p:graphicFrame>
          <p:nvGraphicFramePr>
            <p:cNvPr id="75" name="图表 74">
              <a:extLst>
                <a:ext uri="{FF2B5EF4-FFF2-40B4-BE49-F238E27FC236}">
                  <a16:creationId xmlns:a16="http://schemas.microsoft.com/office/drawing/2014/main" id="{103E4042-D49F-411A-975A-E55A2548C5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07712754"/>
                </p:ext>
              </p:extLst>
            </p:nvPr>
          </p:nvGraphicFramePr>
          <p:xfrm>
            <a:off x="7957407" y="1636858"/>
            <a:ext cx="2615418" cy="17436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76" name="图表 75">
              <a:extLst>
                <a:ext uri="{FF2B5EF4-FFF2-40B4-BE49-F238E27FC236}">
                  <a16:creationId xmlns:a16="http://schemas.microsoft.com/office/drawing/2014/main" id="{430B28A3-4D68-4B36-B47D-BF562FC827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00088765"/>
                </p:ext>
              </p:extLst>
            </p:nvPr>
          </p:nvGraphicFramePr>
          <p:xfrm>
            <a:off x="9834257" y="1646041"/>
            <a:ext cx="2615418" cy="17436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16EE2A4-E5DA-48AD-8AEC-77278C407578}"/>
                </a:ext>
              </a:extLst>
            </p:cNvPr>
            <p:cNvSpPr txBox="1"/>
            <p:nvPr/>
          </p:nvSpPr>
          <p:spPr>
            <a:xfrm>
              <a:off x="8446946" y="3524524"/>
              <a:ext cx="3304375" cy="106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此处输入你的图表阐释信息和其它数据分析内容。</a:t>
              </a:r>
              <a:r>
                <a:rPr lang="zh-CN" altLang="en-US" dirty="0">
                  <a:solidFill>
                    <a:srgbClr val="FDD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重点字符加粗加黄。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903953CF-5AB2-4062-A465-9CC7E044ECCA}"/>
              </a:ext>
            </a:extLst>
          </p:cNvPr>
          <p:cNvSpPr txBox="1"/>
          <p:nvPr/>
        </p:nvSpPr>
        <p:spPr>
          <a:xfrm>
            <a:off x="440678" y="5040537"/>
            <a:ext cx="7220721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此处输入你的图标阐释信息和其它数据分析内容。并得出相应结论。此处输入你的图标阐释信息和其它数据分析内容。并得出相应结论。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3F0862-5843-40B1-93C3-CC431BA150F4}"/>
              </a:ext>
            </a:extLst>
          </p:cNvPr>
          <p:cNvGrpSpPr/>
          <p:nvPr/>
        </p:nvGrpSpPr>
        <p:grpSpPr>
          <a:xfrm>
            <a:off x="8442722" y="5013553"/>
            <a:ext cx="2931160" cy="402354"/>
            <a:chOff x="8442722" y="5013553"/>
            <a:chExt cx="2931160" cy="402354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195A4E5-F10A-4443-A541-2AFD9E664150}"/>
                </a:ext>
              </a:extLst>
            </p:cNvPr>
            <p:cNvSpPr txBox="1"/>
            <p:nvPr/>
          </p:nvSpPr>
          <p:spPr>
            <a:xfrm>
              <a:off x="8442722" y="5013553"/>
              <a:ext cx="2931160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此处输入你的数据来源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68761C6E-6A9C-46E8-BEA6-6DE2A5CD833E}"/>
                </a:ext>
              </a:extLst>
            </p:cNvPr>
            <p:cNvCxnSpPr>
              <a:cxnSpLocks/>
            </p:cNvCxnSpPr>
            <p:nvPr/>
          </p:nvCxnSpPr>
          <p:spPr>
            <a:xfrm>
              <a:off x="8542782" y="5407914"/>
              <a:ext cx="222596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06B2A3A-D463-4604-BE3F-A5FE57AD0EBE}"/>
              </a:ext>
            </a:extLst>
          </p:cNvPr>
          <p:cNvGrpSpPr/>
          <p:nvPr/>
        </p:nvGrpSpPr>
        <p:grpSpPr>
          <a:xfrm>
            <a:off x="-887465" y="5983803"/>
            <a:ext cx="1884290" cy="1884290"/>
            <a:chOff x="3380880" y="-1242289"/>
            <a:chExt cx="2412272" cy="2412272"/>
          </a:xfrm>
        </p:grpSpPr>
        <p:sp>
          <p:nvSpPr>
            <p:cNvPr id="90" name="椭圆 29">
              <a:extLst>
                <a:ext uri="{FF2B5EF4-FFF2-40B4-BE49-F238E27FC236}">
                  <a16:creationId xmlns:a16="http://schemas.microsoft.com/office/drawing/2014/main" id="{09F49E2A-309B-4F16-860A-5B42BB1383D1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85614EC-36F9-428E-9A4A-EFB926C41EF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E2FC850-164B-4705-8A9D-B23F6930EDE1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0DFF2DB-A5CC-4D22-B115-DBD613A126C6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475C893-55A4-4A78-9EB2-470052006EF5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FFFA8E38-1B91-434C-B3B2-7904A7373F3B}"/>
              </a:ext>
            </a:extLst>
          </p:cNvPr>
          <p:cNvSpPr txBox="1"/>
          <p:nvPr/>
        </p:nvSpPr>
        <p:spPr>
          <a:xfrm>
            <a:off x="346436" y="1103186"/>
            <a:ext cx="3358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稍微有点长的图表标题</a:t>
            </a:r>
            <a:r>
              <a:rPr lang="en-US" altLang="zh-CN" sz="20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20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FADAA83-863D-4B70-8D7B-0AFB02F0EA72}"/>
              </a:ext>
            </a:extLst>
          </p:cNvPr>
          <p:cNvSpPr txBox="1"/>
          <p:nvPr/>
        </p:nvSpPr>
        <p:spPr>
          <a:xfrm>
            <a:off x="8503586" y="1103186"/>
            <a:ext cx="3416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稍微有点长的图表标题</a:t>
            </a:r>
            <a:r>
              <a:rPr lang="en-US" altLang="zh-CN" sz="2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20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105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3749407-FB7F-4039-AB77-5E7049FFC4C1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6993F86-3526-4D05-8812-170F021C3362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028FB4F-F23F-4142-9B89-22F66B249350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8323CCC-F734-4865-A284-D0CC30870109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4A6E619-9363-4FF9-855F-2EA2F44AF8CD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490106-2E0F-4966-8DF7-FB3664D64DF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4E60008-B17A-4C7F-9168-BC9BCCA6D1AA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8EF31D9-5112-4193-AA46-1A1D7CBF4410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84CD3E4-2C42-4695-95FE-B9A33ECBF5B2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ED0DD3-DCFD-4561-AB9E-9C710F11CB5F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268276D-ED69-468D-93CC-A12FF34188EE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C137628-7693-4F4F-9295-933284E2D028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1887238-A651-43DC-9AB5-071BC871AFC2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DF7E92B-30DC-4708-BF64-B550EBBF12C2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41B6365-7CEA-45F5-876A-A263FB863C27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88D16DD-4463-46E9-B989-36FA58C5102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FB14231-B396-4F64-936E-6525A834CAC5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742DC2E-D126-40C6-82B0-B5D77C623993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965E2B2-2C77-435E-BBCD-61B8B3350383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E0345EE-E9D9-47B9-B031-154A3A236675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88F2E33-0AAD-462C-9500-BDDE63E3A608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F3F5B8F-7BAB-48B8-B8D9-A1D449AC28D7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A35C25E-64B0-4684-BB0A-74D4053F902E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153C21C-DDD9-48CA-B3EB-938DBD4E0E25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83AD42F-3F4D-48E9-8C24-54F6476AE1BC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608557-FC05-4253-94EC-90E35F088AD4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EEE758F-7116-47C4-8508-0887F00ECD00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EC0E9A9-30DA-441F-84BD-0892227E5916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93E89CD-5024-4A6F-B336-EF704F390706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输入你的标题或观点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362145D-DA15-41F3-8757-9B150E67CAA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5E8FBDB8-3C55-473F-8CEA-E3B0DDF51296}"/>
              </a:ext>
            </a:extLst>
          </p:cNvPr>
          <p:cNvGrpSpPr/>
          <p:nvPr/>
        </p:nvGrpSpPr>
        <p:grpSpPr>
          <a:xfrm>
            <a:off x="10112525" y="4540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3D3928A-9C3B-45C7-8927-97217ECE33EE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E7892C-196B-43A2-92BF-E98DF1F0EEAF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7F311A5-8F80-47A2-ACF4-A95389D2870F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435B8B7-AFA4-4B01-9F53-C8130667BC44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075D010-8111-4567-87F9-8C706B2D574B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1382CE4-814B-4D0E-9CC3-5BDA643D1BE6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394523F-5FBD-444B-B91E-1C868CE9D9BC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5B0F96-8DC4-4FB2-8893-BA1DA0762FBF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3FE59F2-0B21-4EF0-B897-0DE5C22CC171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74FC85C-AAC6-4A7A-BDFF-671FD4441533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2CA62A8-8A01-48A7-844D-E93A35F41884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5F9144-C0F9-4C29-9CE1-2D4A3CFF3C54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2E2450-89D5-4BB9-ABDE-D5D909D2DC48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AB3223B-F514-4B94-AF78-D659F434D713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2F62034-3D75-48A7-A613-4D3C092BBCA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9322E93-70CC-4A7B-82F8-7351C49C0B97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4608ABA-6D7C-4FF2-B31D-0A281DD57721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75D6E7A-7962-4E24-825A-713851CA54C7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EB71A6CC-C50A-4CB9-AE1A-07096E3F96CD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724F50E-8E7D-4B92-A8C2-784590B5C19A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9A26800-7EAF-4DA8-80FB-1C8B789506BC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6195F0B-1309-4ECE-89B5-1A0BDC41C76B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C006C34-DDE0-43E0-88F5-220ECE5EAC67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1979E97-C48F-4B17-993A-D59A2228E05F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61672CB-EE2D-4FD2-AA98-C9757CC94741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004D190-19EB-42F0-8DF5-1A67CE95B6E6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B8658CD-D907-4406-B759-022019CEC56F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CA6BBEF7-2ED8-4587-BCEC-56B019DA6BB4}"/>
              </a:ext>
            </a:extLst>
          </p:cNvPr>
          <p:cNvGrpSpPr/>
          <p:nvPr/>
        </p:nvGrpSpPr>
        <p:grpSpPr>
          <a:xfrm>
            <a:off x="8534866" y="2516867"/>
            <a:ext cx="2356506" cy="2356506"/>
            <a:chOff x="3380880" y="-1242289"/>
            <a:chExt cx="2412272" cy="2412272"/>
          </a:xfrm>
        </p:grpSpPr>
        <p:sp>
          <p:nvSpPr>
            <p:cNvPr id="127" name="椭圆 29">
              <a:extLst>
                <a:ext uri="{FF2B5EF4-FFF2-40B4-BE49-F238E27FC236}">
                  <a16:creationId xmlns:a16="http://schemas.microsoft.com/office/drawing/2014/main" id="{7E33ED6E-EA7E-4E99-8E43-7E155EA59664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9525">
              <a:solidFill>
                <a:schemeClr val="bg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B7C0315-4EEE-40E2-A597-D77B0214C77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70639A9-D6D4-4B72-8C5C-A810CDBA192F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7D09585-547F-493A-915B-D6F1D64C74DF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A23D4FB-75C1-4E78-87C0-01E2C1F8D4F6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FAC2313-274C-4629-91A5-A066AA08480E}"/>
              </a:ext>
            </a:extLst>
          </p:cNvPr>
          <p:cNvGrpSpPr/>
          <p:nvPr/>
        </p:nvGrpSpPr>
        <p:grpSpPr>
          <a:xfrm>
            <a:off x="785694" y="1017894"/>
            <a:ext cx="10620612" cy="1261884"/>
            <a:chOff x="785694" y="1017894"/>
            <a:chExt cx="10620612" cy="1261884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B27CA3A-1F72-46D9-BEC6-B7D816616825}"/>
                </a:ext>
              </a:extLst>
            </p:cNvPr>
            <p:cNvSpPr/>
            <p:nvPr/>
          </p:nvSpPr>
          <p:spPr>
            <a:xfrm>
              <a:off x="6590609" y="1800159"/>
              <a:ext cx="4815697" cy="44139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3509DB8-6F35-4A39-8FA8-40B907006459}"/>
                </a:ext>
              </a:extLst>
            </p:cNvPr>
            <p:cNvSpPr/>
            <p:nvPr/>
          </p:nvSpPr>
          <p:spPr>
            <a:xfrm>
              <a:off x="6590611" y="1800159"/>
              <a:ext cx="3593964" cy="441390"/>
            </a:xfrm>
            <a:prstGeom prst="rect">
              <a:avLst/>
            </a:prstGeom>
            <a:solidFill>
              <a:srgbClr val="075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F7FB35D-87E6-4EEA-A3A2-F20A9BFAF52C}"/>
                </a:ext>
              </a:extLst>
            </p:cNvPr>
            <p:cNvSpPr txBox="1"/>
            <p:nvPr/>
          </p:nvSpPr>
          <p:spPr>
            <a:xfrm>
              <a:off x="785694" y="1017894"/>
              <a:ext cx="6215255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0599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60.5%  </a:t>
              </a:r>
              <a:r>
                <a:rPr lang="zh-CN" altLang="en-US" sz="2000" b="1" dirty="0">
                  <a:solidFill>
                    <a:srgbClr val="00599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某数据信息</a:t>
              </a:r>
              <a:endParaRPr lang="en-US" altLang="zh-CN" sz="2000" b="1" dirty="0">
                <a:solidFill>
                  <a:srgbClr val="00599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dirty="0">
                  <a:solidFill>
                    <a:srgbClr val="00599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下面对这一点进行详细阐释</a:t>
              </a:r>
              <a:endParaRPr lang="en-US" altLang="zh-CN" dirty="0">
                <a:solidFill>
                  <a:srgbClr val="005996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比如这样的内容和这样的文字这样的内容和这样的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C7608BE-FE38-4CD4-8498-2D2ABC1D5BB7}"/>
                </a:ext>
              </a:extLst>
            </p:cNvPr>
            <p:cNvCxnSpPr>
              <a:cxnSpLocks/>
            </p:cNvCxnSpPr>
            <p:nvPr/>
          </p:nvCxnSpPr>
          <p:spPr>
            <a:xfrm>
              <a:off x="895213" y="2235453"/>
              <a:ext cx="5695396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DC4FDDDF-CD4F-4A2D-B49E-78AE64F6DA22}"/>
              </a:ext>
            </a:extLst>
          </p:cNvPr>
          <p:cNvGrpSpPr/>
          <p:nvPr/>
        </p:nvGrpSpPr>
        <p:grpSpPr>
          <a:xfrm>
            <a:off x="785694" y="2450123"/>
            <a:ext cx="10620612" cy="1261884"/>
            <a:chOff x="785694" y="1017894"/>
            <a:chExt cx="10620612" cy="1261884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120759A6-0A28-4116-8265-B6632E4A280E}"/>
                </a:ext>
              </a:extLst>
            </p:cNvPr>
            <p:cNvSpPr/>
            <p:nvPr/>
          </p:nvSpPr>
          <p:spPr>
            <a:xfrm>
              <a:off x="6590609" y="1798553"/>
              <a:ext cx="4815697" cy="4429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51285766-1CB6-4A7D-9982-4EB6FE11A33E}"/>
                </a:ext>
              </a:extLst>
            </p:cNvPr>
            <p:cNvSpPr/>
            <p:nvPr/>
          </p:nvSpPr>
          <p:spPr>
            <a:xfrm>
              <a:off x="6590610" y="1798553"/>
              <a:ext cx="2466615" cy="442996"/>
            </a:xfrm>
            <a:prstGeom prst="rect">
              <a:avLst/>
            </a:prstGeom>
            <a:solidFill>
              <a:srgbClr val="075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75D9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F8AAB9FB-D492-4AD5-80A8-3B96AE22ED03}"/>
                </a:ext>
              </a:extLst>
            </p:cNvPr>
            <p:cNvSpPr txBox="1"/>
            <p:nvPr/>
          </p:nvSpPr>
          <p:spPr>
            <a:xfrm>
              <a:off x="785694" y="1017894"/>
              <a:ext cx="6215255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75D9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50.1%  </a:t>
              </a:r>
              <a:r>
                <a:rPr lang="zh-CN" altLang="en-US" sz="2000" b="1" dirty="0">
                  <a:solidFill>
                    <a:srgbClr val="075D9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某数据信息</a:t>
              </a:r>
              <a:endParaRPr lang="en-US" altLang="zh-CN" sz="2000" b="1" dirty="0">
                <a:solidFill>
                  <a:srgbClr val="075D9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dirty="0">
                  <a:solidFill>
                    <a:srgbClr val="075D9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下面对这一点进行详细阐释</a:t>
              </a:r>
              <a:endParaRPr lang="en-US" altLang="zh-CN" dirty="0">
                <a:solidFill>
                  <a:srgbClr val="075D9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比如这样的内容和这样的文字这样的内容和这样的</a:t>
              </a:r>
            </a:p>
          </p:txBody>
        </p: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5DD19AE3-7F75-4303-8CC6-FE4B49F80D34}"/>
                </a:ext>
              </a:extLst>
            </p:cNvPr>
            <p:cNvCxnSpPr>
              <a:cxnSpLocks/>
            </p:cNvCxnSpPr>
            <p:nvPr/>
          </p:nvCxnSpPr>
          <p:spPr>
            <a:xfrm>
              <a:off x="895213" y="2235453"/>
              <a:ext cx="5695396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FDA1E485-B29D-4028-8034-D9F5DBBFDC8B}"/>
              </a:ext>
            </a:extLst>
          </p:cNvPr>
          <p:cNvGrpSpPr/>
          <p:nvPr/>
        </p:nvGrpSpPr>
        <p:grpSpPr>
          <a:xfrm>
            <a:off x="785694" y="3850155"/>
            <a:ext cx="10620612" cy="1261884"/>
            <a:chOff x="785694" y="1017894"/>
            <a:chExt cx="10620612" cy="1261884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76D9E0C4-A76C-4DC3-BD99-9AC5623C0821}"/>
                </a:ext>
              </a:extLst>
            </p:cNvPr>
            <p:cNvSpPr/>
            <p:nvPr/>
          </p:nvSpPr>
          <p:spPr>
            <a:xfrm>
              <a:off x="6590609" y="1805327"/>
              <a:ext cx="4815697" cy="4428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D3CCD7EA-422E-42F7-A76C-699A29182D12}"/>
                </a:ext>
              </a:extLst>
            </p:cNvPr>
            <p:cNvSpPr/>
            <p:nvPr/>
          </p:nvSpPr>
          <p:spPr>
            <a:xfrm>
              <a:off x="6590610" y="1805327"/>
              <a:ext cx="4300762" cy="442800"/>
            </a:xfrm>
            <a:prstGeom prst="rect">
              <a:avLst/>
            </a:prstGeom>
            <a:solidFill>
              <a:srgbClr val="0347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5D78BE83-AFDD-46E4-AAC2-7D3599EE6545}"/>
                </a:ext>
              </a:extLst>
            </p:cNvPr>
            <p:cNvSpPr txBox="1"/>
            <p:nvPr/>
          </p:nvSpPr>
          <p:spPr>
            <a:xfrm>
              <a:off x="785694" y="1017894"/>
              <a:ext cx="6215255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92.4%  </a:t>
              </a:r>
              <a:r>
                <a:rPr lang="zh-CN" altLang="en-US" sz="2000" b="1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某数据信息</a:t>
              </a:r>
              <a:endParaRPr lang="en-US" altLang="zh-CN" sz="2000" b="1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dirty="0">
                  <a:solidFill>
                    <a:srgbClr val="03477A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下面对这一点进行详细阐释</a:t>
              </a:r>
              <a:endParaRPr lang="en-US" altLang="zh-CN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比如这样的内容和这样的文字这样的内容和这样的</a:t>
              </a:r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5A348B2F-3D3D-448C-8A41-930C8D8D5CE7}"/>
                </a:ext>
              </a:extLst>
            </p:cNvPr>
            <p:cNvCxnSpPr>
              <a:cxnSpLocks/>
            </p:cNvCxnSpPr>
            <p:nvPr/>
          </p:nvCxnSpPr>
          <p:spPr>
            <a:xfrm>
              <a:off x="895213" y="2235453"/>
              <a:ext cx="5695396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C9CA5FCE-8477-4C96-8BA5-8A466896362B}"/>
              </a:ext>
            </a:extLst>
          </p:cNvPr>
          <p:cNvSpPr txBox="1"/>
          <p:nvPr/>
        </p:nvSpPr>
        <p:spPr>
          <a:xfrm>
            <a:off x="750212" y="5744166"/>
            <a:ext cx="10318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这里写你的对比结论，数据分析和其它维度的阐释，精简化处理，</a:t>
            </a:r>
            <a:r>
              <a:rPr lang="zh-CN" altLang="en-US" sz="2000" dirty="0">
                <a:solidFill>
                  <a:srgbClr val="FDD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重要信息加粗改变颜色。</a:t>
            </a:r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这里写你的对比结论，数据分析和其它维度的阐释，精简化处理，</a:t>
            </a:r>
            <a:r>
              <a:rPr lang="zh-CN" altLang="en-US" sz="2000" b="1" dirty="0">
                <a:solidFill>
                  <a:srgbClr val="FDD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重要信息加粗改变颜色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</a:p>
          <a:p>
            <a:endParaRPr lang="zh-CN" altLang="en-US" sz="20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4F97BF80-E22E-4169-9008-7FD90479D74E}"/>
              </a:ext>
            </a:extLst>
          </p:cNvPr>
          <p:cNvSpPr/>
          <p:nvPr/>
        </p:nvSpPr>
        <p:spPr>
          <a:xfrm>
            <a:off x="465778" y="5643494"/>
            <a:ext cx="74050" cy="85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286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餐桌, 红色&#10;&#10;自动生成的说明">
            <a:extLst>
              <a:ext uri="{FF2B5EF4-FFF2-40B4-BE49-F238E27FC236}">
                <a16:creationId xmlns:a16="http://schemas.microsoft.com/office/drawing/2014/main" id="{5E2389C2-7341-4662-B5BC-5B162A9E17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30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97" b="4760"/>
          <a:stretch/>
        </p:blipFill>
        <p:spPr>
          <a:xfrm>
            <a:off x="91440" y="92597"/>
            <a:ext cx="12009120" cy="668438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8CB3C2E-E1E5-4113-81D7-936AA9F2D16C}"/>
              </a:ext>
            </a:extLst>
          </p:cNvPr>
          <p:cNvSpPr/>
          <p:nvPr/>
        </p:nvSpPr>
        <p:spPr>
          <a:xfrm>
            <a:off x="91440" y="86809"/>
            <a:ext cx="12009120" cy="6684381"/>
          </a:xfrm>
          <a:prstGeom prst="rect">
            <a:avLst/>
          </a:prstGeom>
          <a:solidFill>
            <a:srgbClr val="06497E">
              <a:alpha val="86000"/>
            </a:srgbClr>
          </a:solidFill>
          <a:ln>
            <a:solidFill>
              <a:srgbClr val="0C4A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47249C-7C45-4C02-8A26-C36F4D377C31}"/>
              </a:ext>
            </a:extLst>
          </p:cNvPr>
          <p:cNvSpPr/>
          <p:nvPr/>
        </p:nvSpPr>
        <p:spPr>
          <a:xfrm>
            <a:off x="9357360" y="81021"/>
            <a:ext cx="2456147" cy="667859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78D15F-4145-4EA1-8427-C2AD5D17CF99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全图型排版再来一个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A04C997-E77E-42F8-BDA4-61422EF604A3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F8A0DDF-EE08-41D3-BA65-D5C5F308F414}"/>
              </a:ext>
            </a:extLst>
          </p:cNvPr>
          <p:cNvGrpSpPr/>
          <p:nvPr/>
        </p:nvGrpSpPr>
        <p:grpSpPr>
          <a:xfrm>
            <a:off x="1081031" y="1524674"/>
            <a:ext cx="7932520" cy="1246024"/>
            <a:chOff x="1081031" y="2035397"/>
            <a:chExt cx="7932520" cy="124602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608B983-0EA9-4CFB-B006-1A2686A0F95A}"/>
                </a:ext>
              </a:extLst>
            </p:cNvPr>
            <p:cNvSpPr txBox="1"/>
            <p:nvPr/>
          </p:nvSpPr>
          <p:spPr>
            <a:xfrm>
              <a:off x="1081031" y="2881311"/>
              <a:ext cx="203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人工智能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357364-F6A9-4C31-957C-C8B579F46783}"/>
                </a:ext>
              </a:extLst>
            </p:cNvPr>
            <p:cNvSpPr txBox="1"/>
            <p:nvPr/>
          </p:nvSpPr>
          <p:spPr>
            <a:xfrm>
              <a:off x="3003501" y="2881311"/>
              <a:ext cx="203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智能硬件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2FFB532-59B1-419F-B198-50F587494B9A}"/>
                </a:ext>
              </a:extLst>
            </p:cNvPr>
            <p:cNvSpPr txBox="1"/>
            <p:nvPr/>
          </p:nvSpPr>
          <p:spPr>
            <a:xfrm>
              <a:off x="5012234" y="2881311"/>
              <a:ext cx="15575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新材料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44FFE77-76B2-4F6C-A3B1-5CC7208544F2}"/>
                </a:ext>
              </a:extLst>
            </p:cNvPr>
            <p:cNvSpPr txBox="1"/>
            <p:nvPr/>
          </p:nvSpPr>
          <p:spPr>
            <a:xfrm>
              <a:off x="6978800" y="2881311"/>
              <a:ext cx="203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虚拟现实</a:t>
              </a:r>
            </a:p>
          </p:txBody>
        </p:sp>
        <p:sp>
          <p:nvSpPr>
            <p:cNvPr id="17" name="ai_338905">
              <a:extLst>
                <a:ext uri="{FF2B5EF4-FFF2-40B4-BE49-F238E27FC236}">
                  <a16:creationId xmlns:a16="http://schemas.microsoft.com/office/drawing/2014/main" id="{E825138D-9A0B-4BB8-93E2-346F694368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29822" y="2070529"/>
              <a:ext cx="529172" cy="528372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606722">
                  <a:moveTo>
                    <a:pt x="407657" y="247755"/>
                  </a:moveTo>
                  <a:lnTo>
                    <a:pt x="439200" y="247755"/>
                  </a:lnTo>
                  <a:lnTo>
                    <a:pt x="439200" y="429814"/>
                  </a:lnTo>
                  <a:lnTo>
                    <a:pt x="407657" y="429814"/>
                  </a:lnTo>
                  <a:close/>
                  <a:moveTo>
                    <a:pt x="273499" y="207283"/>
                  </a:moveTo>
                  <a:cubicBezTo>
                    <a:pt x="270116" y="223457"/>
                    <a:pt x="266200" y="240787"/>
                    <a:pt x="261660" y="256606"/>
                  </a:cubicBezTo>
                  <a:lnTo>
                    <a:pt x="239764" y="327436"/>
                  </a:lnTo>
                  <a:lnTo>
                    <a:pt x="309192" y="327436"/>
                  </a:lnTo>
                  <a:lnTo>
                    <a:pt x="286939" y="256961"/>
                  </a:lnTo>
                  <a:cubicBezTo>
                    <a:pt x="282044" y="240076"/>
                    <a:pt x="278127" y="223102"/>
                    <a:pt x="274656" y="207283"/>
                  </a:cubicBezTo>
                  <a:close/>
                  <a:moveTo>
                    <a:pt x="423136" y="178601"/>
                  </a:moveTo>
                  <a:cubicBezTo>
                    <a:pt x="435067" y="178601"/>
                    <a:pt x="443080" y="187137"/>
                    <a:pt x="443080" y="198784"/>
                  </a:cubicBezTo>
                  <a:cubicBezTo>
                    <a:pt x="443080" y="210076"/>
                    <a:pt x="435334" y="218612"/>
                    <a:pt x="423136" y="218612"/>
                  </a:cubicBezTo>
                  <a:lnTo>
                    <a:pt x="422780" y="218612"/>
                  </a:lnTo>
                  <a:cubicBezTo>
                    <a:pt x="411294" y="218612"/>
                    <a:pt x="403281" y="210076"/>
                    <a:pt x="403281" y="198784"/>
                  </a:cubicBezTo>
                  <a:cubicBezTo>
                    <a:pt x="403281" y="187137"/>
                    <a:pt x="411740" y="178601"/>
                    <a:pt x="423136" y="178601"/>
                  </a:cubicBezTo>
                  <a:close/>
                  <a:moveTo>
                    <a:pt x="256320" y="176978"/>
                  </a:moveTo>
                  <a:lnTo>
                    <a:pt x="293882" y="176978"/>
                  </a:lnTo>
                  <a:lnTo>
                    <a:pt x="372656" y="429814"/>
                  </a:lnTo>
                  <a:lnTo>
                    <a:pt x="339099" y="429814"/>
                  </a:lnTo>
                  <a:lnTo>
                    <a:pt x="314710" y="351431"/>
                  </a:lnTo>
                  <a:lnTo>
                    <a:pt x="233622" y="351431"/>
                  </a:lnTo>
                  <a:lnTo>
                    <a:pt x="209945" y="429814"/>
                  </a:lnTo>
                  <a:lnTo>
                    <a:pt x="177190" y="429814"/>
                  </a:lnTo>
                  <a:close/>
                  <a:moveTo>
                    <a:pt x="68089" y="25239"/>
                  </a:moveTo>
                  <a:cubicBezTo>
                    <a:pt x="44413" y="25239"/>
                    <a:pt x="25277" y="44346"/>
                    <a:pt x="25277" y="67986"/>
                  </a:cubicBezTo>
                  <a:lnTo>
                    <a:pt x="25277" y="538736"/>
                  </a:lnTo>
                  <a:cubicBezTo>
                    <a:pt x="25277" y="562287"/>
                    <a:pt x="44413" y="581394"/>
                    <a:pt x="68089" y="581394"/>
                  </a:cubicBezTo>
                  <a:lnTo>
                    <a:pt x="539550" y="581394"/>
                  </a:lnTo>
                  <a:cubicBezTo>
                    <a:pt x="563137" y="581394"/>
                    <a:pt x="582273" y="562287"/>
                    <a:pt x="582273" y="538736"/>
                  </a:cubicBezTo>
                  <a:lnTo>
                    <a:pt x="582273" y="67986"/>
                  </a:lnTo>
                  <a:cubicBezTo>
                    <a:pt x="582273" y="44346"/>
                    <a:pt x="563137" y="25239"/>
                    <a:pt x="539550" y="25239"/>
                  </a:cubicBezTo>
                  <a:close/>
                  <a:moveTo>
                    <a:pt x="68089" y="0"/>
                  </a:moveTo>
                  <a:lnTo>
                    <a:pt x="539550" y="0"/>
                  </a:lnTo>
                  <a:cubicBezTo>
                    <a:pt x="577110" y="0"/>
                    <a:pt x="607639" y="30483"/>
                    <a:pt x="607639" y="67986"/>
                  </a:cubicBezTo>
                  <a:lnTo>
                    <a:pt x="607639" y="538736"/>
                  </a:lnTo>
                  <a:cubicBezTo>
                    <a:pt x="607639" y="576239"/>
                    <a:pt x="577110" y="606722"/>
                    <a:pt x="539550" y="606722"/>
                  </a:cubicBezTo>
                  <a:lnTo>
                    <a:pt x="68089" y="606722"/>
                  </a:lnTo>
                  <a:cubicBezTo>
                    <a:pt x="30529" y="606722"/>
                    <a:pt x="0" y="576239"/>
                    <a:pt x="0" y="538736"/>
                  </a:cubicBezTo>
                  <a:lnTo>
                    <a:pt x="0" y="67986"/>
                  </a:lnTo>
                  <a:cubicBezTo>
                    <a:pt x="0" y="30483"/>
                    <a:pt x="30529" y="0"/>
                    <a:pt x="68089" y="0"/>
                  </a:cubicBezTo>
                  <a:close/>
                </a:path>
              </a:pathLst>
            </a:custGeom>
            <a:gradFill>
              <a:gsLst>
                <a:gs pos="42000">
                  <a:schemeClr val="bg1"/>
                </a:gs>
                <a:gs pos="95000">
                  <a:srgbClr val="1F71B4">
                    <a:alpha val="26000"/>
                  </a:srgbClr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18" name="computer-microprocessor_22434">
              <a:extLst>
                <a:ext uri="{FF2B5EF4-FFF2-40B4-BE49-F238E27FC236}">
                  <a16:creationId xmlns:a16="http://schemas.microsoft.com/office/drawing/2014/main" id="{9AD8A8F0-3388-4DE0-B2F2-9EFCF56DA5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30637" y="2058274"/>
              <a:ext cx="711318" cy="710076"/>
            </a:xfrm>
            <a:custGeom>
              <a:avLst/>
              <a:gdLst>
                <a:gd name="connsiteX0" fmla="*/ 432496 w 608415"/>
                <a:gd name="connsiteY0" fmla="*/ 535027 h 607356"/>
                <a:gd name="connsiteX1" fmla="*/ 441528 w 608415"/>
                <a:gd name="connsiteY1" fmla="*/ 544294 h 607356"/>
                <a:gd name="connsiteX2" fmla="*/ 441528 w 608415"/>
                <a:gd name="connsiteY2" fmla="*/ 598315 h 607356"/>
                <a:gd name="connsiteX3" fmla="*/ 432496 w 608415"/>
                <a:gd name="connsiteY3" fmla="*/ 607356 h 607356"/>
                <a:gd name="connsiteX4" fmla="*/ 423463 w 608415"/>
                <a:gd name="connsiteY4" fmla="*/ 598315 h 607356"/>
                <a:gd name="connsiteX5" fmla="*/ 423463 w 608415"/>
                <a:gd name="connsiteY5" fmla="*/ 544294 h 607356"/>
                <a:gd name="connsiteX6" fmla="*/ 432496 w 608415"/>
                <a:gd name="connsiteY6" fmla="*/ 535027 h 607356"/>
                <a:gd name="connsiteX7" fmla="*/ 382916 w 608415"/>
                <a:gd name="connsiteY7" fmla="*/ 535027 h 607356"/>
                <a:gd name="connsiteX8" fmla="*/ 392203 w 608415"/>
                <a:gd name="connsiteY8" fmla="*/ 544294 h 607356"/>
                <a:gd name="connsiteX9" fmla="*/ 392203 w 608415"/>
                <a:gd name="connsiteY9" fmla="*/ 598315 h 607356"/>
                <a:gd name="connsiteX10" fmla="*/ 382916 w 608415"/>
                <a:gd name="connsiteY10" fmla="*/ 607356 h 607356"/>
                <a:gd name="connsiteX11" fmla="*/ 373856 w 608415"/>
                <a:gd name="connsiteY11" fmla="*/ 598315 h 607356"/>
                <a:gd name="connsiteX12" fmla="*/ 373856 w 608415"/>
                <a:gd name="connsiteY12" fmla="*/ 544294 h 607356"/>
                <a:gd name="connsiteX13" fmla="*/ 382916 w 608415"/>
                <a:gd name="connsiteY13" fmla="*/ 535027 h 607356"/>
                <a:gd name="connsiteX14" fmla="*/ 332646 w 608415"/>
                <a:gd name="connsiteY14" fmla="*/ 535027 h 607356"/>
                <a:gd name="connsiteX15" fmla="*/ 341678 w 608415"/>
                <a:gd name="connsiteY15" fmla="*/ 544294 h 607356"/>
                <a:gd name="connsiteX16" fmla="*/ 341678 w 608415"/>
                <a:gd name="connsiteY16" fmla="*/ 598315 h 607356"/>
                <a:gd name="connsiteX17" fmla="*/ 332646 w 608415"/>
                <a:gd name="connsiteY17" fmla="*/ 607356 h 607356"/>
                <a:gd name="connsiteX18" fmla="*/ 323613 w 608415"/>
                <a:gd name="connsiteY18" fmla="*/ 598315 h 607356"/>
                <a:gd name="connsiteX19" fmla="*/ 323613 w 608415"/>
                <a:gd name="connsiteY19" fmla="*/ 544294 h 607356"/>
                <a:gd name="connsiteX20" fmla="*/ 332646 w 608415"/>
                <a:gd name="connsiteY20" fmla="*/ 535027 h 607356"/>
                <a:gd name="connsiteX21" fmla="*/ 283284 w 608415"/>
                <a:gd name="connsiteY21" fmla="*/ 535027 h 607356"/>
                <a:gd name="connsiteX22" fmla="*/ 292352 w 608415"/>
                <a:gd name="connsiteY22" fmla="*/ 544294 h 607356"/>
                <a:gd name="connsiteX23" fmla="*/ 292352 w 608415"/>
                <a:gd name="connsiteY23" fmla="*/ 598315 h 607356"/>
                <a:gd name="connsiteX24" fmla="*/ 283284 w 608415"/>
                <a:gd name="connsiteY24" fmla="*/ 607356 h 607356"/>
                <a:gd name="connsiteX25" fmla="*/ 274217 w 608415"/>
                <a:gd name="connsiteY25" fmla="*/ 598315 h 607356"/>
                <a:gd name="connsiteX26" fmla="*/ 274217 w 608415"/>
                <a:gd name="connsiteY26" fmla="*/ 544294 h 607356"/>
                <a:gd name="connsiteX27" fmla="*/ 283284 w 608415"/>
                <a:gd name="connsiteY27" fmla="*/ 535027 h 607356"/>
                <a:gd name="connsiteX28" fmla="*/ 237524 w 608415"/>
                <a:gd name="connsiteY28" fmla="*/ 535027 h 607356"/>
                <a:gd name="connsiteX29" fmla="*/ 246556 w 608415"/>
                <a:gd name="connsiteY29" fmla="*/ 544294 h 607356"/>
                <a:gd name="connsiteX30" fmla="*/ 246556 w 608415"/>
                <a:gd name="connsiteY30" fmla="*/ 598315 h 607356"/>
                <a:gd name="connsiteX31" fmla="*/ 237524 w 608415"/>
                <a:gd name="connsiteY31" fmla="*/ 607356 h 607356"/>
                <a:gd name="connsiteX32" fmla="*/ 228491 w 608415"/>
                <a:gd name="connsiteY32" fmla="*/ 598315 h 607356"/>
                <a:gd name="connsiteX33" fmla="*/ 228491 w 608415"/>
                <a:gd name="connsiteY33" fmla="*/ 544294 h 607356"/>
                <a:gd name="connsiteX34" fmla="*/ 237524 w 608415"/>
                <a:gd name="connsiteY34" fmla="*/ 535027 h 607356"/>
                <a:gd name="connsiteX35" fmla="*/ 188162 w 608415"/>
                <a:gd name="connsiteY35" fmla="*/ 535027 h 607356"/>
                <a:gd name="connsiteX36" fmla="*/ 197230 w 608415"/>
                <a:gd name="connsiteY36" fmla="*/ 544294 h 607356"/>
                <a:gd name="connsiteX37" fmla="*/ 197230 w 608415"/>
                <a:gd name="connsiteY37" fmla="*/ 598315 h 607356"/>
                <a:gd name="connsiteX38" fmla="*/ 188162 w 608415"/>
                <a:gd name="connsiteY38" fmla="*/ 607356 h 607356"/>
                <a:gd name="connsiteX39" fmla="*/ 179095 w 608415"/>
                <a:gd name="connsiteY39" fmla="*/ 598315 h 607356"/>
                <a:gd name="connsiteX40" fmla="*/ 179095 w 608415"/>
                <a:gd name="connsiteY40" fmla="*/ 544294 h 607356"/>
                <a:gd name="connsiteX41" fmla="*/ 188162 w 608415"/>
                <a:gd name="connsiteY41" fmla="*/ 535027 h 607356"/>
                <a:gd name="connsiteX42" fmla="*/ 545003 w 608415"/>
                <a:gd name="connsiteY42" fmla="*/ 409561 h 607356"/>
                <a:gd name="connsiteX43" fmla="*/ 599356 w 608415"/>
                <a:gd name="connsiteY43" fmla="*/ 409561 h 607356"/>
                <a:gd name="connsiteX44" fmla="*/ 608415 w 608415"/>
                <a:gd name="connsiteY44" fmla="*/ 418812 h 607356"/>
                <a:gd name="connsiteX45" fmla="*/ 599356 w 608415"/>
                <a:gd name="connsiteY45" fmla="*/ 427837 h 607356"/>
                <a:gd name="connsiteX46" fmla="*/ 545003 w 608415"/>
                <a:gd name="connsiteY46" fmla="*/ 427837 h 607356"/>
                <a:gd name="connsiteX47" fmla="*/ 535944 w 608415"/>
                <a:gd name="connsiteY47" fmla="*/ 418812 h 607356"/>
                <a:gd name="connsiteX48" fmla="*/ 545003 w 608415"/>
                <a:gd name="connsiteY48" fmla="*/ 409561 h 607356"/>
                <a:gd name="connsiteX49" fmla="*/ 9059 w 608415"/>
                <a:gd name="connsiteY49" fmla="*/ 409561 h 607356"/>
                <a:gd name="connsiteX50" fmla="*/ 63412 w 608415"/>
                <a:gd name="connsiteY50" fmla="*/ 409561 h 607356"/>
                <a:gd name="connsiteX51" fmla="*/ 72471 w 608415"/>
                <a:gd name="connsiteY51" fmla="*/ 418812 h 607356"/>
                <a:gd name="connsiteX52" fmla="*/ 63412 w 608415"/>
                <a:gd name="connsiteY52" fmla="*/ 427837 h 607356"/>
                <a:gd name="connsiteX53" fmla="*/ 9059 w 608415"/>
                <a:gd name="connsiteY53" fmla="*/ 427837 h 607356"/>
                <a:gd name="connsiteX54" fmla="*/ 0 w 608415"/>
                <a:gd name="connsiteY54" fmla="*/ 418812 h 607356"/>
                <a:gd name="connsiteX55" fmla="*/ 9059 w 608415"/>
                <a:gd name="connsiteY55" fmla="*/ 409561 h 607356"/>
                <a:gd name="connsiteX56" fmla="*/ 545003 w 608415"/>
                <a:gd name="connsiteY56" fmla="*/ 360307 h 607356"/>
                <a:gd name="connsiteX57" fmla="*/ 599356 w 608415"/>
                <a:gd name="connsiteY57" fmla="*/ 360307 h 607356"/>
                <a:gd name="connsiteX58" fmla="*/ 608415 w 608415"/>
                <a:gd name="connsiteY58" fmla="*/ 369340 h 607356"/>
                <a:gd name="connsiteX59" fmla="*/ 599356 w 608415"/>
                <a:gd name="connsiteY59" fmla="*/ 378372 h 607356"/>
                <a:gd name="connsiteX60" fmla="*/ 545003 w 608415"/>
                <a:gd name="connsiteY60" fmla="*/ 378372 h 607356"/>
                <a:gd name="connsiteX61" fmla="*/ 535944 w 608415"/>
                <a:gd name="connsiteY61" fmla="*/ 369340 h 607356"/>
                <a:gd name="connsiteX62" fmla="*/ 545003 w 608415"/>
                <a:gd name="connsiteY62" fmla="*/ 360307 h 607356"/>
                <a:gd name="connsiteX63" fmla="*/ 9059 w 608415"/>
                <a:gd name="connsiteY63" fmla="*/ 360307 h 607356"/>
                <a:gd name="connsiteX64" fmla="*/ 63412 w 608415"/>
                <a:gd name="connsiteY64" fmla="*/ 360307 h 607356"/>
                <a:gd name="connsiteX65" fmla="*/ 72471 w 608415"/>
                <a:gd name="connsiteY65" fmla="*/ 369340 h 607356"/>
                <a:gd name="connsiteX66" fmla="*/ 63412 w 608415"/>
                <a:gd name="connsiteY66" fmla="*/ 378372 h 607356"/>
                <a:gd name="connsiteX67" fmla="*/ 9059 w 608415"/>
                <a:gd name="connsiteY67" fmla="*/ 378372 h 607356"/>
                <a:gd name="connsiteX68" fmla="*/ 0 w 608415"/>
                <a:gd name="connsiteY68" fmla="*/ 369340 h 607356"/>
                <a:gd name="connsiteX69" fmla="*/ 9059 w 608415"/>
                <a:gd name="connsiteY69" fmla="*/ 360307 h 607356"/>
                <a:gd name="connsiteX70" fmla="*/ 545003 w 608415"/>
                <a:gd name="connsiteY70" fmla="*/ 314863 h 607356"/>
                <a:gd name="connsiteX71" fmla="*/ 599356 w 608415"/>
                <a:gd name="connsiteY71" fmla="*/ 314863 h 607356"/>
                <a:gd name="connsiteX72" fmla="*/ 608415 w 608415"/>
                <a:gd name="connsiteY72" fmla="*/ 323896 h 607356"/>
                <a:gd name="connsiteX73" fmla="*/ 599356 w 608415"/>
                <a:gd name="connsiteY73" fmla="*/ 332928 h 607356"/>
                <a:gd name="connsiteX74" fmla="*/ 545003 w 608415"/>
                <a:gd name="connsiteY74" fmla="*/ 332928 h 607356"/>
                <a:gd name="connsiteX75" fmla="*/ 535944 w 608415"/>
                <a:gd name="connsiteY75" fmla="*/ 323896 h 607356"/>
                <a:gd name="connsiteX76" fmla="*/ 545003 w 608415"/>
                <a:gd name="connsiteY76" fmla="*/ 314863 h 607356"/>
                <a:gd name="connsiteX77" fmla="*/ 9059 w 608415"/>
                <a:gd name="connsiteY77" fmla="*/ 314863 h 607356"/>
                <a:gd name="connsiteX78" fmla="*/ 63412 w 608415"/>
                <a:gd name="connsiteY78" fmla="*/ 314863 h 607356"/>
                <a:gd name="connsiteX79" fmla="*/ 72471 w 608415"/>
                <a:gd name="connsiteY79" fmla="*/ 323896 h 607356"/>
                <a:gd name="connsiteX80" fmla="*/ 63412 w 608415"/>
                <a:gd name="connsiteY80" fmla="*/ 332928 h 607356"/>
                <a:gd name="connsiteX81" fmla="*/ 9059 w 608415"/>
                <a:gd name="connsiteY81" fmla="*/ 332928 h 607356"/>
                <a:gd name="connsiteX82" fmla="*/ 0 w 608415"/>
                <a:gd name="connsiteY82" fmla="*/ 323896 h 607356"/>
                <a:gd name="connsiteX83" fmla="*/ 9059 w 608415"/>
                <a:gd name="connsiteY83" fmla="*/ 314863 h 607356"/>
                <a:gd name="connsiteX84" fmla="*/ 545003 w 608415"/>
                <a:gd name="connsiteY84" fmla="*/ 265326 h 607356"/>
                <a:gd name="connsiteX85" fmla="*/ 599356 w 608415"/>
                <a:gd name="connsiteY85" fmla="*/ 265326 h 607356"/>
                <a:gd name="connsiteX86" fmla="*/ 608415 w 608415"/>
                <a:gd name="connsiteY86" fmla="*/ 274613 h 607356"/>
                <a:gd name="connsiteX87" fmla="*/ 599356 w 608415"/>
                <a:gd name="connsiteY87" fmla="*/ 283673 h 607356"/>
                <a:gd name="connsiteX88" fmla="*/ 545003 w 608415"/>
                <a:gd name="connsiteY88" fmla="*/ 283673 h 607356"/>
                <a:gd name="connsiteX89" fmla="*/ 535944 w 608415"/>
                <a:gd name="connsiteY89" fmla="*/ 274613 h 607356"/>
                <a:gd name="connsiteX90" fmla="*/ 545003 w 608415"/>
                <a:gd name="connsiteY90" fmla="*/ 265326 h 607356"/>
                <a:gd name="connsiteX91" fmla="*/ 9059 w 608415"/>
                <a:gd name="connsiteY91" fmla="*/ 265326 h 607356"/>
                <a:gd name="connsiteX92" fmla="*/ 63412 w 608415"/>
                <a:gd name="connsiteY92" fmla="*/ 265326 h 607356"/>
                <a:gd name="connsiteX93" fmla="*/ 72471 w 608415"/>
                <a:gd name="connsiteY93" fmla="*/ 274613 h 607356"/>
                <a:gd name="connsiteX94" fmla="*/ 63412 w 608415"/>
                <a:gd name="connsiteY94" fmla="*/ 283673 h 607356"/>
                <a:gd name="connsiteX95" fmla="*/ 9059 w 608415"/>
                <a:gd name="connsiteY95" fmla="*/ 283673 h 607356"/>
                <a:gd name="connsiteX96" fmla="*/ 0 w 608415"/>
                <a:gd name="connsiteY96" fmla="*/ 274613 h 607356"/>
                <a:gd name="connsiteX97" fmla="*/ 9059 w 608415"/>
                <a:gd name="connsiteY97" fmla="*/ 265326 h 607356"/>
                <a:gd name="connsiteX98" fmla="*/ 237111 w 608415"/>
                <a:gd name="connsiteY98" fmla="*/ 218363 h 607356"/>
                <a:gd name="connsiteX99" fmla="*/ 237111 w 608415"/>
                <a:gd name="connsiteY99" fmla="*/ 368446 h 607356"/>
                <a:gd name="connsiteX100" fmla="*/ 385644 w 608415"/>
                <a:gd name="connsiteY100" fmla="*/ 368446 h 607356"/>
                <a:gd name="connsiteX101" fmla="*/ 385644 w 608415"/>
                <a:gd name="connsiteY101" fmla="*/ 218363 h 607356"/>
                <a:gd name="connsiteX102" fmla="*/ 545003 w 608415"/>
                <a:gd name="connsiteY102" fmla="*/ 215154 h 607356"/>
                <a:gd name="connsiteX103" fmla="*/ 599356 w 608415"/>
                <a:gd name="connsiteY103" fmla="*/ 215154 h 607356"/>
                <a:gd name="connsiteX104" fmla="*/ 608415 w 608415"/>
                <a:gd name="connsiteY104" fmla="*/ 224222 h 607356"/>
                <a:gd name="connsiteX105" fmla="*/ 599356 w 608415"/>
                <a:gd name="connsiteY105" fmla="*/ 233289 h 607356"/>
                <a:gd name="connsiteX106" fmla="*/ 545003 w 608415"/>
                <a:gd name="connsiteY106" fmla="*/ 233289 h 607356"/>
                <a:gd name="connsiteX107" fmla="*/ 535944 w 608415"/>
                <a:gd name="connsiteY107" fmla="*/ 224222 h 607356"/>
                <a:gd name="connsiteX108" fmla="*/ 545003 w 608415"/>
                <a:gd name="connsiteY108" fmla="*/ 215154 h 607356"/>
                <a:gd name="connsiteX109" fmla="*/ 9059 w 608415"/>
                <a:gd name="connsiteY109" fmla="*/ 215154 h 607356"/>
                <a:gd name="connsiteX110" fmla="*/ 63412 w 608415"/>
                <a:gd name="connsiteY110" fmla="*/ 215154 h 607356"/>
                <a:gd name="connsiteX111" fmla="*/ 72471 w 608415"/>
                <a:gd name="connsiteY111" fmla="*/ 224222 h 607356"/>
                <a:gd name="connsiteX112" fmla="*/ 63412 w 608415"/>
                <a:gd name="connsiteY112" fmla="*/ 233289 h 607356"/>
                <a:gd name="connsiteX113" fmla="*/ 9059 w 608415"/>
                <a:gd name="connsiteY113" fmla="*/ 233289 h 607356"/>
                <a:gd name="connsiteX114" fmla="*/ 0 w 608415"/>
                <a:gd name="connsiteY114" fmla="*/ 224222 h 607356"/>
                <a:gd name="connsiteX115" fmla="*/ 9059 w 608415"/>
                <a:gd name="connsiteY115" fmla="*/ 215154 h 607356"/>
                <a:gd name="connsiteX116" fmla="*/ 217412 w 608415"/>
                <a:gd name="connsiteY116" fmla="*/ 198924 h 607356"/>
                <a:gd name="connsiteX117" fmla="*/ 405116 w 608415"/>
                <a:gd name="connsiteY117" fmla="*/ 198924 h 607356"/>
                <a:gd name="connsiteX118" fmla="*/ 405116 w 608415"/>
                <a:gd name="connsiteY118" fmla="*/ 388110 h 607356"/>
                <a:gd name="connsiteX119" fmla="*/ 217412 w 608415"/>
                <a:gd name="connsiteY119" fmla="*/ 388110 h 607356"/>
                <a:gd name="connsiteX120" fmla="*/ 545003 w 608415"/>
                <a:gd name="connsiteY120" fmla="*/ 165899 h 607356"/>
                <a:gd name="connsiteX121" fmla="*/ 599356 w 608415"/>
                <a:gd name="connsiteY121" fmla="*/ 165899 h 607356"/>
                <a:gd name="connsiteX122" fmla="*/ 608415 w 608415"/>
                <a:gd name="connsiteY122" fmla="*/ 174931 h 607356"/>
                <a:gd name="connsiteX123" fmla="*/ 599356 w 608415"/>
                <a:gd name="connsiteY123" fmla="*/ 183964 h 607356"/>
                <a:gd name="connsiteX124" fmla="*/ 545003 w 608415"/>
                <a:gd name="connsiteY124" fmla="*/ 183964 h 607356"/>
                <a:gd name="connsiteX125" fmla="*/ 535944 w 608415"/>
                <a:gd name="connsiteY125" fmla="*/ 174931 h 607356"/>
                <a:gd name="connsiteX126" fmla="*/ 545003 w 608415"/>
                <a:gd name="connsiteY126" fmla="*/ 165899 h 607356"/>
                <a:gd name="connsiteX127" fmla="*/ 9059 w 608415"/>
                <a:gd name="connsiteY127" fmla="*/ 165899 h 607356"/>
                <a:gd name="connsiteX128" fmla="*/ 63412 w 608415"/>
                <a:gd name="connsiteY128" fmla="*/ 165899 h 607356"/>
                <a:gd name="connsiteX129" fmla="*/ 72471 w 608415"/>
                <a:gd name="connsiteY129" fmla="*/ 174931 h 607356"/>
                <a:gd name="connsiteX130" fmla="*/ 63412 w 608415"/>
                <a:gd name="connsiteY130" fmla="*/ 183964 h 607356"/>
                <a:gd name="connsiteX131" fmla="*/ 9059 w 608415"/>
                <a:gd name="connsiteY131" fmla="*/ 183964 h 607356"/>
                <a:gd name="connsiteX132" fmla="*/ 0 w 608415"/>
                <a:gd name="connsiteY132" fmla="*/ 174931 h 607356"/>
                <a:gd name="connsiteX133" fmla="*/ 9059 w 608415"/>
                <a:gd name="connsiteY133" fmla="*/ 165899 h 607356"/>
                <a:gd name="connsiteX134" fmla="*/ 191339 w 608415"/>
                <a:gd name="connsiteY134" fmla="*/ 149599 h 607356"/>
                <a:gd name="connsiteX135" fmla="*/ 209228 w 608415"/>
                <a:gd name="connsiteY135" fmla="*/ 167488 h 607356"/>
                <a:gd name="connsiteX136" fmla="*/ 191339 w 608415"/>
                <a:gd name="connsiteY136" fmla="*/ 185377 h 607356"/>
                <a:gd name="connsiteX137" fmla="*/ 173450 w 608415"/>
                <a:gd name="connsiteY137" fmla="*/ 167488 h 607356"/>
                <a:gd name="connsiteX138" fmla="*/ 191339 w 608415"/>
                <a:gd name="connsiteY138" fmla="*/ 149599 h 607356"/>
                <a:gd name="connsiteX139" fmla="*/ 162833 w 608415"/>
                <a:gd name="connsiteY139" fmla="*/ 114120 h 607356"/>
                <a:gd name="connsiteX140" fmla="*/ 125021 w 608415"/>
                <a:gd name="connsiteY140" fmla="*/ 152092 h 607356"/>
                <a:gd name="connsiteX141" fmla="*/ 125021 w 608415"/>
                <a:gd name="connsiteY141" fmla="*/ 446146 h 607356"/>
                <a:gd name="connsiteX142" fmla="*/ 162833 w 608415"/>
                <a:gd name="connsiteY142" fmla="*/ 484118 h 607356"/>
                <a:gd name="connsiteX143" fmla="*/ 457634 w 608415"/>
                <a:gd name="connsiteY143" fmla="*/ 484118 h 607356"/>
                <a:gd name="connsiteX144" fmla="*/ 495673 w 608415"/>
                <a:gd name="connsiteY144" fmla="*/ 446372 h 607356"/>
                <a:gd name="connsiteX145" fmla="*/ 495673 w 608415"/>
                <a:gd name="connsiteY145" fmla="*/ 152092 h 607356"/>
                <a:gd name="connsiteX146" fmla="*/ 457634 w 608415"/>
                <a:gd name="connsiteY146" fmla="*/ 114120 h 607356"/>
                <a:gd name="connsiteX147" fmla="*/ 162833 w 608415"/>
                <a:gd name="connsiteY147" fmla="*/ 96039 h 607356"/>
                <a:gd name="connsiteX148" fmla="*/ 457634 w 608415"/>
                <a:gd name="connsiteY148" fmla="*/ 96039 h 607356"/>
                <a:gd name="connsiteX149" fmla="*/ 513787 w 608415"/>
                <a:gd name="connsiteY149" fmla="*/ 152092 h 607356"/>
                <a:gd name="connsiteX150" fmla="*/ 513787 w 608415"/>
                <a:gd name="connsiteY150" fmla="*/ 446372 h 607356"/>
                <a:gd name="connsiteX151" fmla="*/ 457634 w 608415"/>
                <a:gd name="connsiteY151" fmla="*/ 502425 h 607356"/>
                <a:gd name="connsiteX152" fmla="*/ 162833 w 608415"/>
                <a:gd name="connsiteY152" fmla="*/ 502425 h 607356"/>
                <a:gd name="connsiteX153" fmla="*/ 106907 w 608415"/>
                <a:gd name="connsiteY153" fmla="*/ 446372 h 607356"/>
                <a:gd name="connsiteX154" fmla="*/ 106907 w 608415"/>
                <a:gd name="connsiteY154" fmla="*/ 152092 h 607356"/>
                <a:gd name="connsiteX155" fmla="*/ 162833 w 608415"/>
                <a:gd name="connsiteY155" fmla="*/ 96039 h 607356"/>
                <a:gd name="connsiteX156" fmla="*/ 432496 w 608415"/>
                <a:gd name="connsiteY156" fmla="*/ 0 h 607356"/>
                <a:gd name="connsiteX157" fmla="*/ 441528 w 608415"/>
                <a:gd name="connsiteY157" fmla="*/ 9041 h 607356"/>
                <a:gd name="connsiteX158" fmla="*/ 441528 w 608415"/>
                <a:gd name="connsiteY158" fmla="*/ 63288 h 607356"/>
                <a:gd name="connsiteX159" fmla="*/ 432496 w 608415"/>
                <a:gd name="connsiteY159" fmla="*/ 72329 h 607356"/>
                <a:gd name="connsiteX160" fmla="*/ 423463 w 608415"/>
                <a:gd name="connsiteY160" fmla="*/ 63288 h 607356"/>
                <a:gd name="connsiteX161" fmla="*/ 423463 w 608415"/>
                <a:gd name="connsiteY161" fmla="*/ 9041 h 607356"/>
                <a:gd name="connsiteX162" fmla="*/ 432496 w 608415"/>
                <a:gd name="connsiteY162" fmla="*/ 0 h 607356"/>
                <a:gd name="connsiteX163" fmla="*/ 382916 w 608415"/>
                <a:gd name="connsiteY163" fmla="*/ 0 h 607356"/>
                <a:gd name="connsiteX164" fmla="*/ 392203 w 608415"/>
                <a:gd name="connsiteY164" fmla="*/ 9041 h 607356"/>
                <a:gd name="connsiteX165" fmla="*/ 392203 w 608415"/>
                <a:gd name="connsiteY165" fmla="*/ 63288 h 607356"/>
                <a:gd name="connsiteX166" fmla="*/ 382916 w 608415"/>
                <a:gd name="connsiteY166" fmla="*/ 72329 h 607356"/>
                <a:gd name="connsiteX167" fmla="*/ 373856 w 608415"/>
                <a:gd name="connsiteY167" fmla="*/ 63288 h 607356"/>
                <a:gd name="connsiteX168" fmla="*/ 373856 w 608415"/>
                <a:gd name="connsiteY168" fmla="*/ 9041 h 607356"/>
                <a:gd name="connsiteX169" fmla="*/ 382916 w 608415"/>
                <a:gd name="connsiteY169" fmla="*/ 0 h 607356"/>
                <a:gd name="connsiteX170" fmla="*/ 332646 w 608415"/>
                <a:gd name="connsiteY170" fmla="*/ 0 h 607356"/>
                <a:gd name="connsiteX171" fmla="*/ 341678 w 608415"/>
                <a:gd name="connsiteY171" fmla="*/ 9041 h 607356"/>
                <a:gd name="connsiteX172" fmla="*/ 341678 w 608415"/>
                <a:gd name="connsiteY172" fmla="*/ 63288 h 607356"/>
                <a:gd name="connsiteX173" fmla="*/ 332646 w 608415"/>
                <a:gd name="connsiteY173" fmla="*/ 72329 h 607356"/>
                <a:gd name="connsiteX174" fmla="*/ 323613 w 608415"/>
                <a:gd name="connsiteY174" fmla="*/ 63288 h 607356"/>
                <a:gd name="connsiteX175" fmla="*/ 323613 w 608415"/>
                <a:gd name="connsiteY175" fmla="*/ 9041 h 607356"/>
                <a:gd name="connsiteX176" fmla="*/ 332646 w 608415"/>
                <a:gd name="connsiteY176" fmla="*/ 0 h 607356"/>
                <a:gd name="connsiteX177" fmla="*/ 283284 w 608415"/>
                <a:gd name="connsiteY177" fmla="*/ 0 h 607356"/>
                <a:gd name="connsiteX178" fmla="*/ 292352 w 608415"/>
                <a:gd name="connsiteY178" fmla="*/ 9041 h 607356"/>
                <a:gd name="connsiteX179" fmla="*/ 292352 w 608415"/>
                <a:gd name="connsiteY179" fmla="*/ 63288 h 607356"/>
                <a:gd name="connsiteX180" fmla="*/ 283284 w 608415"/>
                <a:gd name="connsiteY180" fmla="*/ 72329 h 607356"/>
                <a:gd name="connsiteX181" fmla="*/ 274217 w 608415"/>
                <a:gd name="connsiteY181" fmla="*/ 63288 h 607356"/>
                <a:gd name="connsiteX182" fmla="*/ 274217 w 608415"/>
                <a:gd name="connsiteY182" fmla="*/ 9041 h 607356"/>
                <a:gd name="connsiteX183" fmla="*/ 283284 w 608415"/>
                <a:gd name="connsiteY183" fmla="*/ 0 h 607356"/>
                <a:gd name="connsiteX184" fmla="*/ 237524 w 608415"/>
                <a:gd name="connsiteY184" fmla="*/ 0 h 607356"/>
                <a:gd name="connsiteX185" fmla="*/ 246556 w 608415"/>
                <a:gd name="connsiteY185" fmla="*/ 9041 h 607356"/>
                <a:gd name="connsiteX186" fmla="*/ 246556 w 608415"/>
                <a:gd name="connsiteY186" fmla="*/ 63288 h 607356"/>
                <a:gd name="connsiteX187" fmla="*/ 237524 w 608415"/>
                <a:gd name="connsiteY187" fmla="*/ 72329 h 607356"/>
                <a:gd name="connsiteX188" fmla="*/ 228491 w 608415"/>
                <a:gd name="connsiteY188" fmla="*/ 63288 h 607356"/>
                <a:gd name="connsiteX189" fmla="*/ 228491 w 608415"/>
                <a:gd name="connsiteY189" fmla="*/ 9041 h 607356"/>
                <a:gd name="connsiteX190" fmla="*/ 237524 w 608415"/>
                <a:gd name="connsiteY190" fmla="*/ 0 h 607356"/>
                <a:gd name="connsiteX191" fmla="*/ 188162 w 608415"/>
                <a:gd name="connsiteY191" fmla="*/ 0 h 607356"/>
                <a:gd name="connsiteX192" fmla="*/ 197230 w 608415"/>
                <a:gd name="connsiteY192" fmla="*/ 9041 h 607356"/>
                <a:gd name="connsiteX193" fmla="*/ 197230 w 608415"/>
                <a:gd name="connsiteY193" fmla="*/ 63288 h 607356"/>
                <a:gd name="connsiteX194" fmla="*/ 188162 w 608415"/>
                <a:gd name="connsiteY194" fmla="*/ 72329 h 607356"/>
                <a:gd name="connsiteX195" fmla="*/ 179095 w 608415"/>
                <a:gd name="connsiteY195" fmla="*/ 63288 h 607356"/>
                <a:gd name="connsiteX196" fmla="*/ 179095 w 608415"/>
                <a:gd name="connsiteY196" fmla="*/ 9041 h 607356"/>
                <a:gd name="connsiteX197" fmla="*/ 188162 w 608415"/>
                <a:gd name="connsiteY197" fmla="*/ 0 h 6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608415" h="607356">
                  <a:moveTo>
                    <a:pt x="432496" y="535027"/>
                  </a:moveTo>
                  <a:cubicBezTo>
                    <a:pt x="437463" y="535027"/>
                    <a:pt x="441528" y="539096"/>
                    <a:pt x="441528" y="544294"/>
                  </a:cubicBezTo>
                  <a:lnTo>
                    <a:pt x="441528" y="598315"/>
                  </a:lnTo>
                  <a:cubicBezTo>
                    <a:pt x="441528" y="603288"/>
                    <a:pt x="437463" y="607356"/>
                    <a:pt x="432496" y="607356"/>
                  </a:cubicBezTo>
                  <a:cubicBezTo>
                    <a:pt x="427528" y="607356"/>
                    <a:pt x="423463" y="603288"/>
                    <a:pt x="423463" y="598315"/>
                  </a:cubicBezTo>
                  <a:lnTo>
                    <a:pt x="423463" y="544294"/>
                  </a:lnTo>
                  <a:cubicBezTo>
                    <a:pt x="423463" y="539096"/>
                    <a:pt x="427528" y="535027"/>
                    <a:pt x="432496" y="535027"/>
                  </a:cubicBezTo>
                  <a:close/>
                  <a:moveTo>
                    <a:pt x="382916" y="535027"/>
                  </a:moveTo>
                  <a:cubicBezTo>
                    <a:pt x="388126" y="535027"/>
                    <a:pt x="392203" y="539096"/>
                    <a:pt x="392203" y="544294"/>
                  </a:cubicBezTo>
                  <a:lnTo>
                    <a:pt x="392203" y="598315"/>
                  </a:lnTo>
                  <a:cubicBezTo>
                    <a:pt x="392203" y="603288"/>
                    <a:pt x="388126" y="607356"/>
                    <a:pt x="382916" y="607356"/>
                  </a:cubicBezTo>
                  <a:cubicBezTo>
                    <a:pt x="377933" y="607356"/>
                    <a:pt x="373856" y="603288"/>
                    <a:pt x="373856" y="598315"/>
                  </a:cubicBezTo>
                  <a:lnTo>
                    <a:pt x="373856" y="544294"/>
                  </a:lnTo>
                  <a:cubicBezTo>
                    <a:pt x="373856" y="539096"/>
                    <a:pt x="377933" y="535027"/>
                    <a:pt x="382916" y="535027"/>
                  </a:cubicBezTo>
                  <a:close/>
                  <a:moveTo>
                    <a:pt x="332646" y="535027"/>
                  </a:moveTo>
                  <a:cubicBezTo>
                    <a:pt x="337613" y="535027"/>
                    <a:pt x="341678" y="539096"/>
                    <a:pt x="341678" y="544294"/>
                  </a:cubicBezTo>
                  <a:lnTo>
                    <a:pt x="341678" y="598315"/>
                  </a:lnTo>
                  <a:cubicBezTo>
                    <a:pt x="341678" y="603288"/>
                    <a:pt x="337613" y="607356"/>
                    <a:pt x="332646" y="607356"/>
                  </a:cubicBezTo>
                  <a:cubicBezTo>
                    <a:pt x="327678" y="607356"/>
                    <a:pt x="323613" y="603288"/>
                    <a:pt x="323613" y="598315"/>
                  </a:cubicBezTo>
                  <a:lnTo>
                    <a:pt x="323613" y="544294"/>
                  </a:lnTo>
                  <a:cubicBezTo>
                    <a:pt x="323613" y="539096"/>
                    <a:pt x="327678" y="535027"/>
                    <a:pt x="332646" y="535027"/>
                  </a:cubicBezTo>
                  <a:close/>
                  <a:moveTo>
                    <a:pt x="283284" y="535027"/>
                  </a:moveTo>
                  <a:cubicBezTo>
                    <a:pt x="288272" y="535027"/>
                    <a:pt x="292352" y="539096"/>
                    <a:pt x="292352" y="544294"/>
                  </a:cubicBezTo>
                  <a:lnTo>
                    <a:pt x="292352" y="598315"/>
                  </a:lnTo>
                  <a:cubicBezTo>
                    <a:pt x="292352" y="603288"/>
                    <a:pt x="288272" y="607356"/>
                    <a:pt x="283284" y="607356"/>
                  </a:cubicBezTo>
                  <a:cubicBezTo>
                    <a:pt x="278297" y="607356"/>
                    <a:pt x="274217" y="603288"/>
                    <a:pt x="274217" y="598315"/>
                  </a:cubicBezTo>
                  <a:lnTo>
                    <a:pt x="274217" y="544294"/>
                  </a:lnTo>
                  <a:cubicBezTo>
                    <a:pt x="274217" y="539096"/>
                    <a:pt x="278071" y="535027"/>
                    <a:pt x="283284" y="535027"/>
                  </a:cubicBezTo>
                  <a:close/>
                  <a:moveTo>
                    <a:pt x="237524" y="535027"/>
                  </a:moveTo>
                  <a:cubicBezTo>
                    <a:pt x="242491" y="535027"/>
                    <a:pt x="246556" y="539096"/>
                    <a:pt x="246556" y="544294"/>
                  </a:cubicBezTo>
                  <a:lnTo>
                    <a:pt x="246556" y="598315"/>
                  </a:lnTo>
                  <a:cubicBezTo>
                    <a:pt x="246556" y="603288"/>
                    <a:pt x="242491" y="607356"/>
                    <a:pt x="237524" y="607356"/>
                  </a:cubicBezTo>
                  <a:cubicBezTo>
                    <a:pt x="232556" y="607356"/>
                    <a:pt x="228491" y="603288"/>
                    <a:pt x="228491" y="598315"/>
                  </a:cubicBezTo>
                  <a:lnTo>
                    <a:pt x="228491" y="544294"/>
                  </a:lnTo>
                  <a:cubicBezTo>
                    <a:pt x="228491" y="539096"/>
                    <a:pt x="232556" y="535027"/>
                    <a:pt x="237524" y="535027"/>
                  </a:cubicBezTo>
                  <a:close/>
                  <a:moveTo>
                    <a:pt x="188162" y="535027"/>
                  </a:moveTo>
                  <a:cubicBezTo>
                    <a:pt x="193150" y="535027"/>
                    <a:pt x="197230" y="539096"/>
                    <a:pt x="197230" y="544294"/>
                  </a:cubicBezTo>
                  <a:lnTo>
                    <a:pt x="197230" y="598315"/>
                  </a:lnTo>
                  <a:cubicBezTo>
                    <a:pt x="197230" y="603288"/>
                    <a:pt x="193150" y="607356"/>
                    <a:pt x="188162" y="607356"/>
                  </a:cubicBezTo>
                  <a:cubicBezTo>
                    <a:pt x="183175" y="607356"/>
                    <a:pt x="179095" y="603288"/>
                    <a:pt x="179095" y="598315"/>
                  </a:cubicBezTo>
                  <a:lnTo>
                    <a:pt x="179095" y="544294"/>
                  </a:lnTo>
                  <a:cubicBezTo>
                    <a:pt x="179095" y="539096"/>
                    <a:pt x="183175" y="535027"/>
                    <a:pt x="188162" y="535027"/>
                  </a:cubicBezTo>
                  <a:close/>
                  <a:moveTo>
                    <a:pt x="545003" y="409561"/>
                  </a:moveTo>
                  <a:lnTo>
                    <a:pt x="599356" y="409561"/>
                  </a:lnTo>
                  <a:cubicBezTo>
                    <a:pt x="604339" y="409561"/>
                    <a:pt x="608415" y="413848"/>
                    <a:pt x="608415" y="418812"/>
                  </a:cubicBezTo>
                  <a:cubicBezTo>
                    <a:pt x="608415" y="423776"/>
                    <a:pt x="604339" y="427837"/>
                    <a:pt x="599356" y="427837"/>
                  </a:cubicBezTo>
                  <a:lnTo>
                    <a:pt x="545003" y="427837"/>
                  </a:lnTo>
                  <a:cubicBezTo>
                    <a:pt x="540020" y="427837"/>
                    <a:pt x="535944" y="423776"/>
                    <a:pt x="535944" y="418812"/>
                  </a:cubicBezTo>
                  <a:cubicBezTo>
                    <a:pt x="535944" y="413848"/>
                    <a:pt x="540020" y="409561"/>
                    <a:pt x="545003" y="409561"/>
                  </a:cubicBezTo>
                  <a:close/>
                  <a:moveTo>
                    <a:pt x="9059" y="409561"/>
                  </a:moveTo>
                  <a:lnTo>
                    <a:pt x="63412" y="409561"/>
                  </a:lnTo>
                  <a:cubicBezTo>
                    <a:pt x="68395" y="409561"/>
                    <a:pt x="72471" y="413848"/>
                    <a:pt x="72471" y="418812"/>
                  </a:cubicBezTo>
                  <a:cubicBezTo>
                    <a:pt x="72471" y="423776"/>
                    <a:pt x="68395" y="427837"/>
                    <a:pt x="63412" y="427837"/>
                  </a:cubicBezTo>
                  <a:lnTo>
                    <a:pt x="9059" y="427837"/>
                  </a:lnTo>
                  <a:cubicBezTo>
                    <a:pt x="4076" y="427837"/>
                    <a:pt x="0" y="423776"/>
                    <a:pt x="0" y="418812"/>
                  </a:cubicBezTo>
                  <a:cubicBezTo>
                    <a:pt x="0" y="413848"/>
                    <a:pt x="4076" y="409561"/>
                    <a:pt x="9059" y="409561"/>
                  </a:cubicBezTo>
                  <a:close/>
                  <a:moveTo>
                    <a:pt x="545003" y="360307"/>
                  </a:moveTo>
                  <a:lnTo>
                    <a:pt x="599356" y="360307"/>
                  </a:lnTo>
                  <a:cubicBezTo>
                    <a:pt x="604339" y="360307"/>
                    <a:pt x="608415" y="364372"/>
                    <a:pt x="608415" y="369340"/>
                  </a:cubicBezTo>
                  <a:cubicBezTo>
                    <a:pt x="608415" y="374308"/>
                    <a:pt x="604339" y="378372"/>
                    <a:pt x="599356" y="378372"/>
                  </a:cubicBezTo>
                  <a:lnTo>
                    <a:pt x="545003" y="378372"/>
                  </a:lnTo>
                  <a:cubicBezTo>
                    <a:pt x="540020" y="378372"/>
                    <a:pt x="535944" y="374308"/>
                    <a:pt x="535944" y="369340"/>
                  </a:cubicBezTo>
                  <a:cubicBezTo>
                    <a:pt x="535944" y="364372"/>
                    <a:pt x="540020" y="360307"/>
                    <a:pt x="545003" y="360307"/>
                  </a:cubicBezTo>
                  <a:close/>
                  <a:moveTo>
                    <a:pt x="9059" y="360307"/>
                  </a:moveTo>
                  <a:lnTo>
                    <a:pt x="63412" y="360307"/>
                  </a:lnTo>
                  <a:cubicBezTo>
                    <a:pt x="68395" y="360307"/>
                    <a:pt x="72471" y="364372"/>
                    <a:pt x="72471" y="369340"/>
                  </a:cubicBezTo>
                  <a:cubicBezTo>
                    <a:pt x="72471" y="374308"/>
                    <a:pt x="68395" y="378372"/>
                    <a:pt x="63412" y="378372"/>
                  </a:cubicBezTo>
                  <a:lnTo>
                    <a:pt x="9059" y="378372"/>
                  </a:lnTo>
                  <a:cubicBezTo>
                    <a:pt x="4076" y="378372"/>
                    <a:pt x="0" y="374308"/>
                    <a:pt x="0" y="369340"/>
                  </a:cubicBezTo>
                  <a:cubicBezTo>
                    <a:pt x="0" y="364372"/>
                    <a:pt x="4076" y="360307"/>
                    <a:pt x="9059" y="360307"/>
                  </a:cubicBezTo>
                  <a:close/>
                  <a:moveTo>
                    <a:pt x="545003" y="314863"/>
                  </a:moveTo>
                  <a:lnTo>
                    <a:pt x="599356" y="314863"/>
                  </a:lnTo>
                  <a:cubicBezTo>
                    <a:pt x="604339" y="314863"/>
                    <a:pt x="608415" y="318928"/>
                    <a:pt x="608415" y="323896"/>
                  </a:cubicBezTo>
                  <a:cubicBezTo>
                    <a:pt x="608415" y="328864"/>
                    <a:pt x="604339" y="332928"/>
                    <a:pt x="599356" y="332928"/>
                  </a:cubicBezTo>
                  <a:lnTo>
                    <a:pt x="545003" y="332928"/>
                  </a:lnTo>
                  <a:cubicBezTo>
                    <a:pt x="540020" y="332928"/>
                    <a:pt x="535944" y="328864"/>
                    <a:pt x="535944" y="323896"/>
                  </a:cubicBezTo>
                  <a:cubicBezTo>
                    <a:pt x="535944" y="318928"/>
                    <a:pt x="540020" y="314863"/>
                    <a:pt x="545003" y="314863"/>
                  </a:cubicBezTo>
                  <a:close/>
                  <a:moveTo>
                    <a:pt x="9059" y="314863"/>
                  </a:moveTo>
                  <a:lnTo>
                    <a:pt x="63412" y="314863"/>
                  </a:lnTo>
                  <a:cubicBezTo>
                    <a:pt x="68395" y="314863"/>
                    <a:pt x="72471" y="318928"/>
                    <a:pt x="72471" y="323896"/>
                  </a:cubicBezTo>
                  <a:cubicBezTo>
                    <a:pt x="72471" y="328864"/>
                    <a:pt x="68395" y="332928"/>
                    <a:pt x="63412" y="332928"/>
                  </a:cubicBezTo>
                  <a:lnTo>
                    <a:pt x="9059" y="332928"/>
                  </a:lnTo>
                  <a:cubicBezTo>
                    <a:pt x="4076" y="332928"/>
                    <a:pt x="0" y="328864"/>
                    <a:pt x="0" y="323896"/>
                  </a:cubicBezTo>
                  <a:cubicBezTo>
                    <a:pt x="0" y="318928"/>
                    <a:pt x="4076" y="314863"/>
                    <a:pt x="9059" y="314863"/>
                  </a:cubicBezTo>
                  <a:close/>
                  <a:moveTo>
                    <a:pt x="545003" y="265326"/>
                  </a:moveTo>
                  <a:lnTo>
                    <a:pt x="599356" y="265326"/>
                  </a:lnTo>
                  <a:cubicBezTo>
                    <a:pt x="604339" y="265326"/>
                    <a:pt x="608415" y="269403"/>
                    <a:pt x="608415" y="274613"/>
                  </a:cubicBezTo>
                  <a:cubicBezTo>
                    <a:pt x="608415" y="279596"/>
                    <a:pt x="604339" y="283673"/>
                    <a:pt x="599356" y="283673"/>
                  </a:cubicBezTo>
                  <a:lnTo>
                    <a:pt x="545003" y="283673"/>
                  </a:lnTo>
                  <a:cubicBezTo>
                    <a:pt x="540020" y="283673"/>
                    <a:pt x="535944" y="279596"/>
                    <a:pt x="535944" y="274613"/>
                  </a:cubicBezTo>
                  <a:cubicBezTo>
                    <a:pt x="535944" y="269403"/>
                    <a:pt x="540020" y="265326"/>
                    <a:pt x="545003" y="265326"/>
                  </a:cubicBezTo>
                  <a:close/>
                  <a:moveTo>
                    <a:pt x="9059" y="265326"/>
                  </a:moveTo>
                  <a:lnTo>
                    <a:pt x="63412" y="265326"/>
                  </a:lnTo>
                  <a:cubicBezTo>
                    <a:pt x="68395" y="265326"/>
                    <a:pt x="72471" y="269403"/>
                    <a:pt x="72471" y="274613"/>
                  </a:cubicBezTo>
                  <a:cubicBezTo>
                    <a:pt x="72471" y="279596"/>
                    <a:pt x="68395" y="283673"/>
                    <a:pt x="63412" y="283673"/>
                  </a:cubicBezTo>
                  <a:lnTo>
                    <a:pt x="9059" y="283673"/>
                  </a:lnTo>
                  <a:cubicBezTo>
                    <a:pt x="4076" y="283673"/>
                    <a:pt x="0" y="279596"/>
                    <a:pt x="0" y="274613"/>
                  </a:cubicBezTo>
                  <a:cubicBezTo>
                    <a:pt x="0" y="269403"/>
                    <a:pt x="4076" y="265326"/>
                    <a:pt x="9059" y="265326"/>
                  </a:cubicBezTo>
                  <a:close/>
                  <a:moveTo>
                    <a:pt x="237111" y="218363"/>
                  </a:moveTo>
                  <a:lnTo>
                    <a:pt x="237111" y="368446"/>
                  </a:lnTo>
                  <a:lnTo>
                    <a:pt x="385644" y="368446"/>
                  </a:lnTo>
                  <a:lnTo>
                    <a:pt x="385644" y="218363"/>
                  </a:lnTo>
                  <a:close/>
                  <a:moveTo>
                    <a:pt x="545003" y="215154"/>
                  </a:moveTo>
                  <a:lnTo>
                    <a:pt x="599356" y="215154"/>
                  </a:lnTo>
                  <a:cubicBezTo>
                    <a:pt x="604339" y="215154"/>
                    <a:pt x="608415" y="219235"/>
                    <a:pt x="608415" y="224222"/>
                  </a:cubicBezTo>
                  <a:cubicBezTo>
                    <a:pt x="608415" y="229209"/>
                    <a:pt x="604339" y="233289"/>
                    <a:pt x="599356" y="233289"/>
                  </a:cubicBezTo>
                  <a:lnTo>
                    <a:pt x="545003" y="233289"/>
                  </a:lnTo>
                  <a:cubicBezTo>
                    <a:pt x="540020" y="233289"/>
                    <a:pt x="535944" y="229209"/>
                    <a:pt x="535944" y="224222"/>
                  </a:cubicBezTo>
                  <a:cubicBezTo>
                    <a:pt x="535944" y="219235"/>
                    <a:pt x="540020" y="215154"/>
                    <a:pt x="545003" y="215154"/>
                  </a:cubicBezTo>
                  <a:close/>
                  <a:moveTo>
                    <a:pt x="9059" y="215154"/>
                  </a:moveTo>
                  <a:lnTo>
                    <a:pt x="63412" y="215154"/>
                  </a:lnTo>
                  <a:cubicBezTo>
                    <a:pt x="68395" y="215154"/>
                    <a:pt x="72471" y="219235"/>
                    <a:pt x="72471" y="224222"/>
                  </a:cubicBezTo>
                  <a:cubicBezTo>
                    <a:pt x="72471" y="229209"/>
                    <a:pt x="68395" y="233289"/>
                    <a:pt x="63412" y="233289"/>
                  </a:cubicBezTo>
                  <a:lnTo>
                    <a:pt x="9059" y="233289"/>
                  </a:lnTo>
                  <a:cubicBezTo>
                    <a:pt x="4076" y="233289"/>
                    <a:pt x="0" y="229209"/>
                    <a:pt x="0" y="224222"/>
                  </a:cubicBezTo>
                  <a:cubicBezTo>
                    <a:pt x="0" y="219235"/>
                    <a:pt x="4076" y="215154"/>
                    <a:pt x="9059" y="215154"/>
                  </a:cubicBezTo>
                  <a:close/>
                  <a:moveTo>
                    <a:pt x="217412" y="198924"/>
                  </a:moveTo>
                  <a:lnTo>
                    <a:pt x="405116" y="198924"/>
                  </a:lnTo>
                  <a:lnTo>
                    <a:pt x="405116" y="388110"/>
                  </a:lnTo>
                  <a:lnTo>
                    <a:pt x="217412" y="388110"/>
                  </a:lnTo>
                  <a:close/>
                  <a:moveTo>
                    <a:pt x="545003" y="165899"/>
                  </a:moveTo>
                  <a:lnTo>
                    <a:pt x="599356" y="165899"/>
                  </a:lnTo>
                  <a:cubicBezTo>
                    <a:pt x="604339" y="165899"/>
                    <a:pt x="608415" y="169963"/>
                    <a:pt x="608415" y="174931"/>
                  </a:cubicBezTo>
                  <a:cubicBezTo>
                    <a:pt x="608415" y="179899"/>
                    <a:pt x="604339" y="183964"/>
                    <a:pt x="599356" y="183964"/>
                  </a:cubicBezTo>
                  <a:lnTo>
                    <a:pt x="545003" y="183964"/>
                  </a:lnTo>
                  <a:cubicBezTo>
                    <a:pt x="540020" y="183964"/>
                    <a:pt x="535944" y="179899"/>
                    <a:pt x="535944" y="174931"/>
                  </a:cubicBezTo>
                  <a:cubicBezTo>
                    <a:pt x="535944" y="169963"/>
                    <a:pt x="540020" y="165899"/>
                    <a:pt x="545003" y="165899"/>
                  </a:cubicBezTo>
                  <a:close/>
                  <a:moveTo>
                    <a:pt x="9059" y="165899"/>
                  </a:moveTo>
                  <a:lnTo>
                    <a:pt x="63412" y="165899"/>
                  </a:lnTo>
                  <a:cubicBezTo>
                    <a:pt x="68395" y="165899"/>
                    <a:pt x="72471" y="169963"/>
                    <a:pt x="72471" y="174931"/>
                  </a:cubicBezTo>
                  <a:cubicBezTo>
                    <a:pt x="72471" y="179899"/>
                    <a:pt x="68395" y="183964"/>
                    <a:pt x="63412" y="183964"/>
                  </a:cubicBezTo>
                  <a:lnTo>
                    <a:pt x="9059" y="183964"/>
                  </a:lnTo>
                  <a:cubicBezTo>
                    <a:pt x="4076" y="183964"/>
                    <a:pt x="0" y="179899"/>
                    <a:pt x="0" y="174931"/>
                  </a:cubicBezTo>
                  <a:cubicBezTo>
                    <a:pt x="0" y="169963"/>
                    <a:pt x="4076" y="165899"/>
                    <a:pt x="9059" y="165899"/>
                  </a:cubicBezTo>
                  <a:close/>
                  <a:moveTo>
                    <a:pt x="191339" y="149599"/>
                  </a:moveTo>
                  <a:cubicBezTo>
                    <a:pt x="201219" y="149599"/>
                    <a:pt x="209228" y="157608"/>
                    <a:pt x="209228" y="167488"/>
                  </a:cubicBezTo>
                  <a:cubicBezTo>
                    <a:pt x="209228" y="177368"/>
                    <a:pt x="201219" y="185377"/>
                    <a:pt x="191339" y="185377"/>
                  </a:cubicBezTo>
                  <a:cubicBezTo>
                    <a:pt x="181459" y="185377"/>
                    <a:pt x="173450" y="177368"/>
                    <a:pt x="173450" y="167488"/>
                  </a:cubicBezTo>
                  <a:cubicBezTo>
                    <a:pt x="173450" y="157608"/>
                    <a:pt x="181459" y="149599"/>
                    <a:pt x="191339" y="149599"/>
                  </a:cubicBezTo>
                  <a:close/>
                  <a:moveTo>
                    <a:pt x="162833" y="114120"/>
                  </a:moveTo>
                  <a:cubicBezTo>
                    <a:pt x="142002" y="114120"/>
                    <a:pt x="125021" y="131072"/>
                    <a:pt x="125021" y="152092"/>
                  </a:cubicBezTo>
                  <a:lnTo>
                    <a:pt x="125021" y="446146"/>
                  </a:lnTo>
                  <a:cubicBezTo>
                    <a:pt x="125021" y="467166"/>
                    <a:pt x="142002" y="484118"/>
                    <a:pt x="162833" y="484118"/>
                  </a:cubicBezTo>
                  <a:lnTo>
                    <a:pt x="457634" y="484118"/>
                  </a:lnTo>
                  <a:cubicBezTo>
                    <a:pt x="478692" y="484118"/>
                    <a:pt x="495673" y="467166"/>
                    <a:pt x="495673" y="446372"/>
                  </a:cubicBezTo>
                  <a:lnTo>
                    <a:pt x="495673" y="152092"/>
                  </a:lnTo>
                  <a:cubicBezTo>
                    <a:pt x="495673" y="131072"/>
                    <a:pt x="478692" y="114120"/>
                    <a:pt x="457634" y="114120"/>
                  </a:cubicBezTo>
                  <a:close/>
                  <a:moveTo>
                    <a:pt x="162833" y="96039"/>
                  </a:moveTo>
                  <a:lnTo>
                    <a:pt x="457634" y="96039"/>
                  </a:lnTo>
                  <a:cubicBezTo>
                    <a:pt x="488654" y="96039"/>
                    <a:pt x="513787" y="121127"/>
                    <a:pt x="513787" y="152092"/>
                  </a:cubicBezTo>
                  <a:lnTo>
                    <a:pt x="513787" y="446372"/>
                  </a:lnTo>
                  <a:cubicBezTo>
                    <a:pt x="513787" y="477111"/>
                    <a:pt x="488654" y="502425"/>
                    <a:pt x="457634" y="502425"/>
                  </a:cubicBezTo>
                  <a:lnTo>
                    <a:pt x="162833" y="502425"/>
                  </a:lnTo>
                  <a:cubicBezTo>
                    <a:pt x="132040" y="502425"/>
                    <a:pt x="106907" y="477111"/>
                    <a:pt x="106907" y="446372"/>
                  </a:cubicBezTo>
                  <a:lnTo>
                    <a:pt x="106907" y="152092"/>
                  </a:lnTo>
                  <a:cubicBezTo>
                    <a:pt x="106907" y="121127"/>
                    <a:pt x="132040" y="96039"/>
                    <a:pt x="162833" y="96039"/>
                  </a:cubicBezTo>
                  <a:close/>
                  <a:moveTo>
                    <a:pt x="432496" y="0"/>
                  </a:moveTo>
                  <a:cubicBezTo>
                    <a:pt x="437463" y="0"/>
                    <a:pt x="441528" y="4068"/>
                    <a:pt x="441528" y="9041"/>
                  </a:cubicBezTo>
                  <a:lnTo>
                    <a:pt x="441528" y="63288"/>
                  </a:lnTo>
                  <a:cubicBezTo>
                    <a:pt x="441528" y="68260"/>
                    <a:pt x="437463" y="72329"/>
                    <a:pt x="432496" y="72329"/>
                  </a:cubicBezTo>
                  <a:cubicBezTo>
                    <a:pt x="427528" y="72329"/>
                    <a:pt x="423463" y="68260"/>
                    <a:pt x="423463" y="63288"/>
                  </a:cubicBezTo>
                  <a:lnTo>
                    <a:pt x="423463" y="9041"/>
                  </a:lnTo>
                  <a:cubicBezTo>
                    <a:pt x="423463" y="4068"/>
                    <a:pt x="427528" y="0"/>
                    <a:pt x="432496" y="0"/>
                  </a:cubicBezTo>
                  <a:close/>
                  <a:moveTo>
                    <a:pt x="382916" y="0"/>
                  </a:moveTo>
                  <a:cubicBezTo>
                    <a:pt x="388126" y="0"/>
                    <a:pt x="392203" y="4068"/>
                    <a:pt x="392203" y="9041"/>
                  </a:cubicBezTo>
                  <a:lnTo>
                    <a:pt x="392203" y="63288"/>
                  </a:lnTo>
                  <a:cubicBezTo>
                    <a:pt x="392203" y="68260"/>
                    <a:pt x="388126" y="72329"/>
                    <a:pt x="382916" y="72329"/>
                  </a:cubicBezTo>
                  <a:cubicBezTo>
                    <a:pt x="377933" y="72329"/>
                    <a:pt x="373856" y="68260"/>
                    <a:pt x="373856" y="63288"/>
                  </a:cubicBezTo>
                  <a:lnTo>
                    <a:pt x="373856" y="9041"/>
                  </a:lnTo>
                  <a:cubicBezTo>
                    <a:pt x="373856" y="4068"/>
                    <a:pt x="377933" y="0"/>
                    <a:pt x="382916" y="0"/>
                  </a:cubicBezTo>
                  <a:close/>
                  <a:moveTo>
                    <a:pt x="332646" y="0"/>
                  </a:moveTo>
                  <a:cubicBezTo>
                    <a:pt x="337613" y="0"/>
                    <a:pt x="341678" y="4068"/>
                    <a:pt x="341678" y="9041"/>
                  </a:cubicBezTo>
                  <a:lnTo>
                    <a:pt x="341678" y="63288"/>
                  </a:lnTo>
                  <a:cubicBezTo>
                    <a:pt x="341678" y="68260"/>
                    <a:pt x="337613" y="72329"/>
                    <a:pt x="332646" y="72329"/>
                  </a:cubicBezTo>
                  <a:cubicBezTo>
                    <a:pt x="327678" y="72329"/>
                    <a:pt x="323613" y="68260"/>
                    <a:pt x="323613" y="63288"/>
                  </a:cubicBezTo>
                  <a:lnTo>
                    <a:pt x="323613" y="9041"/>
                  </a:lnTo>
                  <a:cubicBezTo>
                    <a:pt x="323613" y="4068"/>
                    <a:pt x="327678" y="0"/>
                    <a:pt x="332646" y="0"/>
                  </a:cubicBezTo>
                  <a:close/>
                  <a:moveTo>
                    <a:pt x="283284" y="0"/>
                  </a:moveTo>
                  <a:cubicBezTo>
                    <a:pt x="288272" y="0"/>
                    <a:pt x="292352" y="4068"/>
                    <a:pt x="292352" y="9041"/>
                  </a:cubicBezTo>
                  <a:lnTo>
                    <a:pt x="292352" y="63288"/>
                  </a:lnTo>
                  <a:cubicBezTo>
                    <a:pt x="292352" y="68260"/>
                    <a:pt x="288272" y="72329"/>
                    <a:pt x="283284" y="72329"/>
                  </a:cubicBezTo>
                  <a:cubicBezTo>
                    <a:pt x="278297" y="72329"/>
                    <a:pt x="274217" y="68260"/>
                    <a:pt x="274217" y="63288"/>
                  </a:cubicBezTo>
                  <a:lnTo>
                    <a:pt x="274217" y="9041"/>
                  </a:lnTo>
                  <a:cubicBezTo>
                    <a:pt x="274217" y="4068"/>
                    <a:pt x="278071" y="0"/>
                    <a:pt x="283284" y="0"/>
                  </a:cubicBezTo>
                  <a:close/>
                  <a:moveTo>
                    <a:pt x="237524" y="0"/>
                  </a:moveTo>
                  <a:cubicBezTo>
                    <a:pt x="242491" y="0"/>
                    <a:pt x="246556" y="4068"/>
                    <a:pt x="246556" y="9041"/>
                  </a:cubicBezTo>
                  <a:lnTo>
                    <a:pt x="246556" y="63288"/>
                  </a:lnTo>
                  <a:cubicBezTo>
                    <a:pt x="246556" y="68260"/>
                    <a:pt x="242491" y="72329"/>
                    <a:pt x="237524" y="72329"/>
                  </a:cubicBezTo>
                  <a:cubicBezTo>
                    <a:pt x="232556" y="72329"/>
                    <a:pt x="228491" y="68260"/>
                    <a:pt x="228491" y="63288"/>
                  </a:cubicBezTo>
                  <a:lnTo>
                    <a:pt x="228491" y="9041"/>
                  </a:lnTo>
                  <a:cubicBezTo>
                    <a:pt x="228491" y="4068"/>
                    <a:pt x="232556" y="0"/>
                    <a:pt x="237524" y="0"/>
                  </a:cubicBezTo>
                  <a:close/>
                  <a:moveTo>
                    <a:pt x="188162" y="0"/>
                  </a:moveTo>
                  <a:cubicBezTo>
                    <a:pt x="193150" y="0"/>
                    <a:pt x="197230" y="4068"/>
                    <a:pt x="197230" y="9041"/>
                  </a:cubicBezTo>
                  <a:lnTo>
                    <a:pt x="197230" y="63288"/>
                  </a:lnTo>
                  <a:cubicBezTo>
                    <a:pt x="197230" y="68260"/>
                    <a:pt x="193150" y="72329"/>
                    <a:pt x="188162" y="72329"/>
                  </a:cubicBezTo>
                  <a:cubicBezTo>
                    <a:pt x="183175" y="72329"/>
                    <a:pt x="179095" y="68260"/>
                    <a:pt x="179095" y="63288"/>
                  </a:cubicBezTo>
                  <a:lnTo>
                    <a:pt x="179095" y="9041"/>
                  </a:lnTo>
                  <a:cubicBezTo>
                    <a:pt x="179095" y="4068"/>
                    <a:pt x="183175" y="0"/>
                    <a:pt x="188162" y="0"/>
                  </a:cubicBezTo>
                  <a:close/>
                </a:path>
              </a:pathLst>
            </a:custGeom>
            <a:gradFill>
              <a:gsLst>
                <a:gs pos="42000">
                  <a:schemeClr val="bg1"/>
                </a:gs>
                <a:gs pos="95000">
                  <a:srgbClr val="1F71B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19" name="chemical_290723">
              <a:extLst>
                <a:ext uri="{FF2B5EF4-FFF2-40B4-BE49-F238E27FC236}">
                  <a16:creationId xmlns:a16="http://schemas.microsoft.com/office/drawing/2014/main" id="{9A91BF05-E0E5-4794-8A4B-FB205B7650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13598" y="2035397"/>
              <a:ext cx="589794" cy="598636"/>
            </a:xfrm>
            <a:custGeom>
              <a:avLst/>
              <a:gdLst>
                <a:gd name="connsiteX0" fmla="*/ 349546 w 597759"/>
                <a:gd name="connsiteY0" fmla="*/ 363906 h 606722"/>
                <a:gd name="connsiteX1" fmla="*/ 362212 w 597759"/>
                <a:gd name="connsiteY1" fmla="*/ 376527 h 606722"/>
                <a:gd name="connsiteX2" fmla="*/ 362212 w 597759"/>
                <a:gd name="connsiteY2" fmla="*/ 477668 h 606722"/>
                <a:gd name="connsiteX3" fmla="*/ 349546 w 597759"/>
                <a:gd name="connsiteY3" fmla="*/ 490289 h 606722"/>
                <a:gd name="connsiteX4" fmla="*/ 336879 w 597759"/>
                <a:gd name="connsiteY4" fmla="*/ 477668 h 606722"/>
                <a:gd name="connsiteX5" fmla="*/ 336879 w 597759"/>
                <a:gd name="connsiteY5" fmla="*/ 376527 h 606722"/>
                <a:gd name="connsiteX6" fmla="*/ 349546 w 597759"/>
                <a:gd name="connsiteY6" fmla="*/ 363906 h 606722"/>
                <a:gd name="connsiteX7" fmla="*/ 154884 w 597759"/>
                <a:gd name="connsiteY7" fmla="*/ 309649 h 606722"/>
                <a:gd name="connsiteX8" fmla="*/ 164489 w 597759"/>
                <a:gd name="connsiteY8" fmla="*/ 310938 h 606722"/>
                <a:gd name="connsiteX9" fmla="*/ 252284 w 597759"/>
                <a:gd name="connsiteY9" fmla="*/ 361421 h 606722"/>
                <a:gd name="connsiteX10" fmla="*/ 256915 w 597759"/>
                <a:gd name="connsiteY10" fmla="*/ 378752 h 606722"/>
                <a:gd name="connsiteX11" fmla="*/ 239551 w 597759"/>
                <a:gd name="connsiteY11" fmla="*/ 383374 h 606722"/>
                <a:gd name="connsiteX12" fmla="*/ 151845 w 597759"/>
                <a:gd name="connsiteY12" fmla="*/ 332802 h 606722"/>
                <a:gd name="connsiteX13" fmla="*/ 147215 w 597759"/>
                <a:gd name="connsiteY13" fmla="*/ 315560 h 606722"/>
                <a:gd name="connsiteX14" fmla="*/ 154884 w 597759"/>
                <a:gd name="connsiteY14" fmla="*/ 309649 h 606722"/>
                <a:gd name="connsiteX15" fmla="*/ 442000 w 597759"/>
                <a:gd name="connsiteY15" fmla="*/ 276744 h 606722"/>
                <a:gd name="connsiteX16" fmla="*/ 311518 w 597759"/>
                <a:gd name="connsiteY16" fmla="*/ 351929 h 606722"/>
                <a:gd name="connsiteX17" fmla="*/ 311518 w 597759"/>
                <a:gd name="connsiteY17" fmla="*/ 502299 h 606722"/>
                <a:gd name="connsiteX18" fmla="*/ 442000 w 597759"/>
                <a:gd name="connsiteY18" fmla="*/ 577483 h 606722"/>
                <a:gd name="connsiteX19" fmla="*/ 572482 w 597759"/>
                <a:gd name="connsiteY19" fmla="*/ 502299 h 606722"/>
                <a:gd name="connsiteX20" fmla="*/ 572482 w 597759"/>
                <a:gd name="connsiteY20" fmla="*/ 351929 h 606722"/>
                <a:gd name="connsiteX21" fmla="*/ 155759 w 597759"/>
                <a:gd name="connsiteY21" fmla="*/ 276744 h 606722"/>
                <a:gd name="connsiteX22" fmla="*/ 25366 w 597759"/>
                <a:gd name="connsiteY22" fmla="*/ 351929 h 606722"/>
                <a:gd name="connsiteX23" fmla="*/ 25366 w 597759"/>
                <a:gd name="connsiteY23" fmla="*/ 502299 h 606722"/>
                <a:gd name="connsiteX24" fmla="*/ 155759 w 597759"/>
                <a:gd name="connsiteY24" fmla="*/ 577483 h 606722"/>
                <a:gd name="connsiteX25" fmla="*/ 286241 w 597759"/>
                <a:gd name="connsiteY25" fmla="*/ 502299 h 606722"/>
                <a:gd name="connsiteX26" fmla="*/ 286241 w 597759"/>
                <a:gd name="connsiteY26" fmla="*/ 351929 h 606722"/>
                <a:gd name="connsiteX27" fmla="*/ 299770 w 597759"/>
                <a:gd name="connsiteY27" fmla="*/ 62121 h 606722"/>
                <a:gd name="connsiteX28" fmla="*/ 307512 w 597759"/>
                <a:gd name="connsiteY28" fmla="*/ 67998 h 606722"/>
                <a:gd name="connsiteX29" fmla="*/ 302795 w 597759"/>
                <a:gd name="connsiteY29" fmla="*/ 85329 h 606722"/>
                <a:gd name="connsiteX30" fmla="*/ 215142 w 597759"/>
                <a:gd name="connsiteY30" fmla="*/ 135901 h 606722"/>
                <a:gd name="connsiteX31" fmla="*/ 197879 w 597759"/>
                <a:gd name="connsiteY31" fmla="*/ 131190 h 606722"/>
                <a:gd name="connsiteX32" fmla="*/ 202506 w 597759"/>
                <a:gd name="connsiteY32" fmla="*/ 113948 h 606722"/>
                <a:gd name="connsiteX33" fmla="*/ 290159 w 597759"/>
                <a:gd name="connsiteY33" fmla="*/ 63376 h 606722"/>
                <a:gd name="connsiteX34" fmla="*/ 299770 w 597759"/>
                <a:gd name="connsiteY34" fmla="*/ 62121 h 606722"/>
                <a:gd name="connsiteX35" fmla="*/ 298880 w 597759"/>
                <a:gd name="connsiteY35" fmla="*/ 29150 h 606722"/>
                <a:gd name="connsiteX36" fmla="*/ 168398 w 597759"/>
                <a:gd name="connsiteY36" fmla="*/ 104423 h 606722"/>
                <a:gd name="connsiteX37" fmla="*/ 168398 w 597759"/>
                <a:gd name="connsiteY37" fmla="*/ 254793 h 606722"/>
                <a:gd name="connsiteX38" fmla="*/ 298880 w 597759"/>
                <a:gd name="connsiteY38" fmla="*/ 329978 h 606722"/>
                <a:gd name="connsiteX39" fmla="*/ 429361 w 597759"/>
                <a:gd name="connsiteY39" fmla="*/ 254793 h 606722"/>
                <a:gd name="connsiteX40" fmla="*/ 429361 w 597759"/>
                <a:gd name="connsiteY40" fmla="*/ 104423 h 606722"/>
                <a:gd name="connsiteX41" fmla="*/ 298880 w 597759"/>
                <a:gd name="connsiteY41" fmla="*/ 0 h 606722"/>
                <a:gd name="connsiteX42" fmla="*/ 454639 w 597759"/>
                <a:gd name="connsiteY42" fmla="*/ 89760 h 606722"/>
                <a:gd name="connsiteX43" fmla="*/ 454639 w 597759"/>
                <a:gd name="connsiteY43" fmla="*/ 254793 h 606722"/>
                <a:gd name="connsiteX44" fmla="*/ 597759 w 597759"/>
                <a:gd name="connsiteY44" fmla="*/ 337265 h 606722"/>
                <a:gd name="connsiteX45" fmla="*/ 597759 w 597759"/>
                <a:gd name="connsiteY45" fmla="*/ 516873 h 606722"/>
                <a:gd name="connsiteX46" fmla="*/ 442000 w 597759"/>
                <a:gd name="connsiteY46" fmla="*/ 606722 h 606722"/>
                <a:gd name="connsiteX47" fmla="*/ 298880 w 597759"/>
                <a:gd name="connsiteY47" fmla="*/ 524161 h 606722"/>
                <a:gd name="connsiteX48" fmla="*/ 155759 w 597759"/>
                <a:gd name="connsiteY48" fmla="*/ 606722 h 606722"/>
                <a:gd name="connsiteX49" fmla="*/ 0 w 597759"/>
                <a:gd name="connsiteY49" fmla="*/ 516873 h 606722"/>
                <a:gd name="connsiteX50" fmla="*/ 0 w 597759"/>
                <a:gd name="connsiteY50" fmla="*/ 337265 h 606722"/>
                <a:gd name="connsiteX51" fmla="*/ 143120 w 597759"/>
                <a:gd name="connsiteY51" fmla="*/ 254793 h 606722"/>
                <a:gd name="connsiteX52" fmla="*/ 143120 w 597759"/>
                <a:gd name="connsiteY52" fmla="*/ 8976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7759" h="606722">
                  <a:moveTo>
                    <a:pt x="349546" y="363906"/>
                  </a:moveTo>
                  <a:cubicBezTo>
                    <a:pt x="356593" y="363906"/>
                    <a:pt x="362212" y="369505"/>
                    <a:pt x="362212" y="376527"/>
                  </a:cubicBezTo>
                  <a:lnTo>
                    <a:pt x="362212" y="477668"/>
                  </a:lnTo>
                  <a:cubicBezTo>
                    <a:pt x="362212" y="484601"/>
                    <a:pt x="356593" y="490289"/>
                    <a:pt x="349546" y="490289"/>
                  </a:cubicBezTo>
                  <a:cubicBezTo>
                    <a:pt x="342588" y="490289"/>
                    <a:pt x="336879" y="484601"/>
                    <a:pt x="336879" y="477668"/>
                  </a:cubicBezTo>
                  <a:lnTo>
                    <a:pt x="336879" y="376527"/>
                  </a:lnTo>
                  <a:cubicBezTo>
                    <a:pt x="336879" y="369505"/>
                    <a:pt x="342588" y="363906"/>
                    <a:pt x="349546" y="363906"/>
                  </a:cubicBezTo>
                  <a:close/>
                  <a:moveTo>
                    <a:pt x="154884" y="309649"/>
                  </a:moveTo>
                  <a:cubicBezTo>
                    <a:pt x="158011" y="308805"/>
                    <a:pt x="161462" y="309161"/>
                    <a:pt x="164489" y="310938"/>
                  </a:cubicBezTo>
                  <a:lnTo>
                    <a:pt x="252284" y="361421"/>
                  </a:lnTo>
                  <a:cubicBezTo>
                    <a:pt x="258339" y="364976"/>
                    <a:pt x="260387" y="372708"/>
                    <a:pt x="256915" y="378752"/>
                  </a:cubicBezTo>
                  <a:cubicBezTo>
                    <a:pt x="253353" y="384796"/>
                    <a:pt x="245695" y="386840"/>
                    <a:pt x="239551" y="383374"/>
                  </a:cubicBezTo>
                  <a:lnTo>
                    <a:pt x="151845" y="332802"/>
                  </a:lnTo>
                  <a:cubicBezTo>
                    <a:pt x="145790" y="329336"/>
                    <a:pt x="143742" y="321603"/>
                    <a:pt x="147215" y="315560"/>
                  </a:cubicBezTo>
                  <a:cubicBezTo>
                    <a:pt x="148951" y="312538"/>
                    <a:pt x="151756" y="310494"/>
                    <a:pt x="154884" y="309649"/>
                  </a:cubicBezTo>
                  <a:close/>
                  <a:moveTo>
                    <a:pt x="442000" y="276744"/>
                  </a:moveTo>
                  <a:lnTo>
                    <a:pt x="311518" y="351929"/>
                  </a:lnTo>
                  <a:lnTo>
                    <a:pt x="311518" y="502299"/>
                  </a:lnTo>
                  <a:lnTo>
                    <a:pt x="442000" y="577483"/>
                  </a:lnTo>
                  <a:lnTo>
                    <a:pt x="572482" y="502299"/>
                  </a:lnTo>
                  <a:lnTo>
                    <a:pt x="572482" y="351929"/>
                  </a:lnTo>
                  <a:close/>
                  <a:moveTo>
                    <a:pt x="155759" y="276744"/>
                  </a:moveTo>
                  <a:lnTo>
                    <a:pt x="25366" y="351929"/>
                  </a:lnTo>
                  <a:lnTo>
                    <a:pt x="25366" y="502299"/>
                  </a:lnTo>
                  <a:lnTo>
                    <a:pt x="155759" y="577483"/>
                  </a:lnTo>
                  <a:lnTo>
                    <a:pt x="286241" y="502299"/>
                  </a:lnTo>
                  <a:lnTo>
                    <a:pt x="286241" y="351929"/>
                  </a:lnTo>
                  <a:close/>
                  <a:moveTo>
                    <a:pt x="299770" y="62121"/>
                  </a:moveTo>
                  <a:cubicBezTo>
                    <a:pt x="302907" y="62954"/>
                    <a:pt x="305732" y="64976"/>
                    <a:pt x="307512" y="67998"/>
                  </a:cubicBezTo>
                  <a:cubicBezTo>
                    <a:pt x="310982" y="74130"/>
                    <a:pt x="308847" y="81774"/>
                    <a:pt x="302795" y="85329"/>
                  </a:cubicBezTo>
                  <a:lnTo>
                    <a:pt x="215142" y="135901"/>
                  </a:lnTo>
                  <a:cubicBezTo>
                    <a:pt x="209091" y="139367"/>
                    <a:pt x="201349" y="137323"/>
                    <a:pt x="197879" y="131190"/>
                  </a:cubicBezTo>
                  <a:cubicBezTo>
                    <a:pt x="194408" y="125235"/>
                    <a:pt x="196455" y="117414"/>
                    <a:pt x="202506" y="113948"/>
                  </a:cubicBezTo>
                  <a:lnTo>
                    <a:pt x="290159" y="63376"/>
                  </a:lnTo>
                  <a:cubicBezTo>
                    <a:pt x="293185" y="61643"/>
                    <a:pt x="296633" y="61288"/>
                    <a:pt x="299770" y="62121"/>
                  </a:cubicBezTo>
                  <a:close/>
                  <a:moveTo>
                    <a:pt x="298880" y="29150"/>
                  </a:moveTo>
                  <a:lnTo>
                    <a:pt x="168398" y="104423"/>
                  </a:lnTo>
                  <a:lnTo>
                    <a:pt x="168398" y="254793"/>
                  </a:lnTo>
                  <a:lnTo>
                    <a:pt x="298880" y="329978"/>
                  </a:lnTo>
                  <a:lnTo>
                    <a:pt x="429361" y="254793"/>
                  </a:lnTo>
                  <a:lnTo>
                    <a:pt x="429361" y="104423"/>
                  </a:lnTo>
                  <a:close/>
                  <a:moveTo>
                    <a:pt x="298880" y="0"/>
                  </a:moveTo>
                  <a:lnTo>
                    <a:pt x="454639" y="89760"/>
                  </a:lnTo>
                  <a:lnTo>
                    <a:pt x="454639" y="254793"/>
                  </a:lnTo>
                  <a:lnTo>
                    <a:pt x="597759" y="337265"/>
                  </a:lnTo>
                  <a:lnTo>
                    <a:pt x="597759" y="516873"/>
                  </a:lnTo>
                  <a:lnTo>
                    <a:pt x="442000" y="606722"/>
                  </a:lnTo>
                  <a:lnTo>
                    <a:pt x="298880" y="524161"/>
                  </a:lnTo>
                  <a:lnTo>
                    <a:pt x="155759" y="606722"/>
                  </a:lnTo>
                  <a:lnTo>
                    <a:pt x="0" y="516873"/>
                  </a:lnTo>
                  <a:lnTo>
                    <a:pt x="0" y="337265"/>
                  </a:lnTo>
                  <a:lnTo>
                    <a:pt x="143120" y="254793"/>
                  </a:lnTo>
                  <a:lnTo>
                    <a:pt x="143120" y="89760"/>
                  </a:lnTo>
                  <a:close/>
                </a:path>
              </a:pathLst>
            </a:custGeom>
            <a:gradFill>
              <a:gsLst>
                <a:gs pos="42000">
                  <a:schemeClr val="bg1"/>
                </a:gs>
                <a:gs pos="95000">
                  <a:srgbClr val="1F71B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20" name="ar-glasses_150310">
              <a:extLst>
                <a:ext uri="{FF2B5EF4-FFF2-40B4-BE49-F238E27FC236}">
                  <a16:creationId xmlns:a16="http://schemas.microsoft.com/office/drawing/2014/main" id="{CA8BD4B5-B6B0-4451-8C6A-486A368C2B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45428" y="2062931"/>
              <a:ext cx="724508" cy="594172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  <a:gd name="connsiteX71" fmla="*/ 325000 h 606722"/>
                <a:gd name="connsiteY71" fmla="*/ 325000 h 606722"/>
                <a:gd name="connsiteX72" fmla="*/ 325000 h 606722"/>
                <a:gd name="connsiteY72" fmla="*/ 325000 h 606722"/>
                <a:gd name="connsiteX73" fmla="*/ 325000 h 606722"/>
                <a:gd name="connsiteY73" fmla="*/ 325000 h 606722"/>
                <a:gd name="connsiteX74" fmla="*/ 325000 h 606722"/>
                <a:gd name="connsiteY74" fmla="*/ 325000 h 606722"/>
                <a:gd name="connsiteX75" fmla="*/ 325000 h 606722"/>
                <a:gd name="connsiteY75" fmla="*/ 325000 h 606722"/>
                <a:gd name="connsiteX76" fmla="*/ 325000 h 606722"/>
                <a:gd name="connsiteY76" fmla="*/ 325000 h 606722"/>
                <a:gd name="connsiteX77" fmla="*/ 325000 h 606722"/>
                <a:gd name="connsiteY77" fmla="*/ 325000 h 606722"/>
                <a:gd name="connsiteX78" fmla="*/ 325000 h 606722"/>
                <a:gd name="connsiteY78" fmla="*/ 325000 h 606722"/>
                <a:gd name="connsiteX79" fmla="*/ 325000 h 606722"/>
                <a:gd name="connsiteY79" fmla="*/ 325000 h 606722"/>
                <a:gd name="connsiteX80" fmla="*/ 325000 h 606722"/>
                <a:gd name="connsiteY80" fmla="*/ 325000 h 606722"/>
                <a:gd name="connsiteX81" fmla="*/ 325000 h 606722"/>
                <a:gd name="connsiteY81" fmla="*/ 325000 h 606722"/>
                <a:gd name="connsiteX82" fmla="*/ 325000 h 606722"/>
                <a:gd name="connsiteY82" fmla="*/ 325000 h 606722"/>
                <a:gd name="connsiteX83" fmla="*/ 325000 h 606722"/>
                <a:gd name="connsiteY83" fmla="*/ 325000 h 606722"/>
                <a:gd name="connsiteX84" fmla="*/ 325000 h 606722"/>
                <a:gd name="connsiteY84" fmla="*/ 325000 h 606722"/>
                <a:gd name="connsiteX85" fmla="*/ 325000 h 606722"/>
                <a:gd name="connsiteY85" fmla="*/ 325000 h 606722"/>
                <a:gd name="connsiteX86" fmla="*/ 325000 h 606722"/>
                <a:gd name="connsiteY86" fmla="*/ 325000 h 606722"/>
                <a:gd name="connsiteX87" fmla="*/ 325000 h 606722"/>
                <a:gd name="connsiteY87" fmla="*/ 325000 h 606722"/>
                <a:gd name="connsiteX88" fmla="*/ 325000 h 606722"/>
                <a:gd name="connsiteY88" fmla="*/ 325000 h 606722"/>
                <a:gd name="connsiteX89" fmla="*/ 325000 h 606722"/>
                <a:gd name="connsiteY89" fmla="*/ 325000 h 606722"/>
                <a:gd name="connsiteX90" fmla="*/ 325000 h 606722"/>
                <a:gd name="connsiteY90" fmla="*/ 325000 h 606722"/>
                <a:gd name="connsiteX91" fmla="*/ 325000 h 606722"/>
                <a:gd name="connsiteY91" fmla="*/ 325000 h 606722"/>
                <a:gd name="connsiteX92" fmla="*/ 325000 h 606722"/>
                <a:gd name="connsiteY92" fmla="*/ 325000 h 606722"/>
                <a:gd name="connsiteX93" fmla="*/ 325000 h 606722"/>
                <a:gd name="connsiteY93" fmla="*/ 325000 h 606722"/>
                <a:gd name="connsiteX94" fmla="*/ 325000 h 606722"/>
                <a:gd name="connsiteY94" fmla="*/ 325000 h 606722"/>
                <a:gd name="connsiteX95" fmla="*/ 325000 h 606722"/>
                <a:gd name="connsiteY95" fmla="*/ 325000 h 606722"/>
                <a:gd name="connsiteX96" fmla="*/ 325000 h 606722"/>
                <a:gd name="connsiteY96" fmla="*/ 325000 h 606722"/>
                <a:gd name="connsiteX97" fmla="*/ 325000 h 606722"/>
                <a:gd name="connsiteY97" fmla="*/ 325000 h 606722"/>
                <a:gd name="connsiteX98" fmla="*/ 325000 h 606722"/>
                <a:gd name="connsiteY98" fmla="*/ 325000 h 606722"/>
                <a:gd name="connsiteX99" fmla="*/ 325000 h 606722"/>
                <a:gd name="connsiteY99" fmla="*/ 325000 h 606722"/>
                <a:gd name="connsiteX100" fmla="*/ 325000 h 606722"/>
                <a:gd name="connsiteY100" fmla="*/ 325000 h 606722"/>
                <a:gd name="connsiteX101" fmla="*/ 325000 h 606722"/>
                <a:gd name="connsiteY101" fmla="*/ 325000 h 606722"/>
                <a:gd name="connsiteX102" fmla="*/ 325000 h 606722"/>
                <a:gd name="connsiteY102" fmla="*/ 325000 h 606722"/>
                <a:gd name="connsiteX103" fmla="*/ 325000 h 606722"/>
                <a:gd name="connsiteY103" fmla="*/ 325000 h 606722"/>
                <a:gd name="connsiteX104" fmla="*/ 325000 h 606722"/>
                <a:gd name="connsiteY104" fmla="*/ 325000 h 606722"/>
                <a:gd name="connsiteX105" fmla="*/ 325000 h 606722"/>
                <a:gd name="connsiteY105" fmla="*/ 325000 h 606722"/>
                <a:gd name="connsiteX106" fmla="*/ 325000 h 606722"/>
                <a:gd name="connsiteY106" fmla="*/ 325000 h 606722"/>
                <a:gd name="connsiteX107" fmla="*/ 325000 h 606722"/>
                <a:gd name="connsiteY107" fmla="*/ 325000 h 606722"/>
                <a:gd name="connsiteX108" fmla="*/ 325000 h 606722"/>
                <a:gd name="connsiteY108" fmla="*/ 325000 h 606722"/>
                <a:gd name="connsiteX109" fmla="*/ 325000 h 606722"/>
                <a:gd name="connsiteY109" fmla="*/ 325000 h 606722"/>
                <a:gd name="connsiteX110" fmla="*/ 325000 h 606722"/>
                <a:gd name="connsiteY110" fmla="*/ 325000 h 606722"/>
                <a:gd name="connsiteX111" fmla="*/ 325000 h 606722"/>
                <a:gd name="connsiteY111" fmla="*/ 325000 h 606722"/>
                <a:gd name="connsiteX112" fmla="*/ 325000 h 606722"/>
                <a:gd name="connsiteY112" fmla="*/ 325000 h 606722"/>
                <a:gd name="connsiteX113" fmla="*/ 325000 h 606722"/>
                <a:gd name="connsiteY113" fmla="*/ 325000 h 606722"/>
                <a:gd name="connsiteX114" fmla="*/ 325000 h 606722"/>
                <a:gd name="connsiteY114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08133" h="555264">
                  <a:moveTo>
                    <a:pt x="250337" y="416518"/>
                  </a:moveTo>
                  <a:cubicBezTo>
                    <a:pt x="254120" y="412737"/>
                    <a:pt x="260231" y="412737"/>
                    <a:pt x="264013" y="416518"/>
                  </a:cubicBezTo>
                  <a:cubicBezTo>
                    <a:pt x="267796" y="420299"/>
                    <a:pt x="267796" y="426407"/>
                    <a:pt x="264013" y="430285"/>
                  </a:cubicBezTo>
                  <a:lnTo>
                    <a:pt x="186322" y="507844"/>
                  </a:lnTo>
                  <a:cubicBezTo>
                    <a:pt x="184479" y="509783"/>
                    <a:pt x="181957" y="510752"/>
                    <a:pt x="179532" y="510752"/>
                  </a:cubicBezTo>
                  <a:cubicBezTo>
                    <a:pt x="177010" y="510752"/>
                    <a:pt x="174489" y="509783"/>
                    <a:pt x="172646" y="507844"/>
                  </a:cubicBezTo>
                  <a:cubicBezTo>
                    <a:pt x="168863" y="504063"/>
                    <a:pt x="168863" y="497955"/>
                    <a:pt x="172646" y="494174"/>
                  </a:cubicBezTo>
                  <a:close/>
                  <a:moveTo>
                    <a:pt x="305195" y="361687"/>
                  </a:moveTo>
                  <a:cubicBezTo>
                    <a:pt x="308981" y="357908"/>
                    <a:pt x="315194" y="357908"/>
                    <a:pt x="318980" y="361687"/>
                  </a:cubicBezTo>
                  <a:cubicBezTo>
                    <a:pt x="322766" y="365467"/>
                    <a:pt x="322766" y="371668"/>
                    <a:pt x="318980" y="375448"/>
                  </a:cubicBezTo>
                  <a:lnTo>
                    <a:pt x="291506" y="402871"/>
                  </a:lnTo>
                  <a:cubicBezTo>
                    <a:pt x="289565" y="404712"/>
                    <a:pt x="287138" y="405681"/>
                    <a:pt x="284614" y="405681"/>
                  </a:cubicBezTo>
                  <a:cubicBezTo>
                    <a:pt x="282187" y="405681"/>
                    <a:pt x="279663" y="404712"/>
                    <a:pt x="277818" y="402871"/>
                  </a:cubicBezTo>
                  <a:cubicBezTo>
                    <a:pt x="273935" y="399092"/>
                    <a:pt x="273935" y="392890"/>
                    <a:pt x="277818" y="389111"/>
                  </a:cubicBezTo>
                  <a:close/>
                  <a:moveTo>
                    <a:pt x="460801" y="361687"/>
                  </a:moveTo>
                  <a:cubicBezTo>
                    <a:pt x="464585" y="357908"/>
                    <a:pt x="470698" y="357908"/>
                    <a:pt x="474482" y="361687"/>
                  </a:cubicBezTo>
                  <a:cubicBezTo>
                    <a:pt x="478363" y="365465"/>
                    <a:pt x="478363" y="371665"/>
                    <a:pt x="474482" y="375444"/>
                  </a:cubicBezTo>
                  <a:lnTo>
                    <a:pt x="389583" y="460312"/>
                  </a:lnTo>
                  <a:cubicBezTo>
                    <a:pt x="387642" y="462152"/>
                    <a:pt x="385217" y="463121"/>
                    <a:pt x="382694" y="463121"/>
                  </a:cubicBezTo>
                  <a:cubicBezTo>
                    <a:pt x="380171" y="463121"/>
                    <a:pt x="377746" y="462152"/>
                    <a:pt x="375805" y="460312"/>
                  </a:cubicBezTo>
                  <a:cubicBezTo>
                    <a:pt x="372021" y="456533"/>
                    <a:pt x="372021" y="450333"/>
                    <a:pt x="375805" y="446555"/>
                  </a:cubicBezTo>
                  <a:close/>
                  <a:moveTo>
                    <a:pt x="48514" y="320155"/>
                  </a:moveTo>
                  <a:cubicBezTo>
                    <a:pt x="53873" y="320155"/>
                    <a:pt x="58217" y="324484"/>
                    <a:pt x="58217" y="329823"/>
                  </a:cubicBezTo>
                  <a:cubicBezTo>
                    <a:pt x="58217" y="335162"/>
                    <a:pt x="53873" y="339491"/>
                    <a:pt x="48514" y="339491"/>
                  </a:cubicBezTo>
                  <a:cubicBezTo>
                    <a:pt x="43155" y="339491"/>
                    <a:pt x="38811" y="335162"/>
                    <a:pt x="38811" y="329823"/>
                  </a:cubicBezTo>
                  <a:cubicBezTo>
                    <a:pt x="38811" y="324484"/>
                    <a:pt x="43155" y="320155"/>
                    <a:pt x="48514" y="320155"/>
                  </a:cubicBezTo>
                  <a:close/>
                  <a:moveTo>
                    <a:pt x="226679" y="300739"/>
                  </a:moveTo>
                  <a:lnTo>
                    <a:pt x="226679" y="329806"/>
                  </a:lnTo>
                  <a:cubicBezTo>
                    <a:pt x="226679" y="356547"/>
                    <a:pt x="204846" y="378250"/>
                    <a:pt x="178161" y="378250"/>
                  </a:cubicBezTo>
                  <a:lnTo>
                    <a:pt x="97037" y="378250"/>
                  </a:lnTo>
                  <a:lnTo>
                    <a:pt x="97037" y="461089"/>
                  </a:lnTo>
                  <a:cubicBezTo>
                    <a:pt x="97037" y="495775"/>
                    <a:pt x="125178" y="526101"/>
                    <a:pt x="159820" y="528620"/>
                  </a:cubicBezTo>
                  <a:lnTo>
                    <a:pt x="255596" y="535789"/>
                  </a:lnTo>
                  <a:cubicBezTo>
                    <a:pt x="267920" y="536758"/>
                    <a:pt x="283543" y="529492"/>
                    <a:pt x="288977" y="520287"/>
                  </a:cubicBezTo>
                  <a:lnTo>
                    <a:pt x="305085" y="492868"/>
                  </a:lnTo>
                  <a:cubicBezTo>
                    <a:pt x="313528" y="478723"/>
                    <a:pt x="327598" y="470196"/>
                    <a:pt x="342833" y="470196"/>
                  </a:cubicBezTo>
                  <a:cubicBezTo>
                    <a:pt x="358165" y="470196"/>
                    <a:pt x="372235" y="478723"/>
                    <a:pt x="380580" y="492868"/>
                  </a:cubicBezTo>
                  <a:lnTo>
                    <a:pt x="396786" y="520287"/>
                  </a:lnTo>
                  <a:cubicBezTo>
                    <a:pt x="402123" y="529492"/>
                    <a:pt x="417746" y="536661"/>
                    <a:pt x="430167" y="535789"/>
                  </a:cubicBezTo>
                  <a:lnTo>
                    <a:pt x="525942" y="528620"/>
                  </a:lnTo>
                  <a:cubicBezTo>
                    <a:pt x="560488" y="526101"/>
                    <a:pt x="588726" y="495775"/>
                    <a:pt x="588726" y="461089"/>
                  </a:cubicBezTo>
                  <a:lnTo>
                    <a:pt x="588726" y="339495"/>
                  </a:lnTo>
                  <a:lnTo>
                    <a:pt x="255790" y="339495"/>
                  </a:lnTo>
                  <a:cubicBezTo>
                    <a:pt x="250356" y="339495"/>
                    <a:pt x="246087" y="335135"/>
                    <a:pt x="246087" y="329806"/>
                  </a:cubicBezTo>
                  <a:cubicBezTo>
                    <a:pt x="246087" y="324477"/>
                    <a:pt x="250356" y="320117"/>
                    <a:pt x="255790" y="320117"/>
                  </a:cubicBezTo>
                  <a:lnTo>
                    <a:pt x="588726" y="320117"/>
                  </a:lnTo>
                  <a:lnTo>
                    <a:pt x="588726" y="300739"/>
                  </a:lnTo>
                  <a:close/>
                  <a:moveTo>
                    <a:pt x="97037" y="300739"/>
                  </a:moveTo>
                  <a:lnTo>
                    <a:pt x="97037" y="358872"/>
                  </a:lnTo>
                  <a:lnTo>
                    <a:pt x="178161" y="358872"/>
                  </a:lnTo>
                  <a:cubicBezTo>
                    <a:pt x="194172" y="358872"/>
                    <a:pt x="207272" y="345889"/>
                    <a:pt x="207272" y="329806"/>
                  </a:cubicBezTo>
                  <a:lnTo>
                    <a:pt x="207272" y="300739"/>
                  </a:lnTo>
                  <a:close/>
                  <a:moveTo>
                    <a:pt x="19407" y="300739"/>
                  </a:moveTo>
                  <a:lnTo>
                    <a:pt x="19407" y="358872"/>
                  </a:lnTo>
                  <a:lnTo>
                    <a:pt x="77630" y="358872"/>
                  </a:lnTo>
                  <a:lnTo>
                    <a:pt x="77630" y="300739"/>
                  </a:lnTo>
                  <a:close/>
                  <a:moveTo>
                    <a:pt x="203002" y="0"/>
                  </a:moveTo>
                  <a:lnTo>
                    <a:pt x="242205" y="0"/>
                  </a:lnTo>
                  <a:cubicBezTo>
                    <a:pt x="258216" y="0"/>
                    <a:pt x="271316" y="12983"/>
                    <a:pt x="271316" y="29066"/>
                  </a:cubicBezTo>
                  <a:cubicBezTo>
                    <a:pt x="271316" y="45053"/>
                    <a:pt x="258216" y="58132"/>
                    <a:pt x="242205" y="58132"/>
                  </a:cubicBezTo>
                  <a:lnTo>
                    <a:pt x="205428" y="58132"/>
                  </a:lnTo>
                  <a:lnTo>
                    <a:pt x="148273" y="255008"/>
                  </a:lnTo>
                  <a:cubicBezTo>
                    <a:pt x="146818" y="260143"/>
                    <a:pt x="141480" y="263147"/>
                    <a:pt x="136337" y="261597"/>
                  </a:cubicBezTo>
                  <a:cubicBezTo>
                    <a:pt x="131194" y="260143"/>
                    <a:pt x="128186" y="254718"/>
                    <a:pt x="129642" y="249583"/>
                  </a:cubicBezTo>
                  <a:lnTo>
                    <a:pt x="187476" y="50381"/>
                  </a:lnTo>
                  <a:cubicBezTo>
                    <a:pt x="189320" y="44277"/>
                    <a:pt x="196695" y="38755"/>
                    <a:pt x="203002" y="38755"/>
                  </a:cubicBezTo>
                  <a:lnTo>
                    <a:pt x="242205" y="38755"/>
                  </a:lnTo>
                  <a:cubicBezTo>
                    <a:pt x="247542" y="38755"/>
                    <a:pt x="251909" y="34395"/>
                    <a:pt x="251909" y="29066"/>
                  </a:cubicBezTo>
                  <a:cubicBezTo>
                    <a:pt x="251909" y="23737"/>
                    <a:pt x="247542" y="19377"/>
                    <a:pt x="242205" y="19377"/>
                  </a:cubicBezTo>
                  <a:lnTo>
                    <a:pt x="203002" y="19377"/>
                  </a:lnTo>
                  <a:cubicBezTo>
                    <a:pt x="188058" y="19377"/>
                    <a:pt x="173018" y="30616"/>
                    <a:pt x="168845" y="44956"/>
                  </a:cubicBezTo>
                  <a:lnTo>
                    <a:pt x="100240" y="281362"/>
                  </a:lnTo>
                  <a:lnTo>
                    <a:pt x="585523" y="281362"/>
                  </a:lnTo>
                  <a:lnTo>
                    <a:pt x="516821" y="44956"/>
                  </a:lnTo>
                  <a:cubicBezTo>
                    <a:pt x="512648" y="30616"/>
                    <a:pt x="497704" y="19377"/>
                    <a:pt x="482761" y="19377"/>
                  </a:cubicBezTo>
                  <a:lnTo>
                    <a:pt x="443558" y="19377"/>
                  </a:lnTo>
                  <a:cubicBezTo>
                    <a:pt x="438221" y="19377"/>
                    <a:pt x="433854" y="23737"/>
                    <a:pt x="433854" y="29066"/>
                  </a:cubicBezTo>
                  <a:cubicBezTo>
                    <a:pt x="433854" y="34395"/>
                    <a:pt x="438221" y="38755"/>
                    <a:pt x="443558" y="38755"/>
                  </a:cubicBezTo>
                  <a:lnTo>
                    <a:pt x="482761" y="38755"/>
                  </a:lnTo>
                  <a:cubicBezTo>
                    <a:pt x="489068" y="38755"/>
                    <a:pt x="496443" y="44277"/>
                    <a:pt x="498190" y="50381"/>
                  </a:cubicBezTo>
                  <a:lnTo>
                    <a:pt x="556024" y="249583"/>
                  </a:lnTo>
                  <a:cubicBezTo>
                    <a:pt x="557577" y="254718"/>
                    <a:pt x="554568" y="260143"/>
                    <a:pt x="549425" y="261597"/>
                  </a:cubicBezTo>
                  <a:cubicBezTo>
                    <a:pt x="544282" y="263147"/>
                    <a:pt x="538945" y="260143"/>
                    <a:pt x="537393" y="255008"/>
                  </a:cubicBezTo>
                  <a:lnTo>
                    <a:pt x="480238" y="58132"/>
                  </a:lnTo>
                  <a:lnTo>
                    <a:pt x="443558" y="58132"/>
                  </a:lnTo>
                  <a:cubicBezTo>
                    <a:pt x="427449" y="58132"/>
                    <a:pt x="414446" y="45053"/>
                    <a:pt x="414446" y="29066"/>
                  </a:cubicBezTo>
                  <a:cubicBezTo>
                    <a:pt x="414446" y="12983"/>
                    <a:pt x="427449" y="0"/>
                    <a:pt x="443558" y="0"/>
                  </a:cubicBezTo>
                  <a:lnTo>
                    <a:pt x="482761" y="0"/>
                  </a:lnTo>
                  <a:cubicBezTo>
                    <a:pt x="506244" y="0"/>
                    <a:pt x="528951" y="16955"/>
                    <a:pt x="535452" y="39530"/>
                  </a:cubicBezTo>
                  <a:cubicBezTo>
                    <a:pt x="535452" y="39530"/>
                    <a:pt x="607648" y="288144"/>
                    <a:pt x="607648" y="288241"/>
                  </a:cubicBezTo>
                  <a:lnTo>
                    <a:pt x="607745" y="288338"/>
                  </a:lnTo>
                  <a:cubicBezTo>
                    <a:pt x="607745" y="288435"/>
                    <a:pt x="607745" y="288435"/>
                    <a:pt x="607745" y="288531"/>
                  </a:cubicBezTo>
                  <a:cubicBezTo>
                    <a:pt x="607842" y="288822"/>
                    <a:pt x="607939" y="289210"/>
                    <a:pt x="607939" y="289500"/>
                  </a:cubicBezTo>
                  <a:cubicBezTo>
                    <a:pt x="607939" y="289597"/>
                    <a:pt x="608036" y="289694"/>
                    <a:pt x="608036" y="289791"/>
                  </a:cubicBezTo>
                  <a:cubicBezTo>
                    <a:pt x="608036" y="290275"/>
                    <a:pt x="608133" y="290663"/>
                    <a:pt x="608133" y="291051"/>
                  </a:cubicBezTo>
                  <a:lnTo>
                    <a:pt x="608133" y="461089"/>
                  </a:lnTo>
                  <a:cubicBezTo>
                    <a:pt x="608133" y="505657"/>
                    <a:pt x="571841" y="544703"/>
                    <a:pt x="527398" y="547997"/>
                  </a:cubicBezTo>
                  <a:lnTo>
                    <a:pt x="431622" y="555070"/>
                  </a:lnTo>
                  <a:cubicBezTo>
                    <a:pt x="430458" y="555167"/>
                    <a:pt x="429196" y="555264"/>
                    <a:pt x="428032" y="555264"/>
                  </a:cubicBezTo>
                  <a:cubicBezTo>
                    <a:pt x="409109" y="555264"/>
                    <a:pt x="388635" y="544703"/>
                    <a:pt x="379998" y="530073"/>
                  </a:cubicBezTo>
                  <a:lnTo>
                    <a:pt x="363890" y="502654"/>
                  </a:lnTo>
                  <a:cubicBezTo>
                    <a:pt x="358941" y="494321"/>
                    <a:pt x="351275" y="489574"/>
                    <a:pt x="342833" y="489574"/>
                  </a:cubicBezTo>
                  <a:cubicBezTo>
                    <a:pt x="334391" y="489574"/>
                    <a:pt x="326725" y="494321"/>
                    <a:pt x="321873" y="502654"/>
                  </a:cubicBezTo>
                  <a:lnTo>
                    <a:pt x="305668" y="530073"/>
                  </a:lnTo>
                  <a:cubicBezTo>
                    <a:pt x="296546" y="545575"/>
                    <a:pt x="273936" y="556620"/>
                    <a:pt x="254141" y="555070"/>
                  </a:cubicBezTo>
                  <a:lnTo>
                    <a:pt x="158365" y="547997"/>
                  </a:lnTo>
                  <a:cubicBezTo>
                    <a:pt x="113825" y="544703"/>
                    <a:pt x="77630" y="505657"/>
                    <a:pt x="77630" y="461089"/>
                  </a:cubicBezTo>
                  <a:lnTo>
                    <a:pt x="77630" y="378250"/>
                  </a:lnTo>
                  <a:lnTo>
                    <a:pt x="9704" y="378250"/>
                  </a:lnTo>
                  <a:cubicBezTo>
                    <a:pt x="4367" y="378250"/>
                    <a:pt x="0" y="373890"/>
                    <a:pt x="0" y="368561"/>
                  </a:cubicBezTo>
                  <a:lnTo>
                    <a:pt x="0" y="291051"/>
                  </a:lnTo>
                  <a:cubicBezTo>
                    <a:pt x="0" y="285722"/>
                    <a:pt x="4367" y="281362"/>
                    <a:pt x="9704" y="281362"/>
                  </a:cubicBezTo>
                  <a:lnTo>
                    <a:pt x="80056" y="281362"/>
                  </a:lnTo>
                  <a:lnTo>
                    <a:pt x="150214" y="39530"/>
                  </a:lnTo>
                  <a:cubicBezTo>
                    <a:pt x="156812" y="16955"/>
                    <a:pt x="179519" y="0"/>
                    <a:pt x="203002" y="0"/>
                  </a:cubicBezTo>
                  <a:close/>
                </a:path>
              </a:pathLst>
            </a:custGeom>
            <a:gradFill>
              <a:gsLst>
                <a:gs pos="42000">
                  <a:schemeClr val="bg1"/>
                </a:gs>
                <a:gs pos="95000">
                  <a:srgbClr val="1F71B4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BC7013A-6A7C-4FA4-B646-6737A04F7A44}"/>
              </a:ext>
            </a:extLst>
          </p:cNvPr>
          <p:cNvGrpSpPr/>
          <p:nvPr/>
        </p:nvGrpSpPr>
        <p:grpSpPr>
          <a:xfrm>
            <a:off x="11036076" y="5982183"/>
            <a:ext cx="1554861" cy="1554861"/>
            <a:chOff x="3380880" y="-1242289"/>
            <a:chExt cx="2412272" cy="2412272"/>
          </a:xfrm>
        </p:grpSpPr>
        <p:sp>
          <p:nvSpPr>
            <p:cNvPr id="25" name="椭圆 29">
              <a:extLst>
                <a:ext uri="{FF2B5EF4-FFF2-40B4-BE49-F238E27FC236}">
                  <a16:creationId xmlns:a16="http://schemas.microsoft.com/office/drawing/2014/main" id="{B17F1316-CF7D-4CEC-BD73-CE0A9DD6A04C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B2F1F37-3914-4B1A-AC20-2FE14231EC77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6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6924027-2895-438E-9144-7F04D364D0A0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6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9F11DCA-2521-4CF6-8F8C-85E0B1DB568E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6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C64C802-4B9A-438C-961F-C8767793EC3B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6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8EF04ED9-E9D6-4C28-94D7-6C6435AFE2C3}"/>
              </a:ext>
            </a:extLst>
          </p:cNvPr>
          <p:cNvSpPr/>
          <p:nvPr/>
        </p:nvSpPr>
        <p:spPr>
          <a:xfrm>
            <a:off x="1166477" y="1296061"/>
            <a:ext cx="1055862" cy="1055862"/>
          </a:xfrm>
          <a:prstGeom prst="ellipse">
            <a:avLst/>
          </a:prstGeom>
          <a:noFill/>
          <a:ln w="3175">
            <a:gradFill>
              <a:gsLst>
                <a:gs pos="50000">
                  <a:schemeClr val="bg1"/>
                </a:gs>
                <a:gs pos="100000">
                  <a:srgbClr val="1E5C8E">
                    <a:alpha val="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9AAC8FB-1AE7-4623-A95B-427A3132EA1A}"/>
              </a:ext>
            </a:extLst>
          </p:cNvPr>
          <p:cNvSpPr/>
          <p:nvPr/>
        </p:nvSpPr>
        <p:spPr>
          <a:xfrm>
            <a:off x="3058365" y="1296061"/>
            <a:ext cx="1055862" cy="1055862"/>
          </a:xfrm>
          <a:prstGeom prst="ellipse">
            <a:avLst/>
          </a:prstGeom>
          <a:noFill/>
          <a:ln w="3175">
            <a:gradFill>
              <a:gsLst>
                <a:gs pos="50000">
                  <a:schemeClr val="bg1"/>
                </a:gs>
                <a:gs pos="100000">
                  <a:srgbClr val="1E5C8E">
                    <a:alpha val="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A05CD450-4513-45F3-B3FF-59097CE9B1EB}"/>
              </a:ext>
            </a:extLst>
          </p:cNvPr>
          <p:cNvSpPr/>
          <p:nvPr/>
        </p:nvSpPr>
        <p:spPr>
          <a:xfrm>
            <a:off x="4980564" y="1296061"/>
            <a:ext cx="1055862" cy="1055862"/>
          </a:xfrm>
          <a:prstGeom prst="ellipse">
            <a:avLst/>
          </a:prstGeom>
          <a:noFill/>
          <a:ln w="3175">
            <a:gradFill>
              <a:gsLst>
                <a:gs pos="50000">
                  <a:schemeClr val="bg1"/>
                </a:gs>
                <a:gs pos="100000">
                  <a:srgbClr val="1E5C8E">
                    <a:alpha val="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F7CF884-5955-4314-B845-0F0CBB9BCDEA}"/>
              </a:ext>
            </a:extLst>
          </p:cNvPr>
          <p:cNvSpPr/>
          <p:nvPr/>
        </p:nvSpPr>
        <p:spPr>
          <a:xfrm>
            <a:off x="7029855" y="1296061"/>
            <a:ext cx="1055862" cy="1055862"/>
          </a:xfrm>
          <a:prstGeom prst="ellipse">
            <a:avLst/>
          </a:prstGeom>
          <a:noFill/>
          <a:ln w="3175">
            <a:gradFill>
              <a:gsLst>
                <a:gs pos="50000">
                  <a:schemeClr val="bg1"/>
                </a:gs>
                <a:gs pos="100000">
                  <a:srgbClr val="1E5C8E">
                    <a:alpha val="2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839B83E9-6219-4FC4-8652-AA22C12306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658071"/>
              </p:ext>
            </p:extLst>
          </p:nvPr>
        </p:nvGraphicFramePr>
        <p:xfrm>
          <a:off x="615234" y="3416947"/>
          <a:ext cx="5530838" cy="3007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0D39A12-F69A-4F78-957E-3DAA000EF2AC}"/>
              </a:ext>
            </a:extLst>
          </p:cNvPr>
          <p:cNvCxnSpPr>
            <a:cxnSpLocks/>
          </p:cNvCxnSpPr>
          <p:nvPr/>
        </p:nvCxnSpPr>
        <p:spPr>
          <a:xfrm>
            <a:off x="6077781" y="3606800"/>
            <a:ext cx="0" cy="2460579"/>
          </a:xfrm>
          <a:prstGeom prst="line">
            <a:avLst/>
          </a:prstGeom>
          <a:ln w="3175">
            <a:solidFill>
              <a:schemeClr val="bg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E602DF3F-2ED2-4CE8-BA6B-FA00C9F026F3}"/>
              </a:ext>
            </a:extLst>
          </p:cNvPr>
          <p:cNvSpPr txBox="1"/>
          <p:nvPr/>
        </p:nvSpPr>
        <p:spPr>
          <a:xfrm>
            <a:off x="6214914" y="3606800"/>
            <a:ext cx="27230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上方为图标展示区，左侧为图表数据展示区。</a:t>
            </a:r>
            <a:endParaRPr lang="en-US" altLang="zh-CN" sz="2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这里可以写你所想阐释的点，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重点内容用加粗显示。</a:t>
            </a: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也可以结合页面进行分析。下面是示例文字，直接删除。</a:t>
            </a:r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id="{B8D2ED55-2956-4B74-AA73-6995A46D34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5A33CC98-F21D-4D87-B5A2-72B584926B9C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C4A78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44FA156-AA33-48AE-B1C6-EE6141B75B5C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DAF12D0-AEB5-4804-88B7-32DE77C21DA6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9F18EE2-4595-4A8E-B859-624EA16226C2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B750962-07DB-4448-BBBE-B1BB5557FC6E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4452762-7E82-4AEB-BE8A-FB346EAD669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4053B47-79C5-4A20-B0D1-513FE370CF4B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A6BBE7E-0A98-41AD-BE78-3D41CCC5689D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014F4C4-0489-400E-A5E3-EEFA7C72F546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49A6E93-BC2C-4B87-A03B-FB4CD6018C37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1EBA0A1-E1E8-4B25-9510-E69B37EB31DC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F299278-0A9B-4219-8AEF-02BDFEEEE003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3025AC4-5FD5-4745-8E20-502CB406CDAD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0F47E33-AA7E-40EC-B538-4DAFF53ABB96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FE1255D-9DEF-48BF-B00F-9205B9EC9644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E583D90-C04C-456A-B199-ABD241BFE0DC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7E8547F-DAD3-41B5-AD22-355614741C8D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ECE320E-6AED-4DBA-B80A-F9E18754B073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4DC517F-DE50-4686-BD01-6C7A5EED720F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4C70FAB-FA69-4633-92FB-6E09C3B77C2D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52ED54B-1346-4BF4-8BAD-485CD59DEC25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F65790C-9F5C-4A39-A482-C857D23F20F8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B192F61-87AF-4E78-8C43-250A9239274E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C962890-B3F2-469C-B264-1B5A2A16BFAA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766F9DA-BF7E-4F79-95D8-DDEF1BABE6E0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E1C4F010-770F-4327-86EC-4CE70EDF15EB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04D68E4-E945-4853-B028-100837131A9C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98A7DB4-BCFC-4DDA-BB87-932B8CE0B38D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47B62A-43FB-471F-8BA0-147A33AC0618}"/>
              </a:ext>
            </a:extLst>
          </p:cNvPr>
          <p:cNvGrpSpPr/>
          <p:nvPr/>
        </p:nvGrpSpPr>
        <p:grpSpPr>
          <a:xfrm>
            <a:off x="9379116" y="1296061"/>
            <a:ext cx="2412633" cy="1307063"/>
            <a:chOff x="9379116" y="1296061"/>
            <a:chExt cx="2412633" cy="1307063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3596A928-4165-4625-BB7C-2AF8110C83CF}"/>
                </a:ext>
              </a:extLst>
            </p:cNvPr>
            <p:cNvCxnSpPr>
              <a:cxnSpLocks/>
            </p:cNvCxnSpPr>
            <p:nvPr/>
          </p:nvCxnSpPr>
          <p:spPr>
            <a:xfrm>
              <a:off x="9478692" y="1296061"/>
              <a:ext cx="720000" cy="0"/>
            </a:xfrm>
            <a:prstGeom prst="line">
              <a:avLst/>
            </a:prstGeom>
            <a:ln w="38100">
              <a:solidFill>
                <a:srgbClr val="0C4A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50C7023-719D-4764-8DA3-D32C010868D7}"/>
                </a:ext>
              </a:extLst>
            </p:cNvPr>
            <p:cNvSpPr txBox="1"/>
            <p:nvPr/>
          </p:nvSpPr>
          <p:spPr>
            <a:xfrm>
              <a:off x="9379116" y="1402795"/>
              <a:ext cx="24126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这里也可以列补充性的信息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或者结论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，对左侧图文进行阐释</a:t>
              </a:r>
              <a:r>
                <a: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重点信息加粗显示。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40A3574-E923-4C7C-831A-2FBAFD204EAF}"/>
              </a:ext>
            </a:extLst>
          </p:cNvPr>
          <p:cNvGrpSpPr/>
          <p:nvPr/>
        </p:nvGrpSpPr>
        <p:grpSpPr>
          <a:xfrm>
            <a:off x="9379116" y="3698793"/>
            <a:ext cx="2412633" cy="1285526"/>
            <a:chOff x="9379116" y="3698793"/>
            <a:chExt cx="2412633" cy="1285526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C7908BEB-3920-4424-A006-DA2D14EB54B7}"/>
                </a:ext>
              </a:extLst>
            </p:cNvPr>
            <p:cNvCxnSpPr>
              <a:cxnSpLocks/>
            </p:cNvCxnSpPr>
            <p:nvPr/>
          </p:nvCxnSpPr>
          <p:spPr>
            <a:xfrm>
              <a:off x="9478692" y="3698793"/>
              <a:ext cx="720000" cy="0"/>
            </a:xfrm>
            <a:prstGeom prst="line">
              <a:avLst/>
            </a:prstGeom>
            <a:ln w="38100">
              <a:solidFill>
                <a:srgbClr val="0C4A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A7DA722-B388-4ECA-9743-20CBD44E18B7}"/>
                </a:ext>
              </a:extLst>
            </p:cNvPr>
            <p:cNvSpPr txBox="1"/>
            <p:nvPr/>
          </p:nvSpPr>
          <p:spPr>
            <a:xfrm>
              <a:off x="9379116" y="3783990"/>
              <a:ext cx="24126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这里也可以列补充性的信息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或者结论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，对左侧图文进行阐释</a:t>
              </a:r>
              <a:r>
                <a: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重点信息加粗显示。</a:t>
              </a:r>
            </a:p>
          </p:txBody>
        </p:sp>
      </p:grp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5B5BF2E8-F93D-4881-8F19-8A171D032AFE}"/>
              </a:ext>
            </a:extLst>
          </p:cNvPr>
          <p:cNvCxnSpPr>
            <a:cxnSpLocks/>
          </p:cNvCxnSpPr>
          <p:nvPr/>
        </p:nvCxnSpPr>
        <p:spPr>
          <a:xfrm>
            <a:off x="304800" y="3263089"/>
            <a:ext cx="9052560" cy="0"/>
          </a:xfrm>
          <a:prstGeom prst="line">
            <a:avLst/>
          </a:prstGeom>
          <a:ln w="12700">
            <a:solidFill>
              <a:schemeClr val="bg1">
                <a:alpha val="4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77147046-70A0-400E-BEAF-9C147C4FBD76}"/>
              </a:ext>
            </a:extLst>
          </p:cNvPr>
          <p:cNvSpPr txBox="1"/>
          <p:nvPr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>
                <a:solidFill>
                  <a:srgbClr val="0C4A78">
                    <a:alpha val="48000"/>
                  </a:srgbClr>
                </a:solidFill>
              </a:rPr>
              <a:t>勤奋 求实 进取 </a:t>
            </a:r>
            <a:r>
              <a:rPr lang="en-US" altLang="zh-CN" dirty="0">
                <a:solidFill>
                  <a:srgbClr val="0C4A78">
                    <a:alpha val="48000"/>
                  </a:srgbClr>
                </a:solidFill>
              </a:rPr>
              <a:t>| www.lzu.edu.cn</a:t>
            </a:r>
            <a:endParaRPr lang="zh-CN" altLang="en-US" dirty="0">
              <a:solidFill>
                <a:srgbClr val="0C4A78">
                  <a:alpha val="4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15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>
            <a:extLst>
              <a:ext uri="{FF2B5EF4-FFF2-40B4-BE49-F238E27FC236}">
                <a16:creationId xmlns:a16="http://schemas.microsoft.com/office/drawing/2014/main" id="{E5C5FBE7-5FDB-4BDA-8A3A-47831FBBDB83}"/>
              </a:ext>
            </a:extLst>
          </p:cNvPr>
          <p:cNvGrpSpPr/>
          <p:nvPr/>
        </p:nvGrpSpPr>
        <p:grpSpPr>
          <a:xfrm>
            <a:off x="410736" y="1442720"/>
            <a:ext cx="2508628" cy="5020735"/>
            <a:chOff x="336419" y="1442720"/>
            <a:chExt cx="2508628" cy="5020735"/>
          </a:xfrm>
        </p:grpSpPr>
        <p:pic>
          <p:nvPicPr>
            <p:cNvPr id="31" name="图片 30" descr="图片包含 草, 天空, 户外, 树&#10;&#10;自动生成的说明">
              <a:extLst>
                <a:ext uri="{FF2B5EF4-FFF2-40B4-BE49-F238E27FC236}">
                  <a16:creationId xmlns:a16="http://schemas.microsoft.com/office/drawing/2014/main" id="{136C4E8F-6A92-4E1D-9710-ED614353C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6425"/>
                      </a14:imgEffect>
                      <a14:imgEffect>
                        <a14:brightnessContrast brigh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61" t="1641" r="20411"/>
            <a:stretch/>
          </p:blipFill>
          <p:spPr>
            <a:xfrm>
              <a:off x="482642" y="1574799"/>
              <a:ext cx="2219918" cy="4823315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C28D731-205D-490E-B4D7-5E06AC912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19" y="1442720"/>
              <a:ext cx="2508628" cy="5020735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CB5775F-6537-4B2C-8EF6-9AAD2AFD8EB5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来点动感</a:t>
            </a:r>
            <a:endParaRPr lang="en-US" altLang="zh-CN" sz="2400" dirty="0">
              <a:solidFill>
                <a:srgbClr val="11111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A8B5194-84F3-4813-AA1A-5DC85BE6801E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83090CB-72B2-4188-9A6E-FF436482BA63}"/>
              </a:ext>
            </a:extLst>
          </p:cNvPr>
          <p:cNvGrpSpPr/>
          <p:nvPr/>
        </p:nvGrpSpPr>
        <p:grpSpPr>
          <a:xfrm>
            <a:off x="11236784" y="5263992"/>
            <a:ext cx="83618" cy="83618"/>
            <a:chOff x="7485017" y="1135565"/>
            <a:chExt cx="180704" cy="180704"/>
          </a:xfrm>
          <a:solidFill>
            <a:srgbClr val="0070C0">
              <a:alpha val="18000"/>
            </a:srgbClr>
          </a:soli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AF010FD-6BD0-491B-8FEC-332560F76C3D}"/>
                </a:ext>
              </a:extLst>
            </p:cNvPr>
            <p:cNvSpPr/>
            <p:nvPr/>
          </p:nvSpPr>
          <p:spPr>
            <a:xfrm>
              <a:off x="7524936" y="1175484"/>
              <a:ext cx="100866" cy="1008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39C88CB-CA9B-4A28-8998-475A9F28A62A}"/>
                </a:ext>
              </a:extLst>
            </p:cNvPr>
            <p:cNvSpPr/>
            <p:nvPr/>
          </p:nvSpPr>
          <p:spPr>
            <a:xfrm>
              <a:off x="7485017" y="1135565"/>
              <a:ext cx="180704" cy="1807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A713BB-701D-4B48-898C-B4AC0FB3B239}"/>
              </a:ext>
            </a:extLst>
          </p:cNvPr>
          <p:cNvGrpSpPr/>
          <p:nvPr/>
        </p:nvGrpSpPr>
        <p:grpSpPr>
          <a:xfrm flipH="1">
            <a:off x="6834169" y="4978278"/>
            <a:ext cx="71242" cy="71242"/>
            <a:chOff x="7485017" y="1135565"/>
            <a:chExt cx="180704" cy="180704"/>
          </a:xfrm>
          <a:solidFill>
            <a:srgbClr val="0070C0">
              <a:alpha val="18000"/>
            </a:srgbClr>
          </a:solidFill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6C195C1-8C52-4FC2-80EB-7470384C17F4}"/>
                </a:ext>
              </a:extLst>
            </p:cNvPr>
            <p:cNvSpPr/>
            <p:nvPr/>
          </p:nvSpPr>
          <p:spPr>
            <a:xfrm>
              <a:off x="7524936" y="1175484"/>
              <a:ext cx="100866" cy="1008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B28239C-B84D-4FEE-A809-30D44EB311CD}"/>
                </a:ext>
              </a:extLst>
            </p:cNvPr>
            <p:cNvSpPr/>
            <p:nvPr/>
          </p:nvSpPr>
          <p:spPr>
            <a:xfrm>
              <a:off x="7485017" y="1135565"/>
              <a:ext cx="180704" cy="1807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CA1EA34-7103-4E7A-A189-926B8F54C8F3}"/>
              </a:ext>
            </a:extLst>
          </p:cNvPr>
          <p:cNvSpPr txBox="1"/>
          <p:nvPr/>
        </p:nvSpPr>
        <p:spPr>
          <a:xfrm>
            <a:off x="3620394" y="1510390"/>
            <a:ext cx="7758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这一行输入相关的统领性文字信息，作主题或主要关键点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3DAD616-10F3-49D1-A4A3-A622B3CFE13E}"/>
              </a:ext>
            </a:extLst>
          </p:cNvPr>
          <p:cNvGrpSpPr/>
          <p:nvPr/>
        </p:nvGrpSpPr>
        <p:grpSpPr>
          <a:xfrm>
            <a:off x="3732675" y="2062253"/>
            <a:ext cx="3156998" cy="663387"/>
            <a:chOff x="3271101" y="2062253"/>
            <a:chExt cx="3156998" cy="66338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C7A42B-5CBD-45E0-8EA6-D88A6AED4F51}"/>
                </a:ext>
              </a:extLst>
            </p:cNvPr>
            <p:cNvSpPr txBox="1"/>
            <p:nvPr/>
          </p:nvSpPr>
          <p:spPr>
            <a:xfrm>
              <a:off x="3919471" y="2062253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41" name="图文框 40">
              <a:extLst>
                <a:ext uri="{FF2B5EF4-FFF2-40B4-BE49-F238E27FC236}">
                  <a16:creationId xmlns:a16="http://schemas.microsoft.com/office/drawing/2014/main" id="{B3D6A180-A7D9-4D46-81A1-CE054F93AD28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54A5B32-2D46-4366-8304-D67CDF3F4B5A}"/>
              </a:ext>
            </a:extLst>
          </p:cNvPr>
          <p:cNvGrpSpPr/>
          <p:nvPr/>
        </p:nvGrpSpPr>
        <p:grpSpPr>
          <a:xfrm>
            <a:off x="7806243" y="2053372"/>
            <a:ext cx="3156998" cy="663387"/>
            <a:chOff x="3271101" y="2053372"/>
            <a:chExt cx="3156998" cy="6633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9695F93-9887-4DD5-A89D-82CFF30D615C}"/>
                </a:ext>
              </a:extLst>
            </p:cNvPr>
            <p:cNvSpPr txBox="1"/>
            <p:nvPr/>
          </p:nvSpPr>
          <p:spPr>
            <a:xfrm>
              <a:off x="3919471" y="2053372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45" name="图文框 44">
              <a:extLst>
                <a:ext uri="{FF2B5EF4-FFF2-40B4-BE49-F238E27FC236}">
                  <a16:creationId xmlns:a16="http://schemas.microsoft.com/office/drawing/2014/main" id="{81224319-C80B-448F-91E8-B5AFB9731F6E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1616064-0543-4B56-8868-06DEC9E0D8AA}"/>
              </a:ext>
            </a:extLst>
          </p:cNvPr>
          <p:cNvGrpSpPr/>
          <p:nvPr/>
        </p:nvGrpSpPr>
        <p:grpSpPr>
          <a:xfrm>
            <a:off x="3732675" y="3116498"/>
            <a:ext cx="3156998" cy="663387"/>
            <a:chOff x="3271101" y="2062208"/>
            <a:chExt cx="3156998" cy="66338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64214E6-AAC1-4915-B847-3F6C159DDCC8}"/>
                </a:ext>
              </a:extLst>
            </p:cNvPr>
            <p:cNvSpPr txBox="1"/>
            <p:nvPr/>
          </p:nvSpPr>
          <p:spPr>
            <a:xfrm>
              <a:off x="3919471" y="2062208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48" name="图文框 47">
              <a:extLst>
                <a:ext uri="{FF2B5EF4-FFF2-40B4-BE49-F238E27FC236}">
                  <a16:creationId xmlns:a16="http://schemas.microsoft.com/office/drawing/2014/main" id="{1940C33A-1BE3-4BFB-9301-05D8927D0718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3792D3E-72F9-4494-AE9C-84ADB46EF4F0}"/>
              </a:ext>
            </a:extLst>
          </p:cNvPr>
          <p:cNvGrpSpPr/>
          <p:nvPr/>
        </p:nvGrpSpPr>
        <p:grpSpPr>
          <a:xfrm>
            <a:off x="7806243" y="3116498"/>
            <a:ext cx="3156998" cy="663387"/>
            <a:chOff x="3271101" y="2062208"/>
            <a:chExt cx="3156998" cy="66338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9D09AAF-E616-472A-8D7D-E0198FA21F68}"/>
                </a:ext>
              </a:extLst>
            </p:cNvPr>
            <p:cNvSpPr txBox="1"/>
            <p:nvPr/>
          </p:nvSpPr>
          <p:spPr>
            <a:xfrm>
              <a:off x="3919471" y="2062208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51" name="图文框 50">
              <a:extLst>
                <a:ext uri="{FF2B5EF4-FFF2-40B4-BE49-F238E27FC236}">
                  <a16:creationId xmlns:a16="http://schemas.microsoft.com/office/drawing/2014/main" id="{C7F82116-10A5-4DB6-9FAF-59A49014EEEE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ECC0CC4-3EE3-4A9A-A0AC-AAC94CFB8913}"/>
              </a:ext>
            </a:extLst>
          </p:cNvPr>
          <p:cNvGrpSpPr/>
          <p:nvPr/>
        </p:nvGrpSpPr>
        <p:grpSpPr>
          <a:xfrm>
            <a:off x="3732675" y="4134352"/>
            <a:ext cx="3156998" cy="663387"/>
            <a:chOff x="3271101" y="2051836"/>
            <a:chExt cx="3156998" cy="6633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D51A63E-81B0-449B-9B61-6ACD2201F050}"/>
                </a:ext>
              </a:extLst>
            </p:cNvPr>
            <p:cNvSpPr txBox="1"/>
            <p:nvPr/>
          </p:nvSpPr>
          <p:spPr>
            <a:xfrm>
              <a:off x="3919471" y="2051836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54" name="图文框 53">
              <a:extLst>
                <a:ext uri="{FF2B5EF4-FFF2-40B4-BE49-F238E27FC236}">
                  <a16:creationId xmlns:a16="http://schemas.microsoft.com/office/drawing/2014/main" id="{F4FC2226-1EB8-4C70-AB84-5D543F298D44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5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D6FDEBF-823F-48E0-9793-97E1BBF01315}"/>
              </a:ext>
            </a:extLst>
          </p:cNvPr>
          <p:cNvGrpSpPr/>
          <p:nvPr/>
        </p:nvGrpSpPr>
        <p:grpSpPr>
          <a:xfrm>
            <a:off x="7806243" y="4134351"/>
            <a:ext cx="3156998" cy="663387"/>
            <a:chOff x="3271101" y="2051835"/>
            <a:chExt cx="3156998" cy="66338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2B507BE-0175-4270-8BDF-2F7A9E3BD482}"/>
                </a:ext>
              </a:extLst>
            </p:cNvPr>
            <p:cNvSpPr txBox="1"/>
            <p:nvPr/>
          </p:nvSpPr>
          <p:spPr>
            <a:xfrm>
              <a:off x="3919471" y="2051835"/>
              <a:ext cx="2508628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这一行输入相关的次要性文字信息，进行相应阐释</a:t>
              </a:r>
            </a:p>
          </p:txBody>
        </p:sp>
        <p:sp>
          <p:nvSpPr>
            <p:cNvPr id="57" name="图文框 56">
              <a:extLst>
                <a:ext uri="{FF2B5EF4-FFF2-40B4-BE49-F238E27FC236}">
                  <a16:creationId xmlns:a16="http://schemas.microsoft.com/office/drawing/2014/main" id="{C338BD32-CA90-433F-8066-31D4052E9A3B}"/>
                </a:ext>
              </a:extLst>
            </p:cNvPr>
            <p:cNvSpPr/>
            <p:nvPr/>
          </p:nvSpPr>
          <p:spPr>
            <a:xfrm>
              <a:off x="3271101" y="2097711"/>
              <a:ext cx="582083" cy="582083"/>
            </a:xfrm>
            <a:prstGeom prst="frame">
              <a:avLst>
                <a:gd name="adj1" fmla="val 15117"/>
              </a:avLst>
            </a:prstGeom>
            <a:gradFill>
              <a:gsLst>
                <a:gs pos="0">
                  <a:srgbClr val="0070C0"/>
                </a:gs>
                <a:gs pos="100000">
                  <a:srgbClr val="03477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6</a:t>
              </a:r>
              <a:endParaRPr lang="zh-CN" altLang="en-US" sz="2400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3A80CAAF-CEAE-4547-A89E-4E8911E398DF}"/>
              </a:ext>
            </a:extLst>
          </p:cNvPr>
          <p:cNvCxnSpPr>
            <a:stCxn id="41" idx="2"/>
            <a:endCxn id="48" idx="0"/>
          </p:cNvCxnSpPr>
          <p:nvPr/>
        </p:nvCxnSpPr>
        <p:spPr>
          <a:xfrm>
            <a:off x="4023717" y="2679794"/>
            <a:ext cx="0" cy="472207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404DB4BD-D7F1-420E-B8FE-513CA48F9BF1}"/>
              </a:ext>
            </a:extLst>
          </p:cNvPr>
          <p:cNvCxnSpPr/>
          <p:nvPr/>
        </p:nvCxnSpPr>
        <p:spPr>
          <a:xfrm>
            <a:off x="4023717" y="3734084"/>
            <a:ext cx="0" cy="472207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79825417-AE86-480E-8106-291E68A4180F}"/>
              </a:ext>
            </a:extLst>
          </p:cNvPr>
          <p:cNvCxnSpPr>
            <a:cxnSpLocks/>
          </p:cNvCxnSpPr>
          <p:nvPr/>
        </p:nvCxnSpPr>
        <p:spPr>
          <a:xfrm>
            <a:off x="4023717" y="4731674"/>
            <a:ext cx="0" cy="1218022"/>
          </a:xfrm>
          <a:prstGeom prst="line">
            <a:avLst/>
          </a:prstGeom>
          <a:ln w="3175">
            <a:gradFill>
              <a:gsLst>
                <a:gs pos="29000">
                  <a:srgbClr val="0070C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84B93F80-43F3-460F-B5D0-1A7402055ACB}"/>
              </a:ext>
            </a:extLst>
          </p:cNvPr>
          <p:cNvCxnSpPr>
            <a:cxnSpLocks/>
          </p:cNvCxnSpPr>
          <p:nvPr/>
        </p:nvCxnSpPr>
        <p:spPr>
          <a:xfrm>
            <a:off x="8097284" y="2679794"/>
            <a:ext cx="0" cy="472207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6B96AFE1-D657-4677-846B-5726D97B9E5F}"/>
              </a:ext>
            </a:extLst>
          </p:cNvPr>
          <p:cNvCxnSpPr>
            <a:cxnSpLocks/>
          </p:cNvCxnSpPr>
          <p:nvPr/>
        </p:nvCxnSpPr>
        <p:spPr>
          <a:xfrm>
            <a:off x="8097284" y="3734084"/>
            <a:ext cx="0" cy="472207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43D6C9ED-E286-4FAF-9ADB-1831F6A61FAB}"/>
              </a:ext>
            </a:extLst>
          </p:cNvPr>
          <p:cNvCxnSpPr>
            <a:cxnSpLocks/>
          </p:cNvCxnSpPr>
          <p:nvPr/>
        </p:nvCxnSpPr>
        <p:spPr>
          <a:xfrm>
            <a:off x="8097284" y="4731674"/>
            <a:ext cx="0" cy="462495"/>
          </a:xfrm>
          <a:prstGeom prst="line">
            <a:avLst/>
          </a:prstGeom>
          <a:ln w="3175">
            <a:gradFill>
              <a:gsLst>
                <a:gs pos="29000">
                  <a:srgbClr val="0070C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7CF7DB01-93AC-4088-A3FC-B8C5A8BEE007}"/>
              </a:ext>
            </a:extLst>
          </p:cNvPr>
          <p:cNvCxnSpPr/>
          <p:nvPr/>
        </p:nvCxnSpPr>
        <p:spPr>
          <a:xfrm>
            <a:off x="5855462" y="5788058"/>
            <a:ext cx="0" cy="6100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B33C9421-1D03-440A-A7D9-EC48A5131E38}"/>
              </a:ext>
            </a:extLst>
          </p:cNvPr>
          <p:cNvCxnSpPr/>
          <p:nvPr/>
        </p:nvCxnSpPr>
        <p:spPr>
          <a:xfrm>
            <a:off x="8493437" y="5788058"/>
            <a:ext cx="0" cy="6100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29EE535E-EF82-4D0E-B0D4-9F51641146EF}"/>
              </a:ext>
            </a:extLst>
          </p:cNvPr>
          <p:cNvSpPr txBox="1"/>
          <p:nvPr/>
        </p:nvSpPr>
        <p:spPr>
          <a:xfrm>
            <a:off x="3738008" y="6066490"/>
            <a:ext cx="1326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某某突破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55A4020A-2F55-4BBB-AD08-B99EBF85A8BF}"/>
              </a:ext>
            </a:extLst>
          </p:cNvPr>
          <p:cNvSpPr txBox="1"/>
          <p:nvPr/>
        </p:nvSpPr>
        <p:spPr>
          <a:xfrm>
            <a:off x="4752501" y="5788058"/>
            <a:ext cx="1139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36K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97D22B6-852A-4B57-81CA-E7EED3B4A380}"/>
              </a:ext>
            </a:extLst>
          </p:cNvPr>
          <p:cNvSpPr txBox="1"/>
          <p:nvPr/>
        </p:nvSpPr>
        <p:spPr>
          <a:xfrm>
            <a:off x="6376773" y="6066490"/>
            <a:ext cx="1326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某某预计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29DF059-5D8F-4017-923F-C43CCC884079}"/>
              </a:ext>
            </a:extLst>
          </p:cNvPr>
          <p:cNvSpPr txBox="1"/>
          <p:nvPr/>
        </p:nvSpPr>
        <p:spPr>
          <a:xfrm>
            <a:off x="7391266" y="5788058"/>
            <a:ext cx="1139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18K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99BFBD8-79A3-45B6-B2F1-2E3285CF78A0}"/>
              </a:ext>
            </a:extLst>
          </p:cNvPr>
          <p:cNvSpPr txBox="1"/>
          <p:nvPr/>
        </p:nvSpPr>
        <p:spPr>
          <a:xfrm>
            <a:off x="8808869" y="6066490"/>
            <a:ext cx="1326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某某上升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0B7A93A-9776-4C54-B978-62C21EF1EB89}"/>
              </a:ext>
            </a:extLst>
          </p:cNvPr>
          <p:cNvSpPr txBox="1"/>
          <p:nvPr/>
        </p:nvSpPr>
        <p:spPr>
          <a:xfrm>
            <a:off x="9823362" y="5788058"/>
            <a:ext cx="1139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920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F1E31C-4781-4171-A1FA-3DA7EDB5822F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你可能需要标签式排版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F2F77E1-5FA9-4AF6-957F-838CD824E784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56B3A1-6DA9-43E8-A3AA-A150D5DACBB8}"/>
              </a:ext>
            </a:extLst>
          </p:cNvPr>
          <p:cNvSpPr txBox="1"/>
          <p:nvPr/>
        </p:nvSpPr>
        <p:spPr>
          <a:xfrm>
            <a:off x="5659120" y="934720"/>
            <a:ext cx="873760" cy="7694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39302"/>
              </a:avLst>
            </a:prstTxWarp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2000">
                      <a:srgbClr val="03477A"/>
                    </a:gs>
                    <a:gs pos="97000">
                      <a:schemeClr val="bg1">
                        <a:alpha val="71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  <a:ea typeface="思源黑体 CN Bold" panose="020B0800000000000000" pitchFamily="34" charset="-122"/>
              </a:rPr>
              <a:t>01</a:t>
            </a:r>
            <a:endParaRPr lang="zh-CN" altLang="en-US" sz="4400" dirty="0">
              <a:gradFill flip="none" rotWithShape="1">
                <a:gsLst>
                  <a:gs pos="2000">
                    <a:srgbClr val="03477A"/>
                  </a:gs>
                  <a:gs pos="97000">
                    <a:schemeClr val="bg1">
                      <a:alpha val="71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8A3281-DF9B-4A79-A4A6-F827BA67613A}"/>
              </a:ext>
            </a:extLst>
          </p:cNvPr>
          <p:cNvSpPr txBox="1"/>
          <p:nvPr/>
        </p:nvSpPr>
        <p:spPr>
          <a:xfrm>
            <a:off x="2011680" y="1278154"/>
            <a:ext cx="816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>
                <a:gradFill>
                  <a:gsLst>
                    <a:gs pos="73000">
                      <a:srgbClr val="025592"/>
                    </a:gs>
                    <a:gs pos="28000">
                      <a:srgbClr val="02538E"/>
                    </a:gs>
                    <a:gs pos="50000">
                      <a:srgbClr val="03477A"/>
                    </a:gs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建设社会主义现代化强国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CFBE561-A4FD-4D81-9055-77FFC8DC7A2A}"/>
              </a:ext>
            </a:extLst>
          </p:cNvPr>
          <p:cNvCxnSpPr>
            <a:cxnSpLocks/>
          </p:cNvCxnSpPr>
          <p:nvPr/>
        </p:nvCxnSpPr>
        <p:spPr>
          <a:xfrm>
            <a:off x="2512696" y="1796940"/>
            <a:ext cx="7166608" cy="0"/>
          </a:xfrm>
          <a:prstGeom prst="line">
            <a:avLst/>
          </a:prstGeom>
          <a:ln w="19050">
            <a:gradFill flip="none" rotWithShape="1">
              <a:gsLst>
                <a:gs pos="73000">
                  <a:srgbClr val="025592">
                    <a:alpha val="50000"/>
                  </a:srgbClr>
                </a:gs>
                <a:gs pos="28000">
                  <a:srgbClr val="02538E">
                    <a:alpha val="52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72536A96-9EE6-4C53-B845-2096494B781B}"/>
              </a:ext>
            </a:extLst>
          </p:cNvPr>
          <p:cNvCxnSpPr>
            <a:cxnSpLocks/>
          </p:cNvCxnSpPr>
          <p:nvPr/>
        </p:nvCxnSpPr>
        <p:spPr>
          <a:xfrm>
            <a:off x="4388125" y="2633078"/>
            <a:ext cx="3415750" cy="3415750"/>
          </a:xfrm>
          <a:prstGeom prst="line">
            <a:avLst/>
          </a:prstGeom>
          <a:ln w="19050">
            <a:gradFill flip="none" rotWithShape="1">
              <a:gsLst>
                <a:gs pos="77000">
                  <a:srgbClr val="025592">
                    <a:alpha val="22000"/>
                  </a:srgbClr>
                </a:gs>
                <a:gs pos="22000">
                  <a:srgbClr val="02538E">
                    <a:alpha val="10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99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>
            <a:extLst>
              <a:ext uri="{FF2B5EF4-FFF2-40B4-BE49-F238E27FC236}">
                <a16:creationId xmlns:a16="http://schemas.microsoft.com/office/drawing/2014/main" id="{6A94E939-F60F-4B3A-8FF4-25446B91BE02}"/>
              </a:ext>
            </a:extLst>
          </p:cNvPr>
          <p:cNvSpPr/>
          <p:nvPr/>
        </p:nvSpPr>
        <p:spPr>
          <a:xfrm rot="18900000">
            <a:off x="6095136" y="3395529"/>
            <a:ext cx="45719" cy="191516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47000">
                <a:srgbClr val="0070C0">
                  <a:alpha val="60000"/>
                </a:srgbClr>
              </a:gs>
              <a:gs pos="100000">
                <a:srgbClr val="03477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585A306C-2418-42BD-97CC-2605BA80A3E3}"/>
              </a:ext>
            </a:extLst>
          </p:cNvPr>
          <p:cNvSpPr/>
          <p:nvPr/>
        </p:nvSpPr>
        <p:spPr>
          <a:xfrm rot="2700000" flipH="1">
            <a:off x="6095136" y="3395531"/>
            <a:ext cx="45719" cy="191516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47000">
                <a:srgbClr val="0070C0">
                  <a:alpha val="60000"/>
                </a:srgbClr>
              </a:gs>
              <a:gs pos="100000">
                <a:srgbClr val="03477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A8A08EDF-155D-4FEA-9B1D-D9F137FC55AA}"/>
              </a:ext>
            </a:extLst>
          </p:cNvPr>
          <p:cNvCxnSpPr>
            <a:cxnSpLocks/>
          </p:cNvCxnSpPr>
          <p:nvPr/>
        </p:nvCxnSpPr>
        <p:spPr>
          <a:xfrm flipH="1">
            <a:off x="4410120" y="2645234"/>
            <a:ext cx="3415750" cy="3415750"/>
          </a:xfrm>
          <a:prstGeom prst="line">
            <a:avLst/>
          </a:prstGeom>
          <a:ln w="19050">
            <a:gradFill flip="none" rotWithShape="1">
              <a:gsLst>
                <a:gs pos="77000">
                  <a:srgbClr val="025592">
                    <a:alpha val="22000"/>
                  </a:srgbClr>
                </a:gs>
                <a:gs pos="22000">
                  <a:srgbClr val="02538E">
                    <a:alpha val="10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99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C94144AB-24AF-41A1-88B9-EC963B71A1DF}"/>
              </a:ext>
            </a:extLst>
          </p:cNvPr>
          <p:cNvSpPr/>
          <p:nvPr/>
        </p:nvSpPr>
        <p:spPr>
          <a:xfrm>
            <a:off x="583763" y="3198168"/>
            <a:ext cx="3670884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63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坚持马列主义不动摇</a:t>
            </a:r>
          </a:p>
        </p:txBody>
      </p:sp>
      <p:sp>
        <p:nvSpPr>
          <p:cNvPr id="79" name="平行四边形 78">
            <a:extLst>
              <a:ext uri="{FF2B5EF4-FFF2-40B4-BE49-F238E27FC236}">
                <a16:creationId xmlns:a16="http://schemas.microsoft.com/office/drawing/2014/main" id="{25BECB84-471A-49EA-AA46-84D4A8733E16}"/>
              </a:ext>
            </a:extLst>
          </p:cNvPr>
          <p:cNvSpPr/>
          <p:nvPr/>
        </p:nvSpPr>
        <p:spPr>
          <a:xfrm>
            <a:off x="1601443" y="4110120"/>
            <a:ext cx="3373537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63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坚持毛泽东思想</a:t>
            </a: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B2DC9B92-BE96-499A-8A58-8B6478C687B2}"/>
              </a:ext>
            </a:extLst>
          </p:cNvPr>
          <p:cNvSpPr/>
          <p:nvPr/>
        </p:nvSpPr>
        <p:spPr>
          <a:xfrm>
            <a:off x="583762" y="5019014"/>
            <a:ext cx="3993155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63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坚持中国特色社会主义</a:t>
            </a:r>
          </a:p>
        </p:txBody>
      </p:sp>
      <p:sp>
        <p:nvSpPr>
          <p:cNvPr id="81" name="平行四边形 80">
            <a:extLst>
              <a:ext uri="{FF2B5EF4-FFF2-40B4-BE49-F238E27FC236}">
                <a16:creationId xmlns:a16="http://schemas.microsoft.com/office/drawing/2014/main" id="{455E9011-3939-4DA0-BED0-1AF1F3663BA6}"/>
              </a:ext>
            </a:extLst>
          </p:cNvPr>
          <p:cNvSpPr/>
          <p:nvPr/>
        </p:nvSpPr>
        <p:spPr>
          <a:xfrm>
            <a:off x="7847865" y="3198167"/>
            <a:ext cx="1643376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39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富强</a:t>
            </a:r>
          </a:p>
        </p:txBody>
      </p:sp>
      <p:sp>
        <p:nvSpPr>
          <p:cNvPr id="82" name="平行四边形 81">
            <a:extLst>
              <a:ext uri="{FF2B5EF4-FFF2-40B4-BE49-F238E27FC236}">
                <a16:creationId xmlns:a16="http://schemas.microsoft.com/office/drawing/2014/main" id="{C0456CD3-4F6A-4501-8FFC-54C1DE59B220}"/>
              </a:ext>
            </a:extLst>
          </p:cNvPr>
          <p:cNvSpPr/>
          <p:nvPr/>
        </p:nvSpPr>
        <p:spPr>
          <a:xfrm>
            <a:off x="7344685" y="4110119"/>
            <a:ext cx="1643376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39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民主</a:t>
            </a:r>
          </a:p>
        </p:txBody>
      </p:sp>
      <p:sp>
        <p:nvSpPr>
          <p:cNvPr id="83" name="平行四边形 82">
            <a:extLst>
              <a:ext uri="{FF2B5EF4-FFF2-40B4-BE49-F238E27FC236}">
                <a16:creationId xmlns:a16="http://schemas.microsoft.com/office/drawing/2014/main" id="{ED4A779F-31C3-498E-8A1A-4DBC91FE1E78}"/>
              </a:ext>
            </a:extLst>
          </p:cNvPr>
          <p:cNvSpPr/>
          <p:nvPr/>
        </p:nvSpPr>
        <p:spPr>
          <a:xfrm>
            <a:off x="8536944" y="5019013"/>
            <a:ext cx="1643376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39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美丽</a:t>
            </a:r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id="{A9B3FCC1-AF85-4FFF-A47C-5244EB03F374}"/>
              </a:ext>
            </a:extLst>
          </p:cNvPr>
          <p:cNvSpPr/>
          <p:nvPr/>
        </p:nvSpPr>
        <p:spPr>
          <a:xfrm>
            <a:off x="9521475" y="4242420"/>
            <a:ext cx="1643376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39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和谐</a:t>
            </a:r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BB788B0A-57BC-449E-9D8E-62202DACC1B0}"/>
              </a:ext>
            </a:extLst>
          </p:cNvPr>
          <p:cNvSpPr/>
          <p:nvPr/>
        </p:nvSpPr>
        <p:spPr>
          <a:xfrm>
            <a:off x="10049364" y="3406621"/>
            <a:ext cx="1643376" cy="461665"/>
          </a:xfrm>
          <a:prstGeom prst="parallelogram">
            <a:avLst>
              <a:gd name="adj" fmla="val 19466"/>
            </a:avLst>
          </a:prstGeom>
          <a:gradFill>
            <a:gsLst>
              <a:gs pos="0">
                <a:srgbClr val="0070C0">
                  <a:lumMod val="95000"/>
                </a:srgbClr>
              </a:gs>
              <a:gs pos="99000">
                <a:srgbClr val="0070C0">
                  <a:alpha val="39000"/>
                </a:srgbClr>
              </a:gs>
            </a:gsLst>
            <a:lin ang="0" scaled="1"/>
          </a:gradFill>
          <a:ln w="19050">
            <a:gradFill flip="none" rotWithShape="1">
              <a:gsLst>
                <a:gs pos="0">
                  <a:srgbClr val="FDD000"/>
                </a:gs>
                <a:gs pos="100000">
                  <a:srgbClr val="03477A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文明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90D23775-C979-49B4-9DA4-80BD93C5BCFD}"/>
              </a:ext>
            </a:extLst>
          </p:cNvPr>
          <p:cNvSpPr txBox="1"/>
          <p:nvPr/>
        </p:nvSpPr>
        <p:spPr>
          <a:xfrm>
            <a:off x="8748711" y="2237979"/>
            <a:ext cx="1219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目标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4F2B8CE-67B4-4D99-BDE9-DCA9E4FEBFF8}"/>
              </a:ext>
            </a:extLst>
          </p:cNvPr>
          <p:cNvSpPr txBox="1"/>
          <p:nvPr/>
        </p:nvSpPr>
        <p:spPr>
          <a:xfrm>
            <a:off x="2331708" y="2237979"/>
            <a:ext cx="1219841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3200" i="1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路径</a:t>
            </a:r>
          </a:p>
        </p:txBody>
      </p:sp>
      <p:sp>
        <p:nvSpPr>
          <p:cNvPr id="91" name="等腰三角形 90">
            <a:extLst>
              <a:ext uri="{FF2B5EF4-FFF2-40B4-BE49-F238E27FC236}">
                <a16:creationId xmlns:a16="http://schemas.microsoft.com/office/drawing/2014/main" id="{6D7707F9-080F-472A-B300-43C469705B99}"/>
              </a:ext>
            </a:extLst>
          </p:cNvPr>
          <p:cNvSpPr/>
          <p:nvPr/>
        </p:nvSpPr>
        <p:spPr>
          <a:xfrm rot="10800000">
            <a:off x="3419298" y="2486582"/>
            <a:ext cx="133247" cy="114868"/>
          </a:xfrm>
          <a:prstGeom prst="triangle">
            <a:avLst/>
          </a:prstGeom>
          <a:gradFill>
            <a:gsLst>
              <a:gs pos="0">
                <a:srgbClr val="03477A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3" name="等腰三角形 92">
            <a:extLst>
              <a:ext uri="{FF2B5EF4-FFF2-40B4-BE49-F238E27FC236}">
                <a16:creationId xmlns:a16="http://schemas.microsoft.com/office/drawing/2014/main" id="{04B17FB0-126F-407B-892C-B8B586285163}"/>
              </a:ext>
            </a:extLst>
          </p:cNvPr>
          <p:cNvSpPr/>
          <p:nvPr/>
        </p:nvSpPr>
        <p:spPr>
          <a:xfrm rot="10800000">
            <a:off x="9890697" y="2486582"/>
            <a:ext cx="133247" cy="114868"/>
          </a:xfrm>
          <a:prstGeom prst="triangle">
            <a:avLst/>
          </a:prstGeom>
          <a:gradFill>
            <a:gsLst>
              <a:gs pos="0">
                <a:srgbClr val="03477A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6821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F1E31C-4781-4171-A1FA-3DA7EDB5822F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你可能需要递进式排版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F2F77E1-5FA9-4AF6-957F-838CD824E784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56B3A1-6DA9-43E8-A3AA-A150D5DACBB8}"/>
              </a:ext>
            </a:extLst>
          </p:cNvPr>
          <p:cNvSpPr txBox="1"/>
          <p:nvPr/>
        </p:nvSpPr>
        <p:spPr>
          <a:xfrm>
            <a:off x="5659120" y="934720"/>
            <a:ext cx="873760" cy="7694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39302"/>
              </a:avLst>
            </a:prstTxWarp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2000">
                      <a:srgbClr val="03477A"/>
                    </a:gs>
                    <a:gs pos="97000">
                      <a:schemeClr val="bg1">
                        <a:alpha val="71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  <a:ea typeface="思源黑体 CN Bold" panose="020B0800000000000000" pitchFamily="34" charset="-122"/>
              </a:rPr>
              <a:t>02</a:t>
            </a:r>
            <a:endParaRPr lang="zh-CN" altLang="en-US" sz="4400" dirty="0">
              <a:gradFill flip="none" rotWithShape="1">
                <a:gsLst>
                  <a:gs pos="2000">
                    <a:srgbClr val="03477A"/>
                  </a:gs>
                  <a:gs pos="97000">
                    <a:schemeClr val="bg1">
                      <a:alpha val="71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8A3281-DF9B-4A79-A4A6-F827BA67613A}"/>
              </a:ext>
            </a:extLst>
          </p:cNvPr>
          <p:cNvSpPr txBox="1"/>
          <p:nvPr/>
        </p:nvSpPr>
        <p:spPr>
          <a:xfrm>
            <a:off x="2011680" y="1278154"/>
            <a:ext cx="816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>
                <a:gradFill>
                  <a:gsLst>
                    <a:gs pos="73000">
                      <a:srgbClr val="025592"/>
                    </a:gs>
                    <a:gs pos="28000">
                      <a:srgbClr val="02538E"/>
                    </a:gs>
                    <a:gs pos="50000">
                      <a:srgbClr val="03477A"/>
                    </a:gs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建设人类命运共同体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CFBE561-A4FD-4D81-9055-77FFC8DC7A2A}"/>
              </a:ext>
            </a:extLst>
          </p:cNvPr>
          <p:cNvCxnSpPr>
            <a:cxnSpLocks/>
          </p:cNvCxnSpPr>
          <p:nvPr/>
        </p:nvCxnSpPr>
        <p:spPr>
          <a:xfrm>
            <a:off x="2512696" y="1796940"/>
            <a:ext cx="7166608" cy="0"/>
          </a:xfrm>
          <a:prstGeom prst="line">
            <a:avLst/>
          </a:prstGeom>
          <a:ln w="19050">
            <a:gradFill flip="none" rotWithShape="1">
              <a:gsLst>
                <a:gs pos="73000">
                  <a:srgbClr val="025592">
                    <a:alpha val="50000"/>
                  </a:srgbClr>
                </a:gs>
                <a:gs pos="28000">
                  <a:srgbClr val="02538E">
                    <a:alpha val="52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3EC937B1-9F7B-4F5E-9219-321649D71BCB}"/>
              </a:ext>
            </a:extLst>
          </p:cNvPr>
          <p:cNvGrpSpPr/>
          <p:nvPr/>
        </p:nvGrpSpPr>
        <p:grpSpPr>
          <a:xfrm>
            <a:off x="674695" y="2456188"/>
            <a:ext cx="10842609" cy="2369394"/>
            <a:chOff x="674695" y="2730508"/>
            <a:chExt cx="10842609" cy="2369394"/>
          </a:xfrm>
        </p:grpSpPr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58B12B0F-499F-4126-A34C-793AFA0A52B7}"/>
                </a:ext>
              </a:extLst>
            </p:cNvPr>
            <p:cNvSpPr/>
            <p:nvPr/>
          </p:nvSpPr>
          <p:spPr>
            <a:xfrm>
              <a:off x="674695" y="2730508"/>
              <a:ext cx="3676001" cy="2369394"/>
            </a:xfrm>
            <a:prstGeom prst="chevron">
              <a:avLst>
                <a:gd name="adj" fmla="val 34831"/>
              </a:avLst>
            </a:prstGeom>
            <a:gradFill flip="none" rotWithShape="1">
              <a:gsLst>
                <a:gs pos="38000">
                  <a:srgbClr val="03477A"/>
                </a:gs>
                <a:gs pos="72000">
                  <a:srgbClr val="03477A">
                    <a:alpha val="86000"/>
                  </a:srgbClr>
                </a:gs>
                <a:gs pos="0">
                  <a:srgbClr val="03477A"/>
                </a:gs>
                <a:gs pos="100000">
                  <a:srgbClr val="03477A">
                    <a:alpha val="70000"/>
                  </a:srgbClr>
                </a:gs>
              </a:gsLst>
              <a:lin ang="10800000" scaled="1"/>
              <a:tileRect/>
            </a:gradFill>
            <a:ln w="38100">
              <a:gradFill flip="none" rotWithShape="1">
                <a:gsLst>
                  <a:gs pos="0">
                    <a:srgbClr val="FDD000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箭头: V 形 28">
              <a:extLst>
                <a:ext uri="{FF2B5EF4-FFF2-40B4-BE49-F238E27FC236}">
                  <a16:creationId xmlns:a16="http://schemas.microsoft.com/office/drawing/2014/main" id="{4DEE0A8E-CF36-4DF0-9188-8F0444D498F0}"/>
                </a:ext>
              </a:extLst>
            </p:cNvPr>
            <p:cNvSpPr/>
            <p:nvPr/>
          </p:nvSpPr>
          <p:spPr>
            <a:xfrm>
              <a:off x="4257999" y="2730508"/>
              <a:ext cx="3676001" cy="2369394"/>
            </a:xfrm>
            <a:prstGeom prst="chevron">
              <a:avLst>
                <a:gd name="adj" fmla="val 34831"/>
              </a:avLst>
            </a:prstGeom>
            <a:gradFill flip="none" rotWithShape="1">
              <a:gsLst>
                <a:gs pos="38000">
                  <a:srgbClr val="03477A"/>
                </a:gs>
                <a:gs pos="72000">
                  <a:srgbClr val="03477A">
                    <a:alpha val="86000"/>
                  </a:srgbClr>
                </a:gs>
                <a:gs pos="0">
                  <a:srgbClr val="03477A"/>
                </a:gs>
                <a:gs pos="100000">
                  <a:srgbClr val="03477A">
                    <a:alpha val="70000"/>
                  </a:srgbClr>
                </a:gs>
              </a:gsLst>
              <a:lin ang="10800000" scaled="1"/>
              <a:tileRect/>
            </a:gradFill>
            <a:ln w="38100">
              <a:gradFill flip="none" rotWithShape="1">
                <a:gsLst>
                  <a:gs pos="0">
                    <a:srgbClr val="FDD000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箭头: V 形 29">
              <a:extLst>
                <a:ext uri="{FF2B5EF4-FFF2-40B4-BE49-F238E27FC236}">
                  <a16:creationId xmlns:a16="http://schemas.microsoft.com/office/drawing/2014/main" id="{1B293711-51DF-42C8-8072-4D5C842C871F}"/>
                </a:ext>
              </a:extLst>
            </p:cNvPr>
            <p:cNvSpPr/>
            <p:nvPr/>
          </p:nvSpPr>
          <p:spPr>
            <a:xfrm>
              <a:off x="7841303" y="2730508"/>
              <a:ext cx="3676001" cy="2369394"/>
            </a:xfrm>
            <a:prstGeom prst="chevron">
              <a:avLst>
                <a:gd name="adj" fmla="val 34831"/>
              </a:avLst>
            </a:prstGeom>
            <a:gradFill flip="none" rotWithShape="1">
              <a:gsLst>
                <a:gs pos="38000">
                  <a:srgbClr val="03477A"/>
                </a:gs>
                <a:gs pos="72000">
                  <a:srgbClr val="03477A">
                    <a:alpha val="86000"/>
                  </a:srgbClr>
                </a:gs>
                <a:gs pos="0">
                  <a:srgbClr val="03477A"/>
                </a:gs>
                <a:gs pos="100000">
                  <a:srgbClr val="03477A">
                    <a:alpha val="70000"/>
                  </a:srgbClr>
                </a:gs>
              </a:gsLst>
              <a:lin ang="10800000" scaled="1"/>
              <a:tileRect/>
            </a:gradFill>
            <a:ln w="38100">
              <a:gradFill flip="none" rotWithShape="1">
                <a:gsLst>
                  <a:gs pos="0">
                    <a:srgbClr val="FDD000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8C5ADEB-F627-4A13-8E8B-1F60D00DE9A2}"/>
                </a:ext>
              </a:extLst>
            </p:cNvPr>
            <p:cNvSpPr txBox="1"/>
            <p:nvPr/>
          </p:nvSpPr>
          <p:spPr>
            <a:xfrm>
              <a:off x="1511225" y="3429000"/>
              <a:ext cx="2507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这是示例文字，请根据自己需要进行修改，这是示例文字，自己需要</a:t>
              </a:r>
            </a:p>
            <a:p>
              <a:pPr algn="just"/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CBEFA7C-414B-4C9F-ADA6-0B2469AF1B20}"/>
                </a:ext>
              </a:extLst>
            </p:cNvPr>
            <p:cNvSpPr txBox="1"/>
            <p:nvPr/>
          </p:nvSpPr>
          <p:spPr>
            <a:xfrm>
              <a:off x="5094529" y="3429000"/>
              <a:ext cx="2507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这是示例文字，请根据自己需要进行修改，这是示例文字，自己需要</a:t>
              </a:r>
            </a:p>
            <a:p>
              <a:pPr algn="just"/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B5F90E8-5A4B-47E0-B3AC-EA15406C0E6E}"/>
                </a:ext>
              </a:extLst>
            </p:cNvPr>
            <p:cNvSpPr txBox="1"/>
            <p:nvPr/>
          </p:nvSpPr>
          <p:spPr>
            <a:xfrm>
              <a:off x="8677833" y="3429000"/>
              <a:ext cx="2507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这是示例文字，请根据自己需要进行修改，这是示例文字，自己需要</a:t>
              </a:r>
            </a:p>
            <a:p>
              <a:pPr algn="just"/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35" name="箭头: V 形 34">
            <a:extLst>
              <a:ext uri="{FF2B5EF4-FFF2-40B4-BE49-F238E27FC236}">
                <a16:creationId xmlns:a16="http://schemas.microsoft.com/office/drawing/2014/main" id="{8F81E2B0-C57E-470D-BB73-828592F665D3}"/>
              </a:ext>
            </a:extLst>
          </p:cNvPr>
          <p:cNvSpPr/>
          <p:nvPr/>
        </p:nvSpPr>
        <p:spPr>
          <a:xfrm>
            <a:off x="767390" y="2515936"/>
            <a:ext cx="3490610" cy="2249898"/>
          </a:xfrm>
          <a:prstGeom prst="chevron">
            <a:avLst>
              <a:gd name="adj" fmla="val 34831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箭头: V 形 35">
            <a:extLst>
              <a:ext uri="{FF2B5EF4-FFF2-40B4-BE49-F238E27FC236}">
                <a16:creationId xmlns:a16="http://schemas.microsoft.com/office/drawing/2014/main" id="{7E3CA795-767F-4D18-BC1B-C41A3304EE02}"/>
              </a:ext>
            </a:extLst>
          </p:cNvPr>
          <p:cNvSpPr/>
          <p:nvPr/>
        </p:nvSpPr>
        <p:spPr>
          <a:xfrm>
            <a:off x="4350695" y="2515936"/>
            <a:ext cx="3490610" cy="2249898"/>
          </a:xfrm>
          <a:prstGeom prst="chevron">
            <a:avLst>
              <a:gd name="adj" fmla="val 34831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20DA6805-843F-429B-A242-5C3BC326B843}"/>
              </a:ext>
            </a:extLst>
          </p:cNvPr>
          <p:cNvSpPr/>
          <p:nvPr/>
        </p:nvSpPr>
        <p:spPr>
          <a:xfrm>
            <a:off x="7934000" y="2515936"/>
            <a:ext cx="3490610" cy="2249898"/>
          </a:xfrm>
          <a:prstGeom prst="chevron">
            <a:avLst>
              <a:gd name="adj" fmla="val 34831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CF9DFF-00C1-4877-A58F-F435B44D92FF}"/>
              </a:ext>
            </a:extLst>
          </p:cNvPr>
          <p:cNvSpPr txBox="1"/>
          <p:nvPr/>
        </p:nvSpPr>
        <p:spPr>
          <a:xfrm>
            <a:off x="1796305" y="5523170"/>
            <a:ext cx="94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不要忘了，图形＋结论是比较好的阐释观点的模式，在这里写下你的小结</a:t>
            </a:r>
          </a:p>
        </p:txBody>
      </p:sp>
    </p:spTree>
    <p:extLst>
      <p:ext uri="{BB962C8B-B14F-4D97-AF65-F5344CB8AC3E}">
        <p14:creationId xmlns:p14="http://schemas.microsoft.com/office/powerpoint/2010/main" val="196241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640518" y="2157214"/>
            <a:ext cx="1919115" cy="669466"/>
            <a:chOff x="6308536" y="2157214"/>
            <a:chExt cx="1919115" cy="669466"/>
          </a:xfrm>
        </p:grpSpPr>
        <p:sp>
          <p:nvSpPr>
            <p:cNvPr id="3" name="矩形 2"/>
            <p:cNvSpPr/>
            <p:nvPr/>
          </p:nvSpPr>
          <p:spPr>
            <a:xfrm>
              <a:off x="6308536" y="2157214"/>
              <a:ext cx="19191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 </a:t>
              </a:r>
              <a:r>
                <a:rPr lang="zh-CN" altLang="en-US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论文背景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364231" y="2549681"/>
              <a:ext cx="180772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Segoe UI" panose="020B0502040204020203" pitchFamily="34" charset="0"/>
                </a:rPr>
                <a:t>Paper Background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40518" y="3215429"/>
            <a:ext cx="2048959" cy="724599"/>
            <a:chOff x="6308536" y="3134492"/>
            <a:chExt cx="2048959" cy="724599"/>
          </a:xfrm>
        </p:grpSpPr>
        <p:sp>
          <p:nvSpPr>
            <p:cNvPr id="4" name="矩形 3"/>
            <p:cNvSpPr/>
            <p:nvPr/>
          </p:nvSpPr>
          <p:spPr>
            <a:xfrm>
              <a:off x="6308536" y="3134492"/>
              <a:ext cx="20489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 </a:t>
              </a:r>
              <a:r>
                <a:rPr lang="zh-CN" altLang="en-US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理论框架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6364232" y="3582092"/>
              <a:ext cx="180772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Segoe UI" panose="020B0502040204020203" pitchFamily="34" charset="0"/>
                </a:rPr>
                <a:t>Theoretical Framework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30022" y="4348883"/>
            <a:ext cx="1929611" cy="738664"/>
            <a:chOff x="6376780" y="4111770"/>
            <a:chExt cx="1929611" cy="738664"/>
          </a:xfrm>
        </p:grpSpPr>
        <p:sp>
          <p:nvSpPr>
            <p:cNvPr id="5" name="矩形 4"/>
            <p:cNvSpPr/>
            <p:nvPr/>
          </p:nvSpPr>
          <p:spPr>
            <a:xfrm>
              <a:off x="6376780" y="4111770"/>
              <a:ext cx="19296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 </a:t>
              </a:r>
              <a:r>
                <a:rPr lang="zh-CN" altLang="en-US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研究过程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442971" y="4573435"/>
              <a:ext cx="180772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Segoe UI" panose="020B0502040204020203" pitchFamily="34" charset="0"/>
                </a:rPr>
                <a:t>Research Process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40518" y="5424328"/>
            <a:ext cx="2048959" cy="700279"/>
            <a:chOff x="6308536" y="5089048"/>
            <a:chExt cx="2048959" cy="700279"/>
          </a:xfrm>
        </p:grpSpPr>
        <p:sp>
          <p:nvSpPr>
            <p:cNvPr id="6" name="矩形 5"/>
            <p:cNvSpPr/>
            <p:nvPr/>
          </p:nvSpPr>
          <p:spPr>
            <a:xfrm>
              <a:off x="6308536" y="5089048"/>
              <a:ext cx="20489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 </a:t>
              </a:r>
              <a:r>
                <a:rPr lang="zh-CN" altLang="en-US" sz="2400" spc="3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论文结论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364230" y="5512328"/>
              <a:ext cx="180772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Segoe UI" panose="020B0502040204020203" pitchFamily="34" charset="0"/>
                </a:rPr>
                <a:t>Paper Conclusion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Segoe UI" panose="020B0502040204020203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BB408451-63C0-4772-856A-E778A9CE0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232" y="1398250"/>
            <a:ext cx="1568916" cy="4581988"/>
          </a:xfrm>
          <a:prstGeom prst="rect">
            <a:avLst/>
          </a:prstGeom>
        </p:spPr>
      </p:pic>
      <p:sp>
        <p:nvSpPr>
          <p:cNvPr id="20" name="图文框 19">
            <a:extLst>
              <a:ext uri="{FF2B5EF4-FFF2-40B4-BE49-F238E27FC236}">
                <a16:creationId xmlns:a16="http://schemas.microsoft.com/office/drawing/2014/main" id="{5A7D0B58-0260-455A-9959-B507D2BB364E}"/>
              </a:ext>
            </a:extLst>
          </p:cNvPr>
          <p:cNvSpPr/>
          <p:nvPr/>
        </p:nvSpPr>
        <p:spPr>
          <a:xfrm>
            <a:off x="1479817" y="2707640"/>
            <a:ext cx="1384510" cy="1384510"/>
          </a:xfrm>
          <a:prstGeom prst="frame">
            <a:avLst>
              <a:gd name="adj1" fmla="val 5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C40687F-C2CD-4B0F-839E-369DC2F580FE}"/>
              </a:ext>
            </a:extLst>
          </p:cNvPr>
          <p:cNvSpPr txBox="1"/>
          <p:nvPr/>
        </p:nvSpPr>
        <p:spPr>
          <a:xfrm>
            <a:off x="1620636" y="2846096"/>
            <a:ext cx="1243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毕业</a:t>
            </a:r>
            <a:endParaRPr lang="en-US" altLang="zh-CN" sz="3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答辩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A9C21D4F-86FA-4ACB-AF23-CE5F929078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362" b="65806"/>
          <a:stretch>
            <a:fillRect/>
          </a:stretch>
        </p:blipFill>
        <p:spPr>
          <a:xfrm>
            <a:off x="0" y="5655160"/>
            <a:ext cx="1220557" cy="1202840"/>
          </a:xfrm>
          <a:custGeom>
            <a:avLst/>
            <a:gdLst>
              <a:gd name="connsiteX0" fmla="*/ 0 w 1220557"/>
              <a:gd name="connsiteY0" fmla="*/ 0 h 1202840"/>
              <a:gd name="connsiteX1" fmla="*/ 1220557 w 1220557"/>
              <a:gd name="connsiteY1" fmla="*/ 0 h 1202840"/>
              <a:gd name="connsiteX2" fmla="*/ 1220557 w 1220557"/>
              <a:gd name="connsiteY2" fmla="*/ 1202840 h 1202840"/>
              <a:gd name="connsiteX3" fmla="*/ 0 w 1220557"/>
              <a:gd name="connsiteY3" fmla="*/ 1202840 h 120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557" h="1202840">
                <a:moveTo>
                  <a:pt x="0" y="0"/>
                </a:moveTo>
                <a:lnTo>
                  <a:pt x="1220557" y="0"/>
                </a:lnTo>
                <a:lnTo>
                  <a:pt x="1220557" y="1202840"/>
                </a:lnTo>
                <a:lnTo>
                  <a:pt x="0" y="12028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21013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ACAD763-9E78-4453-B288-CC74F99EA286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观点阐释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C7B85F-3C65-4CD0-91C6-4B0E33953A8A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40A1B0-F59B-473A-B4F5-88475D134443}"/>
              </a:ext>
            </a:extLst>
          </p:cNvPr>
          <p:cNvSpPr/>
          <p:nvPr/>
        </p:nvSpPr>
        <p:spPr>
          <a:xfrm>
            <a:off x="0" y="2792722"/>
            <a:ext cx="5852160" cy="2722880"/>
          </a:xfrm>
          <a:custGeom>
            <a:avLst/>
            <a:gdLst>
              <a:gd name="connsiteX0" fmla="*/ 0 w 6268720"/>
              <a:gd name="connsiteY0" fmla="*/ 0 h 2722880"/>
              <a:gd name="connsiteX1" fmla="*/ 4907280 w 6268720"/>
              <a:gd name="connsiteY1" fmla="*/ 0 h 2722880"/>
              <a:gd name="connsiteX2" fmla="*/ 6268720 w 6268720"/>
              <a:gd name="connsiteY2" fmla="*/ 1361440 h 2722880"/>
              <a:gd name="connsiteX3" fmla="*/ 4907280 w 6268720"/>
              <a:gd name="connsiteY3" fmla="*/ 2722880 h 2722880"/>
              <a:gd name="connsiteX4" fmla="*/ 0 w 6268720"/>
              <a:gd name="connsiteY4" fmla="*/ 2722880 h 272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8720" h="2722880">
                <a:moveTo>
                  <a:pt x="0" y="0"/>
                </a:moveTo>
                <a:lnTo>
                  <a:pt x="4907280" y="0"/>
                </a:lnTo>
                <a:cubicBezTo>
                  <a:pt x="5659183" y="0"/>
                  <a:pt x="6268720" y="609537"/>
                  <a:pt x="6268720" y="1361440"/>
                </a:cubicBezTo>
                <a:cubicBezTo>
                  <a:pt x="6268720" y="2113343"/>
                  <a:pt x="5659183" y="2722880"/>
                  <a:pt x="4907280" y="2722880"/>
                </a:cubicBezTo>
                <a:lnTo>
                  <a:pt x="0" y="27228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B9A7F51-985F-451E-9911-D30A8F3E88D7}"/>
              </a:ext>
            </a:extLst>
          </p:cNvPr>
          <p:cNvSpPr/>
          <p:nvPr/>
        </p:nvSpPr>
        <p:spPr>
          <a:xfrm>
            <a:off x="75805" y="2729222"/>
            <a:ext cx="5852160" cy="2849880"/>
          </a:xfrm>
          <a:custGeom>
            <a:avLst/>
            <a:gdLst>
              <a:gd name="connsiteX0" fmla="*/ 0 w 6268720"/>
              <a:gd name="connsiteY0" fmla="*/ 0 h 2722880"/>
              <a:gd name="connsiteX1" fmla="*/ 4907280 w 6268720"/>
              <a:gd name="connsiteY1" fmla="*/ 0 h 2722880"/>
              <a:gd name="connsiteX2" fmla="*/ 6268720 w 6268720"/>
              <a:gd name="connsiteY2" fmla="*/ 1361440 h 2722880"/>
              <a:gd name="connsiteX3" fmla="*/ 4907280 w 6268720"/>
              <a:gd name="connsiteY3" fmla="*/ 2722880 h 2722880"/>
              <a:gd name="connsiteX4" fmla="*/ 0 w 6268720"/>
              <a:gd name="connsiteY4" fmla="*/ 2722880 h 272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8720" h="2722880">
                <a:moveTo>
                  <a:pt x="0" y="0"/>
                </a:moveTo>
                <a:lnTo>
                  <a:pt x="4907280" y="0"/>
                </a:lnTo>
                <a:cubicBezTo>
                  <a:pt x="5659183" y="0"/>
                  <a:pt x="6268720" y="609537"/>
                  <a:pt x="6268720" y="1361440"/>
                </a:cubicBezTo>
                <a:cubicBezTo>
                  <a:pt x="6268720" y="2113343"/>
                  <a:pt x="5659183" y="2722880"/>
                  <a:pt x="4907280" y="2722880"/>
                </a:cubicBezTo>
                <a:lnTo>
                  <a:pt x="0" y="2722880"/>
                </a:lnTo>
                <a:close/>
              </a:path>
            </a:pathLst>
          </a:custGeom>
          <a:noFill/>
          <a:ln>
            <a:solidFill>
              <a:srgbClr val="0347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8628E3-DCA0-4641-8F92-E7A4D97F13B1}"/>
              </a:ext>
            </a:extLst>
          </p:cNvPr>
          <p:cNvSpPr txBox="1"/>
          <p:nvPr/>
        </p:nvSpPr>
        <p:spPr>
          <a:xfrm>
            <a:off x="539828" y="3189392"/>
            <a:ext cx="3266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这里列出你的主要观点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6069CFB-D26C-4B65-9AA7-E3F08414DD5D}"/>
              </a:ext>
            </a:extLst>
          </p:cNvPr>
          <p:cNvSpPr txBox="1"/>
          <p:nvPr/>
        </p:nvSpPr>
        <p:spPr>
          <a:xfrm>
            <a:off x="539828" y="3653002"/>
            <a:ext cx="4617678" cy="150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你可以在下面输入信息进行拆解与细化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你可以在下面输入信息进行拆解与细化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你可以在下面输入信息进行拆解与细化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你可以在下面输入信息进行拆解与细化</a:t>
            </a:r>
            <a:endParaRPr lang="en-US" altLang="zh-CN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A3A2C2-AC0E-4634-B3DF-59E2B283011F}"/>
              </a:ext>
            </a:extLst>
          </p:cNvPr>
          <p:cNvSpPr txBox="1"/>
          <p:nvPr/>
        </p:nvSpPr>
        <p:spPr>
          <a:xfrm>
            <a:off x="5659120" y="934720"/>
            <a:ext cx="873760" cy="7694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39302"/>
              </a:avLst>
            </a:prstTxWarp>
            <a:spAutoFit/>
          </a:bodyPr>
          <a:lstStyle/>
          <a:p>
            <a:r>
              <a:rPr lang="en-US" altLang="zh-CN" sz="4400" dirty="0">
                <a:gradFill flip="none" rotWithShape="1">
                  <a:gsLst>
                    <a:gs pos="2000">
                      <a:srgbClr val="03477A"/>
                    </a:gs>
                    <a:gs pos="97000">
                      <a:schemeClr val="bg1">
                        <a:alpha val="7100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  <a:ea typeface="思源黑体 CN Bold" panose="020B0800000000000000" pitchFamily="34" charset="-122"/>
              </a:rPr>
              <a:t>02</a:t>
            </a:r>
            <a:endParaRPr lang="zh-CN" altLang="en-US" sz="4400" dirty="0">
              <a:gradFill flip="none" rotWithShape="1">
                <a:gsLst>
                  <a:gs pos="2000">
                    <a:srgbClr val="03477A"/>
                  </a:gs>
                  <a:gs pos="97000">
                    <a:schemeClr val="bg1">
                      <a:alpha val="71000"/>
                    </a:schemeClr>
                  </a:gs>
                </a:gsLst>
                <a:lin ang="5400000" scaled="1"/>
                <a:tileRect/>
              </a:gradFill>
              <a:latin typeface="Impact" panose="020B0806030902050204" pitchFamily="34" charset="0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1ED4771-D7F8-4ABB-A5CF-98D1456F232D}"/>
              </a:ext>
            </a:extLst>
          </p:cNvPr>
          <p:cNvSpPr txBox="1"/>
          <p:nvPr/>
        </p:nvSpPr>
        <p:spPr>
          <a:xfrm>
            <a:off x="2011680" y="1278154"/>
            <a:ext cx="8168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>
                <a:gradFill>
                  <a:gsLst>
                    <a:gs pos="73000">
                      <a:srgbClr val="025592"/>
                    </a:gs>
                    <a:gs pos="28000">
                      <a:srgbClr val="02538E"/>
                    </a:gs>
                    <a:gs pos="50000">
                      <a:srgbClr val="03477A"/>
                    </a:gs>
                    <a:gs pos="0">
                      <a:srgbClr val="0070C0"/>
                    </a:gs>
                    <a:gs pos="100000">
                      <a:srgbClr val="0070C0"/>
                    </a:gs>
                  </a:gsLst>
                  <a:lin ang="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全面建成小康社会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75EEDBC-CB2F-4B10-9B07-88D10C2A9958}"/>
              </a:ext>
            </a:extLst>
          </p:cNvPr>
          <p:cNvCxnSpPr>
            <a:cxnSpLocks/>
          </p:cNvCxnSpPr>
          <p:nvPr/>
        </p:nvCxnSpPr>
        <p:spPr>
          <a:xfrm>
            <a:off x="2512696" y="1796940"/>
            <a:ext cx="7166608" cy="0"/>
          </a:xfrm>
          <a:prstGeom prst="line">
            <a:avLst/>
          </a:prstGeom>
          <a:ln w="19050">
            <a:gradFill flip="none" rotWithShape="1">
              <a:gsLst>
                <a:gs pos="73000">
                  <a:srgbClr val="025592">
                    <a:alpha val="50000"/>
                  </a:srgbClr>
                </a:gs>
                <a:gs pos="28000">
                  <a:srgbClr val="02538E">
                    <a:alpha val="52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590BB91-67D5-4969-957B-F4AD1F26791F}"/>
              </a:ext>
            </a:extLst>
          </p:cNvPr>
          <p:cNvGrpSpPr/>
          <p:nvPr/>
        </p:nvGrpSpPr>
        <p:grpSpPr>
          <a:xfrm>
            <a:off x="5899820" y="2221734"/>
            <a:ext cx="551644" cy="551642"/>
            <a:chOff x="5955837" y="2177959"/>
            <a:chExt cx="551644" cy="551642"/>
          </a:xfrm>
        </p:grpSpPr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EAF2B3F4-42DA-47D0-A5EF-1554683F5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000825" y="2222948"/>
              <a:ext cx="461665" cy="461665"/>
            </a:xfrm>
            <a:prstGeom prst="rect">
              <a:avLst/>
            </a:prstGeom>
          </p:spPr>
        </p:pic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E73E4E6-6358-464D-AAED-0DBEDF862A11}"/>
                </a:ext>
              </a:extLst>
            </p:cNvPr>
            <p:cNvSpPr/>
            <p:nvPr/>
          </p:nvSpPr>
          <p:spPr>
            <a:xfrm>
              <a:off x="5955837" y="2177959"/>
              <a:ext cx="551644" cy="5516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8F5CBB3-DEAB-4A2E-A7BA-A60B9E5AC417}"/>
              </a:ext>
            </a:extLst>
          </p:cNvPr>
          <p:cNvGrpSpPr/>
          <p:nvPr/>
        </p:nvGrpSpPr>
        <p:grpSpPr>
          <a:xfrm>
            <a:off x="6438072" y="3340857"/>
            <a:ext cx="551644" cy="551642"/>
            <a:chOff x="6471907" y="3237661"/>
            <a:chExt cx="551644" cy="551642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63E89527-4964-41CB-B987-912601950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60377" y="3326131"/>
              <a:ext cx="374706" cy="374704"/>
            </a:xfrm>
            <a:prstGeom prst="rect">
              <a:avLst/>
            </a:prstGeom>
          </p:spPr>
        </p:pic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519A1AC-CD93-4AFE-9AD3-4D6EC304BDBE}"/>
                </a:ext>
              </a:extLst>
            </p:cNvPr>
            <p:cNvSpPr/>
            <p:nvPr/>
          </p:nvSpPr>
          <p:spPr>
            <a:xfrm>
              <a:off x="6471907" y="3237661"/>
              <a:ext cx="551644" cy="5516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DB716D-9ACD-46E5-B8F5-130D5D326380}"/>
              </a:ext>
            </a:extLst>
          </p:cNvPr>
          <p:cNvGrpSpPr/>
          <p:nvPr/>
        </p:nvGrpSpPr>
        <p:grpSpPr>
          <a:xfrm>
            <a:off x="6451464" y="4459980"/>
            <a:ext cx="551644" cy="551642"/>
            <a:chOff x="6485301" y="4290439"/>
            <a:chExt cx="551644" cy="551642"/>
          </a:xfrm>
        </p:grpSpPr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01936C08-442D-4C93-B226-82DF2EB2B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530291" y="4335428"/>
              <a:ext cx="461665" cy="461665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928AF28-222C-44C5-903D-481148A1C73E}"/>
                </a:ext>
              </a:extLst>
            </p:cNvPr>
            <p:cNvSpPr/>
            <p:nvPr/>
          </p:nvSpPr>
          <p:spPr>
            <a:xfrm>
              <a:off x="6485301" y="4290439"/>
              <a:ext cx="551644" cy="5516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46F434E-7F83-4688-A407-CCA3EBFE6961}"/>
              </a:ext>
            </a:extLst>
          </p:cNvPr>
          <p:cNvGrpSpPr/>
          <p:nvPr/>
        </p:nvGrpSpPr>
        <p:grpSpPr>
          <a:xfrm>
            <a:off x="5899820" y="5579102"/>
            <a:ext cx="551644" cy="551642"/>
            <a:chOff x="5933655" y="5371638"/>
            <a:chExt cx="551644" cy="551642"/>
          </a:xfrm>
        </p:grpSpPr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43CB6DD5-21DC-4444-B23C-E09E45071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000825" y="5416627"/>
              <a:ext cx="412673" cy="412673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D8E891E-689D-40B5-B985-71986CBE5267}"/>
                </a:ext>
              </a:extLst>
            </p:cNvPr>
            <p:cNvSpPr/>
            <p:nvPr/>
          </p:nvSpPr>
          <p:spPr>
            <a:xfrm>
              <a:off x="5933655" y="5371638"/>
              <a:ext cx="551644" cy="55164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9AC5844-4F1B-428D-93A7-B0E9B08FE6DD}"/>
              </a:ext>
            </a:extLst>
          </p:cNvPr>
          <p:cNvGrpSpPr/>
          <p:nvPr/>
        </p:nvGrpSpPr>
        <p:grpSpPr>
          <a:xfrm>
            <a:off x="5337571" y="2924274"/>
            <a:ext cx="130068" cy="130068"/>
            <a:chOff x="5337571" y="2727432"/>
            <a:chExt cx="130068" cy="13006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F556F01-4514-4FE4-B55E-10E9E7135C0C}"/>
                </a:ext>
              </a:extLst>
            </p:cNvPr>
            <p:cNvSpPr/>
            <p:nvPr/>
          </p:nvSpPr>
          <p:spPr>
            <a:xfrm>
              <a:off x="5337571" y="2727432"/>
              <a:ext cx="130068" cy="130068"/>
            </a:xfrm>
            <a:prstGeom prst="ellipse">
              <a:avLst/>
            </a:prstGeom>
            <a:solidFill>
              <a:srgbClr val="045C9E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9FF1B26-735C-4674-BB0F-FCD9C65C09FC}"/>
                </a:ext>
              </a:extLst>
            </p:cNvPr>
            <p:cNvSpPr/>
            <p:nvPr/>
          </p:nvSpPr>
          <p:spPr>
            <a:xfrm>
              <a:off x="5366146" y="2756007"/>
              <a:ext cx="72918" cy="72918"/>
            </a:xfrm>
            <a:prstGeom prst="ellipse">
              <a:avLst/>
            </a:prstGeom>
            <a:solidFill>
              <a:srgbClr val="045C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9D91B6E-0222-4D4F-A952-79AA276CCF7A}"/>
              </a:ext>
            </a:extLst>
          </p:cNvPr>
          <p:cNvGrpSpPr/>
          <p:nvPr/>
        </p:nvGrpSpPr>
        <p:grpSpPr>
          <a:xfrm>
            <a:off x="5337571" y="5240754"/>
            <a:ext cx="130068" cy="130068"/>
            <a:chOff x="5337571" y="2727432"/>
            <a:chExt cx="130068" cy="130068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6ECD3F5-DC69-4440-B890-FB0469D1B564}"/>
                </a:ext>
              </a:extLst>
            </p:cNvPr>
            <p:cNvSpPr/>
            <p:nvPr/>
          </p:nvSpPr>
          <p:spPr>
            <a:xfrm>
              <a:off x="5337571" y="2727432"/>
              <a:ext cx="130068" cy="130068"/>
            </a:xfrm>
            <a:prstGeom prst="ellipse">
              <a:avLst/>
            </a:prstGeom>
            <a:solidFill>
              <a:srgbClr val="045C9E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2D09D6F-338E-4765-951A-B8FBA8272A1F}"/>
                </a:ext>
              </a:extLst>
            </p:cNvPr>
            <p:cNvSpPr/>
            <p:nvPr/>
          </p:nvSpPr>
          <p:spPr>
            <a:xfrm>
              <a:off x="5366146" y="2756007"/>
              <a:ext cx="72918" cy="72918"/>
            </a:xfrm>
            <a:prstGeom prst="ellipse">
              <a:avLst/>
            </a:prstGeom>
            <a:solidFill>
              <a:srgbClr val="045C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B33B5C5-3F39-4B9E-A6C0-F8E71EFEF400}"/>
              </a:ext>
            </a:extLst>
          </p:cNvPr>
          <p:cNvGrpSpPr/>
          <p:nvPr/>
        </p:nvGrpSpPr>
        <p:grpSpPr>
          <a:xfrm>
            <a:off x="5800742" y="3642335"/>
            <a:ext cx="130068" cy="130068"/>
            <a:chOff x="5337571" y="2727432"/>
            <a:chExt cx="130068" cy="13006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5BB21D3-A110-40DE-99F4-63D0A15ECEE4}"/>
                </a:ext>
              </a:extLst>
            </p:cNvPr>
            <p:cNvSpPr/>
            <p:nvPr/>
          </p:nvSpPr>
          <p:spPr>
            <a:xfrm>
              <a:off x="5337571" y="2727432"/>
              <a:ext cx="130068" cy="130068"/>
            </a:xfrm>
            <a:prstGeom prst="ellipse">
              <a:avLst/>
            </a:prstGeom>
            <a:solidFill>
              <a:srgbClr val="045C9E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9ED0707-9564-47E3-BB77-5C101D6BCBBD}"/>
                </a:ext>
              </a:extLst>
            </p:cNvPr>
            <p:cNvSpPr/>
            <p:nvPr/>
          </p:nvSpPr>
          <p:spPr>
            <a:xfrm>
              <a:off x="5366146" y="2756007"/>
              <a:ext cx="72918" cy="72918"/>
            </a:xfrm>
            <a:prstGeom prst="ellipse">
              <a:avLst/>
            </a:prstGeom>
            <a:solidFill>
              <a:srgbClr val="045C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93C2345-1119-42B4-89E1-E4DB68D95D77}"/>
              </a:ext>
            </a:extLst>
          </p:cNvPr>
          <p:cNvGrpSpPr/>
          <p:nvPr/>
        </p:nvGrpSpPr>
        <p:grpSpPr>
          <a:xfrm>
            <a:off x="5800742" y="4543040"/>
            <a:ext cx="130068" cy="130068"/>
            <a:chOff x="5337571" y="2727432"/>
            <a:chExt cx="130068" cy="130068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04FD5EE-D867-4A76-BCF1-C2BD9B3C77F1}"/>
                </a:ext>
              </a:extLst>
            </p:cNvPr>
            <p:cNvSpPr/>
            <p:nvPr/>
          </p:nvSpPr>
          <p:spPr>
            <a:xfrm>
              <a:off x="5337571" y="2727432"/>
              <a:ext cx="130068" cy="130068"/>
            </a:xfrm>
            <a:prstGeom prst="ellipse">
              <a:avLst/>
            </a:prstGeom>
            <a:solidFill>
              <a:srgbClr val="045C9E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669BD46-6FB7-4A81-82D9-99C2301FDE9D}"/>
                </a:ext>
              </a:extLst>
            </p:cNvPr>
            <p:cNvSpPr/>
            <p:nvPr/>
          </p:nvSpPr>
          <p:spPr>
            <a:xfrm>
              <a:off x="5366146" y="2756007"/>
              <a:ext cx="72918" cy="72918"/>
            </a:xfrm>
            <a:prstGeom prst="ellipse">
              <a:avLst/>
            </a:prstGeom>
            <a:solidFill>
              <a:srgbClr val="045C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CEC2546-EFC4-4B78-9AE7-3426DB2A9389}"/>
              </a:ext>
            </a:extLst>
          </p:cNvPr>
          <p:cNvSpPr txBox="1"/>
          <p:nvPr/>
        </p:nvSpPr>
        <p:spPr>
          <a:xfrm>
            <a:off x="6635967" y="2315727"/>
            <a:ext cx="464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汽车成为人民出行方式的首要选择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6E2134C-3415-4D1D-BEA5-D2F74078B81D}"/>
              </a:ext>
            </a:extLst>
          </p:cNvPr>
          <p:cNvSpPr txBox="1"/>
          <p:nvPr/>
        </p:nvSpPr>
        <p:spPr>
          <a:xfrm>
            <a:off x="7112020" y="3410030"/>
            <a:ext cx="464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飞机成本逐渐降低适合长途旅行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EAEE47F-7282-4423-8A47-20B77D18C23B}"/>
              </a:ext>
            </a:extLst>
          </p:cNvPr>
          <p:cNvSpPr txBox="1"/>
          <p:nvPr/>
        </p:nvSpPr>
        <p:spPr>
          <a:xfrm>
            <a:off x="7112021" y="4579913"/>
            <a:ext cx="464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高铁成本逐渐降低适合中途旅行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5D9586D-4762-4C7A-9977-A630FE1F779C}"/>
              </a:ext>
            </a:extLst>
          </p:cNvPr>
          <p:cNvSpPr txBox="1"/>
          <p:nvPr/>
        </p:nvSpPr>
        <p:spPr>
          <a:xfrm>
            <a:off x="6635966" y="5645761"/>
            <a:ext cx="464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城市公交主要是为环保和缓解压力</a:t>
            </a:r>
          </a:p>
        </p:txBody>
      </p:sp>
    </p:spTree>
    <p:extLst>
      <p:ext uri="{BB962C8B-B14F-4D97-AF65-F5344CB8AC3E}">
        <p14:creationId xmlns:p14="http://schemas.microsoft.com/office/powerpoint/2010/main" val="488868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1A67F82-E124-4FD2-AD86-0E73F7E7805C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一张数据页面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352E613-03F4-46A9-A13C-1FB63B006D96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2F025045-C49E-4A13-910C-85FBEBC55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6006195"/>
              </p:ext>
            </p:extLst>
          </p:nvPr>
        </p:nvGraphicFramePr>
        <p:xfrm>
          <a:off x="703316" y="819831"/>
          <a:ext cx="7054772" cy="4346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954D3C68-89F1-4B72-A951-3D13623CEBFD}"/>
              </a:ext>
            </a:extLst>
          </p:cNvPr>
          <p:cNvGrpSpPr/>
          <p:nvPr/>
        </p:nvGrpSpPr>
        <p:grpSpPr>
          <a:xfrm>
            <a:off x="8323580" y="1325481"/>
            <a:ext cx="2804160" cy="558800"/>
            <a:chOff x="8323580" y="1372616"/>
            <a:chExt cx="2804160" cy="558800"/>
          </a:xfrm>
        </p:grpSpPr>
        <p:sp>
          <p:nvSpPr>
            <p:cNvPr id="19" name="流程图: 过程 18">
              <a:extLst>
                <a:ext uri="{FF2B5EF4-FFF2-40B4-BE49-F238E27FC236}">
                  <a16:creationId xmlns:a16="http://schemas.microsoft.com/office/drawing/2014/main" id="{DDE4A886-7E79-493F-A972-59BFF5C79C62}"/>
                </a:ext>
              </a:extLst>
            </p:cNvPr>
            <p:cNvSpPr/>
            <p:nvPr/>
          </p:nvSpPr>
          <p:spPr>
            <a:xfrm>
              <a:off x="8364728" y="1372616"/>
              <a:ext cx="2763012" cy="558800"/>
            </a:xfrm>
            <a:prstGeom prst="flowChartProcess">
              <a:avLst/>
            </a:prstGeom>
            <a:solidFill>
              <a:srgbClr val="06487E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99C43B2-D72E-4B90-9993-C528538D4AEC}"/>
                </a:ext>
              </a:extLst>
            </p:cNvPr>
            <p:cNvCxnSpPr>
              <a:cxnSpLocks/>
            </p:cNvCxnSpPr>
            <p:nvPr/>
          </p:nvCxnSpPr>
          <p:spPr>
            <a:xfrm>
              <a:off x="8364728" y="1372616"/>
              <a:ext cx="791972" cy="0"/>
            </a:xfrm>
            <a:prstGeom prst="line">
              <a:avLst/>
            </a:prstGeom>
            <a:ln w="38100">
              <a:solidFill>
                <a:srgbClr val="0648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B76A82F-4C19-40F4-9F66-9A1D688A4158}"/>
                </a:ext>
              </a:extLst>
            </p:cNvPr>
            <p:cNvCxnSpPr>
              <a:cxnSpLocks/>
            </p:cNvCxnSpPr>
            <p:nvPr/>
          </p:nvCxnSpPr>
          <p:spPr>
            <a:xfrm>
              <a:off x="8364728" y="1931416"/>
              <a:ext cx="2763012" cy="0"/>
            </a:xfrm>
            <a:prstGeom prst="line">
              <a:avLst/>
            </a:prstGeom>
            <a:ln w="38100">
              <a:solidFill>
                <a:srgbClr val="0648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C82F453-7BFA-42DA-A76D-BB22C5FD2068}"/>
                </a:ext>
              </a:extLst>
            </p:cNvPr>
            <p:cNvSpPr txBox="1"/>
            <p:nvPr/>
          </p:nvSpPr>
          <p:spPr>
            <a:xfrm>
              <a:off x="8323580" y="1451961"/>
              <a:ext cx="2610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6487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输入左侧图表标题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6B2622A-2B32-45A1-B6C4-784AE9917DDE}"/>
              </a:ext>
            </a:extLst>
          </p:cNvPr>
          <p:cNvSpPr txBox="1"/>
          <p:nvPr/>
        </p:nvSpPr>
        <p:spPr>
          <a:xfrm>
            <a:off x="8298180" y="2186094"/>
            <a:ext cx="2966851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此处输入你的数据分析内容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重点信息加粗显示。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DAA56B-AD9B-4502-A9BA-CE5F49067713}"/>
              </a:ext>
            </a:extLst>
          </p:cNvPr>
          <p:cNvGrpSpPr/>
          <p:nvPr/>
        </p:nvGrpSpPr>
        <p:grpSpPr>
          <a:xfrm>
            <a:off x="1384958" y="5741933"/>
            <a:ext cx="9100162" cy="400110"/>
            <a:chOff x="1384958" y="5741933"/>
            <a:chExt cx="9100162" cy="40011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D6D9F0E-6DE4-4507-89BD-B24D8B149C0E}"/>
                </a:ext>
              </a:extLst>
            </p:cNvPr>
            <p:cNvSpPr txBox="1"/>
            <p:nvPr/>
          </p:nvSpPr>
          <p:spPr>
            <a:xfrm>
              <a:off x="1706880" y="5741933"/>
              <a:ext cx="8778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如果你还要进行信息补充的话，这里也给你预留了空间。</a:t>
              </a:r>
              <a:r>
                <a:rPr lang="zh-CN" altLang="en-US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952CBAB5-7FB2-4E9E-8D15-279D241078B8}"/>
                </a:ext>
              </a:extLst>
            </p:cNvPr>
            <p:cNvSpPr/>
            <p:nvPr/>
          </p:nvSpPr>
          <p:spPr>
            <a:xfrm rot="5400000" flipH="1">
              <a:off x="1369414" y="5844843"/>
              <a:ext cx="225376" cy="194288"/>
            </a:xfrm>
            <a:prstGeom prst="triangle">
              <a:avLst/>
            </a:prstGeom>
            <a:solidFill>
              <a:srgbClr val="064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E7B9867-6888-448C-8D6F-95FADC33BA8A}"/>
              </a:ext>
            </a:extLst>
          </p:cNvPr>
          <p:cNvSpPr txBox="1"/>
          <p:nvPr/>
        </p:nvSpPr>
        <p:spPr>
          <a:xfrm>
            <a:off x="8298180" y="3061623"/>
            <a:ext cx="2966851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此处输入你的数据分析内容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重点信息加粗显示。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F3F927A-16BA-4528-A5B8-9585F4D824FA}"/>
              </a:ext>
            </a:extLst>
          </p:cNvPr>
          <p:cNvSpPr txBox="1"/>
          <p:nvPr/>
        </p:nvSpPr>
        <p:spPr>
          <a:xfrm>
            <a:off x="8298180" y="4168103"/>
            <a:ext cx="2966851" cy="734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此处输入你的数据分析内容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重点信息加粗显示。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06447D7-C1E9-467D-B71A-561E909905C6}"/>
              </a:ext>
            </a:extLst>
          </p:cNvPr>
          <p:cNvCxnSpPr>
            <a:cxnSpLocks/>
          </p:cNvCxnSpPr>
          <p:nvPr/>
        </p:nvCxnSpPr>
        <p:spPr>
          <a:xfrm>
            <a:off x="703316" y="5624222"/>
            <a:ext cx="10957641" cy="0"/>
          </a:xfrm>
          <a:prstGeom prst="line">
            <a:avLst/>
          </a:prstGeom>
          <a:ln w="6350">
            <a:gradFill flip="none" rotWithShape="1">
              <a:gsLst>
                <a:gs pos="73000">
                  <a:srgbClr val="025592">
                    <a:alpha val="50000"/>
                  </a:srgbClr>
                </a:gs>
                <a:gs pos="28000">
                  <a:srgbClr val="02538E">
                    <a:alpha val="52000"/>
                  </a:srgbClr>
                </a:gs>
                <a:gs pos="50000">
                  <a:srgbClr val="03477A"/>
                </a:gs>
                <a:gs pos="0">
                  <a:srgbClr val="0070C0">
                    <a:alpha val="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295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 descr="图片包含 天空, 群组, 红色, 人员&#10;&#10;自动生成的说明">
            <a:extLst>
              <a:ext uri="{FF2B5EF4-FFF2-40B4-BE49-F238E27FC236}">
                <a16:creationId xmlns:a16="http://schemas.microsoft.com/office/drawing/2014/main" id="{00CE7B42-FC47-4BCE-A0B9-97C2FEA138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69" t="121" r="2157" b="7865"/>
          <a:stretch/>
        </p:blipFill>
        <p:spPr>
          <a:xfrm>
            <a:off x="7061154" y="92596"/>
            <a:ext cx="4807635" cy="6666343"/>
          </a:xfrm>
          <a:prstGeom prst="rect">
            <a:avLst/>
          </a:prstGeom>
        </p:spPr>
      </p:pic>
      <p:sp>
        <p:nvSpPr>
          <p:cNvPr id="22" name="流程图: 过程 21">
            <a:extLst>
              <a:ext uri="{FF2B5EF4-FFF2-40B4-BE49-F238E27FC236}">
                <a16:creationId xmlns:a16="http://schemas.microsoft.com/office/drawing/2014/main" id="{7B7CE1D1-B0E4-4098-8964-596BB23EC3B8}"/>
              </a:ext>
            </a:extLst>
          </p:cNvPr>
          <p:cNvSpPr/>
          <p:nvPr/>
        </p:nvSpPr>
        <p:spPr>
          <a:xfrm>
            <a:off x="7047898" y="92597"/>
            <a:ext cx="4826044" cy="6666343"/>
          </a:xfrm>
          <a:prstGeom prst="flowChartProcess">
            <a:avLst/>
          </a:prstGeom>
          <a:solidFill>
            <a:srgbClr val="0C4A78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pic>
        <p:nvPicPr>
          <p:cNvPr id="10" name="图片 9" descr="图片包含 天空, 群组, 红色, 人员&#10;&#10;自动生成的说明">
            <a:extLst>
              <a:ext uri="{FF2B5EF4-FFF2-40B4-BE49-F238E27FC236}">
                <a16:creationId xmlns:a16="http://schemas.microsoft.com/office/drawing/2014/main" id="{23C897F8-2721-48E2-A57D-7CBE32947F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9" r="44681" b="17084"/>
          <a:stretch/>
        </p:blipFill>
        <p:spPr>
          <a:xfrm>
            <a:off x="1077002" y="997750"/>
            <a:ext cx="5980101" cy="530809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00029EB-1BC8-448E-8D5F-35CB0F856C7E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方格化页面展示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981C602-C1B9-4F29-9F8E-C9620BFD6DB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流程图: 过程 18">
            <a:extLst>
              <a:ext uri="{FF2B5EF4-FFF2-40B4-BE49-F238E27FC236}">
                <a16:creationId xmlns:a16="http://schemas.microsoft.com/office/drawing/2014/main" id="{0C11F960-4867-40EC-B560-C2223B37E927}"/>
              </a:ext>
            </a:extLst>
          </p:cNvPr>
          <p:cNvSpPr/>
          <p:nvPr/>
        </p:nvSpPr>
        <p:spPr>
          <a:xfrm>
            <a:off x="1077002" y="3669227"/>
            <a:ext cx="2992077" cy="2636613"/>
          </a:xfrm>
          <a:prstGeom prst="flowChartProcess">
            <a:avLst/>
          </a:prstGeom>
          <a:solidFill>
            <a:srgbClr val="0C4A7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流程图: 过程 19">
            <a:extLst>
              <a:ext uri="{FF2B5EF4-FFF2-40B4-BE49-F238E27FC236}">
                <a16:creationId xmlns:a16="http://schemas.microsoft.com/office/drawing/2014/main" id="{7E785637-76C3-4ECF-A3FB-125E32DCB2C1}"/>
              </a:ext>
            </a:extLst>
          </p:cNvPr>
          <p:cNvSpPr/>
          <p:nvPr/>
        </p:nvSpPr>
        <p:spPr>
          <a:xfrm>
            <a:off x="4069079" y="997651"/>
            <a:ext cx="3001280" cy="2671478"/>
          </a:xfrm>
          <a:prstGeom prst="flowChartProcess">
            <a:avLst/>
          </a:prstGeom>
          <a:solidFill>
            <a:srgbClr val="0C4A7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流程图: 过程 20">
            <a:extLst>
              <a:ext uri="{FF2B5EF4-FFF2-40B4-BE49-F238E27FC236}">
                <a16:creationId xmlns:a16="http://schemas.microsoft.com/office/drawing/2014/main" id="{379ABFEB-7221-4031-B4C6-83B34AA4D2E7}"/>
              </a:ext>
            </a:extLst>
          </p:cNvPr>
          <p:cNvSpPr/>
          <p:nvPr/>
        </p:nvSpPr>
        <p:spPr>
          <a:xfrm>
            <a:off x="4069079" y="3669227"/>
            <a:ext cx="2992077" cy="2636613"/>
          </a:xfrm>
          <a:prstGeom prst="flowChartProcess">
            <a:avLst/>
          </a:prstGeom>
          <a:solidFill>
            <a:srgbClr val="0C4A78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流程图: 过程 22">
            <a:extLst>
              <a:ext uri="{FF2B5EF4-FFF2-40B4-BE49-F238E27FC236}">
                <a16:creationId xmlns:a16="http://schemas.microsoft.com/office/drawing/2014/main" id="{2D84C147-079C-43FF-8115-52CB0C888280}"/>
              </a:ext>
            </a:extLst>
          </p:cNvPr>
          <p:cNvSpPr/>
          <p:nvPr/>
        </p:nvSpPr>
        <p:spPr>
          <a:xfrm>
            <a:off x="7287644" y="997749"/>
            <a:ext cx="4404860" cy="5308090"/>
          </a:xfrm>
          <a:prstGeom prst="flowChartProcess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流程图: 过程 14">
            <a:extLst>
              <a:ext uri="{FF2B5EF4-FFF2-40B4-BE49-F238E27FC236}">
                <a16:creationId xmlns:a16="http://schemas.microsoft.com/office/drawing/2014/main" id="{06C3C0C9-059C-4AFE-A10A-F45229CD92AB}"/>
              </a:ext>
            </a:extLst>
          </p:cNvPr>
          <p:cNvSpPr/>
          <p:nvPr/>
        </p:nvSpPr>
        <p:spPr>
          <a:xfrm flipH="1">
            <a:off x="1077003" y="997749"/>
            <a:ext cx="2992076" cy="2671478"/>
          </a:xfrm>
          <a:prstGeom prst="flowChartProcess">
            <a:avLst/>
          </a:prstGeom>
          <a:solidFill>
            <a:srgbClr val="0C4A78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ECAA33-3A2C-430F-BCCF-D381F2D91149}"/>
              </a:ext>
            </a:extLst>
          </p:cNvPr>
          <p:cNvGrpSpPr/>
          <p:nvPr/>
        </p:nvGrpSpPr>
        <p:grpSpPr>
          <a:xfrm>
            <a:off x="1317668" y="1392237"/>
            <a:ext cx="2268283" cy="1468388"/>
            <a:chOff x="1317668" y="1392237"/>
            <a:chExt cx="2268283" cy="1468388"/>
          </a:xfrm>
        </p:grpSpPr>
        <p:sp>
          <p:nvSpPr>
            <p:cNvPr id="24" name="semibreve_153779">
              <a:extLst>
                <a:ext uri="{FF2B5EF4-FFF2-40B4-BE49-F238E27FC236}">
                  <a16:creationId xmlns:a16="http://schemas.microsoft.com/office/drawing/2014/main" id="{FB8D97F1-D122-4EE8-B39C-BEA690FCBC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19068" y="1392237"/>
              <a:ext cx="498520" cy="609686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6" h="4000">
                  <a:moveTo>
                    <a:pt x="2685" y="340"/>
                  </a:moveTo>
                  <a:cubicBezTo>
                    <a:pt x="2339" y="121"/>
                    <a:pt x="1882" y="0"/>
                    <a:pt x="1400" y="0"/>
                  </a:cubicBezTo>
                  <a:cubicBezTo>
                    <a:pt x="1289" y="0"/>
                    <a:pt x="1200" y="90"/>
                    <a:pt x="1200" y="200"/>
                  </a:cubicBezTo>
                  <a:lnTo>
                    <a:pt x="1200" y="2632"/>
                  </a:lnTo>
                  <a:cubicBezTo>
                    <a:pt x="1082" y="2569"/>
                    <a:pt x="945" y="2533"/>
                    <a:pt x="800" y="2533"/>
                  </a:cubicBezTo>
                  <a:cubicBezTo>
                    <a:pt x="359" y="2533"/>
                    <a:pt x="0" y="2862"/>
                    <a:pt x="0" y="3267"/>
                  </a:cubicBezTo>
                  <a:cubicBezTo>
                    <a:pt x="0" y="3671"/>
                    <a:pt x="359" y="4000"/>
                    <a:pt x="800" y="4000"/>
                  </a:cubicBezTo>
                  <a:cubicBezTo>
                    <a:pt x="1241" y="4000"/>
                    <a:pt x="1600" y="3671"/>
                    <a:pt x="1600" y="3267"/>
                  </a:cubicBezTo>
                  <a:lnTo>
                    <a:pt x="1600" y="408"/>
                  </a:lnTo>
                  <a:cubicBezTo>
                    <a:pt x="2304" y="467"/>
                    <a:pt x="2866" y="831"/>
                    <a:pt x="2866" y="1256"/>
                  </a:cubicBezTo>
                  <a:cubicBezTo>
                    <a:pt x="2866" y="1366"/>
                    <a:pt x="2956" y="1456"/>
                    <a:pt x="3066" y="1456"/>
                  </a:cubicBezTo>
                  <a:cubicBezTo>
                    <a:pt x="3177" y="1456"/>
                    <a:pt x="3266" y="1366"/>
                    <a:pt x="3266" y="1256"/>
                  </a:cubicBezTo>
                  <a:cubicBezTo>
                    <a:pt x="3266" y="903"/>
                    <a:pt x="3060" y="578"/>
                    <a:pt x="2685" y="3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284F874-E317-4FAA-BD02-C53B8BCC8B1D}"/>
                </a:ext>
              </a:extLst>
            </p:cNvPr>
            <p:cNvGrpSpPr/>
            <p:nvPr/>
          </p:nvGrpSpPr>
          <p:grpSpPr>
            <a:xfrm>
              <a:off x="1317668" y="2097743"/>
              <a:ext cx="2268283" cy="762882"/>
              <a:chOff x="1317668" y="2097743"/>
              <a:chExt cx="2268283" cy="762882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45E614E-9304-4A61-9081-636E49ED224C}"/>
                  </a:ext>
                </a:extLst>
              </p:cNvPr>
              <p:cNvSpPr txBox="1"/>
              <p:nvPr/>
            </p:nvSpPr>
            <p:spPr>
              <a:xfrm>
                <a:off x="1317668" y="2214294"/>
                <a:ext cx="22682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这里可以放一两句话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重要的依然突出</a:t>
                </a: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89772409-A04A-46DE-9084-1BCE34C92B4E}"/>
                  </a:ext>
                </a:extLst>
              </p:cNvPr>
              <p:cNvCxnSpPr/>
              <p:nvPr/>
            </p:nvCxnSpPr>
            <p:spPr>
              <a:xfrm>
                <a:off x="2039047" y="2143463"/>
                <a:ext cx="82552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D4E94CAE-BA29-458E-9F37-686422E6E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6940" y="2097743"/>
                <a:ext cx="49720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7BC1DA2-EC4F-47A1-B332-35F00DEEE0EF}"/>
              </a:ext>
            </a:extLst>
          </p:cNvPr>
          <p:cNvGrpSpPr/>
          <p:nvPr/>
        </p:nvGrpSpPr>
        <p:grpSpPr>
          <a:xfrm>
            <a:off x="4518158" y="1382164"/>
            <a:ext cx="2268283" cy="1478461"/>
            <a:chOff x="4518158" y="1382164"/>
            <a:chExt cx="2268283" cy="1478461"/>
          </a:xfrm>
        </p:grpSpPr>
        <p:sp>
          <p:nvSpPr>
            <p:cNvPr id="26" name="webcam_159089">
              <a:extLst>
                <a:ext uri="{FF2B5EF4-FFF2-40B4-BE49-F238E27FC236}">
                  <a16:creationId xmlns:a16="http://schemas.microsoft.com/office/drawing/2014/main" id="{71A22DF5-58A1-4150-A746-80187AE95B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15352" y="1382164"/>
              <a:ext cx="473899" cy="609685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70883" h="605804">
                  <a:moveTo>
                    <a:pt x="235371" y="167311"/>
                  </a:moveTo>
                  <a:cubicBezTo>
                    <a:pt x="252730" y="167311"/>
                    <a:pt x="267676" y="176580"/>
                    <a:pt x="276123" y="190299"/>
                  </a:cubicBezTo>
                  <a:cubicBezTo>
                    <a:pt x="265169" y="193451"/>
                    <a:pt x="257186" y="203276"/>
                    <a:pt x="257279" y="214956"/>
                  </a:cubicBezTo>
                  <a:cubicBezTo>
                    <a:pt x="257279" y="226821"/>
                    <a:pt x="265169" y="236646"/>
                    <a:pt x="276123" y="239798"/>
                  </a:cubicBezTo>
                  <a:cubicBezTo>
                    <a:pt x="267676" y="253517"/>
                    <a:pt x="252730" y="262786"/>
                    <a:pt x="235371" y="262786"/>
                  </a:cubicBezTo>
                  <a:cubicBezTo>
                    <a:pt x="209007" y="262786"/>
                    <a:pt x="187563" y="241374"/>
                    <a:pt x="187563" y="215049"/>
                  </a:cubicBezTo>
                  <a:cubicBezTo>
                    <a:pt x="187563" y="188723"/>
                    <a:pt x="209007" y="167311"/>
                    <a:pt x="235371" y="167311"/>
                  </a:cubicBezTo>
                  <a:close/>
                  <a:moveTo>
                    <a:pt x="235349" y="108739"/>
                  </a:moveTo>
                  <a:cubicBezTo>
                    <a:pt x="176581" y="108739"/>
                    <a:pt x="128861" y="156387"/>
                    <a:pt x="128861" y="215067"/>
                  </a:cubicBezTo>
                  <a:cubicBezTo>
                    <a:pt x="128861" y="273747"/>
                    <a:pt x="176581" y="321396"/>
                    <a:pt x="235349" y="321396"/>
                  </a:cubicBezTo>
                  <a:cubicBezTo>
                    <a:pt x="294116" y="321396"/>
                    <a:pt x="341836" y="273747"/>
                    <a:pt x="341836" y="215067"/>
                  </a:cubicBezTo>
                  <a:cubicBezTo>
                    <a:pt x="341836" y="156387"/>
                    <a:pt x="294116" y="108739"/>
                    <a:pt x="235349" y="108739"/>
                  </a:cubicBezTo>
                  <a:close/>
                  <a:moveTo>
                    <a:pt x="235349" y="0"/>
                  </a:moveTo>
                  <a:cubicBezTo>
                    <a:pt x="365324" y="0"/>
                    <a:pt x="470697" y="105216"/>
                    <a:pt x="470883" y="234998"/>
                  </a:cubicBezTo>
                  <a:lnTo>
                    <a:pt x="470883" y="350041"/>
                  </a:lnTo>
                  <a:lnTo>
                    <a:pt x="470883" y="381837"/>
                  </a:lnTo>
                  <a:lnTo>
                    <a:pt x="470883" y="492894"/>
                  </a:lnTo>
                  <a:cubicBezTo>
                    <a:pt x="470883" y="518757"/>
                    <a:pt x="449994" y="539615"/>
                    <a:pt x="424092" y="539615"/>
                  </a:cubicBezTo>
                  <a:lnTo>
                    <a:pt x="423349" y="539615"/>
                  </a:lnTo>
                  <a:cubicBezTo>
                    <a:pt x="397540" y="539615"/>
                    <a:pt x="376558" y="518757"/>
                    <a:pt x="376558" y="492894"/>
                  </a:cubicBezTo>
                  <a:lnTo>
                    <a:pt x="376558" y="443391"/>
                  </a:lnTo>
                  <a:cubicBezTo>
                    <a:pt x="376558" y="417527"/>
                    <a:pt x="355669" y="396670"/>
                    <a:pt x="329767" y="396670"/>
                  </a:cubicBezTo>
                  <a:cubicBezTo>
                    <a:pt x="303957" y="396670"/>
                    <a:pt x="282976" y="417527"/>
                    <a:pt x="282976" y="443391"/>
                  </a:cubicBezTo>
                  <a:lnTo>
                    <a:pt x="282976" y="559082"/>
                  </a:lnTo>
                  <a:cubicBezTo>
                    <a:pt x="282976" y="584854"/>
                    <a:pt x="262087" y="605804"/>
                    <a:pt x="236184" y="605804"/>
                  </a:cubicBezTo>
                  <a:lnTo>
                    <a:pt x="235442" y="605804"/>
                  </a:lnTo>
                  <a:cubicBezTo>
                    <a:pt x="209632" y="605804"/>
                    <a:pt x="188650" y="584854"/>
                    <a:pt x="188650" y="559082"/>
                  </a:cubicBezTo>
                  <a:lnTo>
                    <a:pt x="188650" y="443391"/>
                  </a:lnTo>
                  <a:cubicBezTo>
                    <a:pt x="188650" y="417527"/>
                    <a:pt x="167761" y="396670"/>
                    <a:pt x="141859" y="396670"/>
                  </a:cubicBezTo>
                  <a:lnTo>
                    <a:pt x="141116" y="396670"/>
                  </a:lnTo>
                  <a:cubicBezTo>
                    <a:pt x="115307" y="396670"/>
                    <a:pt x="94325" y="417527"/>
                    <a:pt x="94325" y="443391"/>
                  </a:cubicBezTo>
                  <a:lnTo>
                    <a:pt x="94325" y="496880"/>
                  </a:lnTo>
                  <a:cubicBezTo>
                    <a:pt x="94325" y="522744"/>
                    <a:pt x="73436" y="543601"/>
                    <a:pt x="47534" y="543601"/>
                  </a:cubicBezTo>
                  <a:lnTo>
                    <a:pt x="46791" y="543601"/>
                  </a:lnTo>
                  <a:cubicBezTo>
                    <a:pt x="20982" y="543601"/>
                    <a:pt x="0" y="522744"/>
                    <a:pt x="0" y="496880"/>
                  </a:cubicBezTo>
                  <a:lnTo>
                    <a:pt x="0" y="396670"/>
                  </a:lnTo>
                  <a:lnTo>
                    <a:pt x="0" y="350041"/>
                  </a:lnTo>
                  <a:lnTo>
                    <a:pt x="0" y="234998"/>
                  </a:lnTo>
                  <a:cubicBezTo>
                    <a:pt x="0" y="105216"/>
                    <a:pt x="105373" y="0"/>
                    <a:pt x="2353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01E080BD-4C3B-4E83-B1BA-D79DF2161DEA}"/>
                </a:ext>
              </a:extLst>
            </p:cNvPr>
            <p:cNvGrpSpPr/>
            <p:nvPr/>
          </p:nvGrpSpPr>
          <p:grpSpPr>
            <a:xfrm>
              <a:off x="4518158" y="2097743"/>
              <a:ext cx="2268283" cy="762882"/>
              <a:chOff x="1317668" y="2097743"/>
              <a:chExt cx="2268283" cy="76288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14844922-BE68-4BC6-8A8D-EB017EDA8B6B}"/>
                  </a:ext>
                </a:extLst>
              </p:cNvPr>
              <p:cNvSpPr txBox="1"/>
              <p:nvPr/>
            </p:nvSpPr>
            <p:spPr>
              <a:xfrm>
                <a:off x="1317668" y="2214294"/>
                <a:ext cx="22682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这里可以放一两句话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重要的依然突出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D5E4ADF3-3CC9-4B25-BCE2-D565BAE03252}"/>
                  </a:ext>
                </a:extLst>
              </p:cNvPr>
              <p:cNvCxnSpPr/>
              <p:nvPr/>
            </p:nvCxnSpPr>
            <p:spPr>
              <a:xfrm>
                <a:off x="2039047" y="2143463"/>
                <a:ext cx="82552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D9C8263C-DB5F-4DD3-8299-C9FCD54353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6940" y="2097743"/>
                <a:ext cx="49720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EA4524-9A10-4590-8EB9-2E8CF3CEED2C}"/>
              </a:ext>
            </a:extLst>
          </p:cNvPr>
          <p:cNvGrpSpPr/>
          <p:nvPr/>
        </p:nvGrpSpPr>
        <p:grpSpPr>
          <a:xfrm>
            <a:off x="4518158" y="4031133"/>
            <a:ext cx="2268283" cy="1511217"/>
            <a:chOff x="4518158" y="4031133"/>
            <a:chExt cx="2268283" cy="1511217"/>
          </a:xfrm>
        </p:grpSpPr>
        <p:sp>
          <p:nvSpPr>
            <p:cNvPr id="29" name="usb_122220">
              <a:extLst>
                <a:ext uri="{FF2B5EF4-FFF2-40B4-BE49-F238E27FC236}">
                  <a16:creationId xmlns:a16="http://schemas.microsoft.com/office/drawing/2014/main" id="{4553D235-6BBC-4CE4-B732-0E033E825B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7458" y="4031133"/>
              <a:ext cx="609685" cy="606064"/>
            </a:xfrm>
            <a:custGeom>
              <a:avLst/>
              <a:gdLst>
                <a:gd name="T0" fmla="*/ 422 w 432"/>
                <a:gd name="T1" fmla="*/ 11 h 430"/>
                <a:gd name="T2" fmla="*/ 384 w 432"/>
                <a:gd name="T3" fmla="*/ 11 h 430"/>
                <a:gd name="T4" fmla="*/ 330 w 432"/>
                <a:gd name="T5" fmla="*/ 65 h 430"/>
                <a:gd name="T6" fmla="*/ 256 w 432"/>
                <a:gd name="T7" fmla="*/ 43 h 430"/>
                <a:gd name="T8" fmla="*/ 162 w 432"/>
                <a:gd name="T9" fmla="*/ 82 h 430"/>
                <a:gd name="T10" fmla="*/ 82 w 432"/>
                <a:gd name="T11" fmla="*/ 162 h 430"/>
                <a:gd name="T12" fmla="*/ 65 w 432"/>
                <a:gd name="T13" fmla="*/ 330 h 430"/>
                <a:gd name="T14" fmla="*/ 11 w 432"/>
                <a:gd name="T15" fmla="*/ 384 h 430"/>
                <a:gd name="T16" fmla="*/ 11 w 432"/>
                <a:gd name="T17" fmla="*/ 422 h 430"/>
                <a:gd name="T18" fmla="*/ 30 w 432"/>
                <a:gd name="T19" fmla="*/ 430 h 430"/>
                <a:gd name="T20" fmla="*/ 49 w 432"/>
                <a:gd name="T21" fmla="*/ 422 h 430"/>
                <a:gd name="T22" fmla="*/ 103 w 432"/>
                <a:gd name="T23" fmla="*/ 368 h 430"/>
                <a:gd name="T24" fmla="*/ 176 w 432"/>
                <a:gd name="T25" fmla="*/ 390 h 430"/>
                <a:gd name="T26" fmla="*/ 271 w 432"/>
                <a:gd name="T27" fmla="*/ 351 h 430"/>
                <a:gd name="T28" fmla="*/ 350 w 432"/>
                <a:gd name="T29" fmla="*/ 271 h 430"/>
                <a:gd name="T30" fmla="*/ 367 w 432"/>
                <a:gd name="T31" fmla="*/ 103 h 430"/>
                <a:gd name="T32" fmla="*/ 422 w 432"/>
                <a:gd name="T33" fmla="*/ 49 h 430"/>
                <a:gd name="T34" fmla="*/ 422 w 432"/>
                <a:gd name="T35" fmla="*/ 11 h 430"/>
                <a:gd name="T36" fmla="*/ 336 w 432"/>
                <a:gd name="T37" fmla="*/ 176 h 430"/>
                <a:gd name="T38" fmla="*/ 313 w 432"/>
                <a:gd name="T39" fmla="*/ 233 h 430"/>
                <a:gd name="T40" fmla="*/ 233 w 432"/>
                <a:gd name="T41" fmla="*/ 313 h 430"/>
                <a:gd name="T42" fmla="*/ 176 w 432"/>
                <a:gd name="T43" fmla="*/ 336 h 430"/>
                <a:gd name="T44" fmla="*/ 142 w 432"/>
                <a:gd name="T45" fmla="*/ 328 h 430"/>
                <a:gd name="T46" fmla="*/ 181 w 432"/>
                <a:gd name="T47" fmla="*/ 289 h 430"/>
                <a:gd name="T48" fmla="*/ 181 w 432"/>
                <a:gd name="T49" fmla="*/ 251 h 430"/>
                <a:gd name="T50" fmla="*/ 144 w 432"/>
                <a:gd name="T51" fmla="*/ 251 h 430"/>
                <a:gd name="T52" fmla="*/ 104 w 432"/>
                <a:gd name="T53" fmla="*/ 291 h 430"/>
                <a:gd name="T54" fmla="*/ 96 w 432"/>
                <a:gd name="T55" fmla="*/ 256 h 430"/>
                <a:gd name="T56" fmla="*/ 120 w 432"/>
                <a:gd name="T57" fmla="*/ 200 h 430"/>
                <a:gd name="T58" fmla="*/ 199 w 432"/>
                <a:gd name="T59" fmla="*/ 120 h 430"/>
                <a:gd name="T60" fmla="*/ 256 w 432"/>
                <a:gd name="T61" fmla="*/ 96 h 430"/>
                <a:gd name="T62" fmla="*/ 291 w 432"/>
                <a:gd name="T63" fmla="*/ 104 h 430"/>
                <a:gd name="T64" fmla="*/ 250 w 432"/>
                <a:gd name="T65" fmla="*/ 145 h 430"/>
                <a:gd name="T66" fmla="*/ 250 w 432"/>
                <a:gd name="T67" fmla="*/ 183 h 430"/>
                <a:gd name="T68" fmla="*/ 269 w 432"/>
                <a:gd name="T69" fmla="*/ 191 h 430"/>
                <a:gd name="T70" fmla="*/ 288 w 432"/>
                <a:gd name="T71" fmla="*/ 183 h 430"/>
                <a:gd name="T72" fmla="*/ 328 w 432"/>
                <a:gd name="T73" fmla="*/ 142 h 430"/>
                <a:gd name="T74" fmla="*/ 336 w 432"/>
                <a:gd name="T75" fmla="*/ 17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2" h="430">
                  <a:moveTo>
                    <a:pt x="422" y="11"/>
                  </a:moveTo>
                  <a:cubicBezTo>
                    <a:pt x="411" y="0"/>
                    <a:pt x="394" y="0"/>
                    <a:pt x="384" y="11"/>
                  </a:cubicBezTo>
                  <a:lnTo>
                    <a:pt x="330" y="65"/>
                  </a:lnTo>
                  <a:cubicBezTo>
                    <a:pt x="307" y="50"/>
                    <a:pt x="282" y="43"/>
                    <a:pt x="256" y="43"/>
                  </a:cubicBezTo>
                  <a:cubicBezTo>
                    <a:pt x="222" y="43"/>
                    <a:pt x="187" y="56"/>
                    <a:pt x="162" y="82"/>
                  </a:cubicBezTo>
                  <a:lnTo>
                    <a:pt x="82" y="162"/>
                  </a:lnTo>
                  <a:cubicBezTo>
                    <a:pt x="36" y="208"/>
                    <a:pt x="31" y="278"/>
                    <a:pt x="65" y="330"/>
                  </a:cubicBezTo>
                  <a:lnTo>
                    <a:pt x="11" y="384"/>
                  </a:lnTo>
                  <a:cubicBezTo>
                    <a:pt x="0" y="395"/>
                    <a:pt x="0" y="411"/>
                    <a:pt x="11" y="422"/>
                  </a:cubicBezTo>
                  <a:cubicBezTo>
                    <a:pt x="16" y="427"/>
                    <a:pt x="23" y="430"/>
                    <a:pt x="30" y="430"/>
                  </a:cubicBezTo>
                  <a:cubicBezTo>
                    <a:pt x="36" y="430"/>
                    <a:pt x="43" y="427"/>
                    <a:pt x="49" y="422"/>
                  </a:cubicBezTo>
                  <a:lnTo>
                    <a:pt x="103" y="368"/>
                  </a:lnTo>
                  <a:cubicBezTo>
                    <a:pt x="125" y="382"/>
                    <a:pt x="151" y="390"/>
                    <a:pt x="176" y="390"/>
                  </a:cubicBezTo>
                  <a:cubicBezTo>
                    <a:pt x="209" y="390"/>
                    <a:pt x="245" y="377"/>
                    <a:pt x="271" y="351"/>
                  </a:cubicBezTo>
                  <a:lnTo>
                    <a:pt x="350" y="271"/>
                  </a:lnTo>
                  <a:cubicBezTo>
                    <a:pt x="396" y="225"/>
                    <a:pt x="402" y="155"/>
                    <a:pt x="367" y="103"/>
                  </a:cubicBezTo>
                  <a:lnTo>
                    <a:pt x="422" y="49"/>
                  </a:lnTo>
                  <a:cubicBezTo>
                    <a:pt x="432" y="38"/>
                    <a:pt x="432" y="21"/>
                    <a:pt x="422" y="11"/>
                  </a:cubicBezTo>
                  <a:close/>
                  <a:moveTo>
                    <a:pt x="336" y="176"/>
                  </a:moveTo>
                  <a:cubicBezTo>
                    <a:pt x="336" y="198"/>
                    <a:pt x="328" y="218"/>
                    <a:pt x="313" y="233"/>
                  </a:cubicBezTo>
                  <a:lnTo>
                    <a:pt x="233" y="313"/>
                  </a:lnTo>
                  <a:cubicBezTo>
                    <a:pt x="218" y="328"/>
                    <a:pt x="197" y="336"/>
                    <a:pt x="176" y="336"/>
                  </a:cubicBezTo>
                  <a:cubicBezTo>
                    <a:pt x="164" y="336"/>
                    <a:pt x="153" y="333"/>
                    <a:pt x="142" y="328"/>
                  </a:cubicBezTo>
                  <a:lnTo>
                    <a:pt x="181" y="289"/>
                  </a:lnTo>
                  <a:cubicBezTo>
                    <a:pt x="191" y="278"/>
                    <a:pt x="191" y="261"/>
                    <a:pt x="181" y="251"/>
                  </a:cubicBezTo>
                  <a:cubicBezTo>
                    <a:pt x="171" y="240"/>
                    <a:pt x="155" y="240"/>
                    <a:pt x="144" y="251"/>
                  </a:cubicBezTo>
                  <a:lnTo>
                    <a:pt x="104" y="291"/>
                  </a:lnTo>
                  <a:cubicBezTo>
                    <a:pt x="99" y="280"/>
                    <a:pt x="96" y="268"/>
                    <a:pt x="96" y="256"/>
                  </a:cubicBezTo>
                  <a:cubicBezTo>
                    <a:pt x="96" y="235"/>
                    <a:pt x="105" y="215"/>
                    <a:pt x="120" y="200"/>
                  </a:cubicBezTo>
                  <a:lnTo>
                    <a:pt x="199" y="120"/>
                  </a:lnTo>
                  <a:cubicBezTo>
                    <a:pt x="214" y="105"/>
                    <a:pt x="235" y="96"/>
                    <a:pt x="256" y="96"/>
                  </a:cubicBezTo>
                  <a:cubicBezTo>
                    <a:pt x="268" y="96"/>
                    <a:pt x="280" y="99"/>
                    <a:pt x="291" y="104"/>
                  </a:cubicBezTo>
                  <a:lnTo>
                    <a:pt x="250" y="145"/>
                  </a:lnTo>
                  <a:cubicBezTo>
                    <a:pt x="240" y="155"/>
                    <a:pt x="240" y="172"/>
                    <a:pt x="250" y="183"/>
                  </a:cubicBezTo>
                  <a:cubicBezTo>
                    <a:pt x="255" y="188"/>
                    <a:pt x="262" y="191"/>
                    <a:pt x="269" y="191"/>
                  </a:cubicBezTo>
                  <a:cubicBezTo>
                    <a:pt x="276" y="191"/>
                    <a:pt x="282" y="188"/>
                    <a:pt x="288" y="183"/>
                  </a:cubicBezTo>
                  <a:lnTo>
                    <a:pt x="328" y="142"/>
                  </a:lnTo>
                  <a:cubicBezTo>
                    <a:pt x="333" y="153"/>
                    <a:pt x="336" y="164"/>
                    <a:pt x="336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297AC27-9193-4E00-85E3-820FC5A37006}"/>
                </a:ext>
              </a:extLst>
            </p:cNvPr>
            <p:cNvGrpSpPr/>
            <p:nvPr/>
          </p:nvGrpSpPr>
          <p:grpSpPr>
            <a:xfrm>
              <a:off x="4518158" y="4779468"/>
              <a:ext cx="2268283" cy="762882"/>
              <a:chOff x="1317668" y="2097743"/>
              <a:chExt cx="2268283" cy="762882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F0ABC417-6247-466F-8E3D-441AD6C607FC}"/>
                  </a:ext>
                </a:extLst>
              </p:cNvPr>
              <p:cNvSpPr txBox="1"/>
              <p:nvPr/>
            </p:nvSpPr>
            <p:spPr>
              <a:xfrm>
                <a:off x="1317668" y="2214294"/>
                <a:ext cx="22682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这里可以放一两句话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重要的依然突出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A79BF187-A3BB-43BB-8D36-D6C5FA3AB204}"/>
                  </a:ext>
                </a:extLst>
              </p:cNvPr>
              <p:cNvCxnSpPr/>
              <p:nvPr/>
            </p:nvCxnSpPr>
            <p:spPr>
              <a:xfrm>
                <a:off x="2039047" y="2143463"/>
                <a:ext cx="82552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3394701-EE40-4676-95D1-A4E53878DA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6940" y="2097743"/>
                <a:ext cx="49720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8C98F31-E659-4D3A-A3E6-D31AF5EF6506}"/>
              </a:ext>
            </a:extLst>
          </p:cNvPr>
          <p:cNvGrpSpPr/>
          <p:nvPr/>
        </p:nvGrpSpPr>
        <p:grpSpPr>
          <a:xfrm>
            <a:off x="1301400" y="4029795"/>
            <a:ext cx="2268283" cy="1512555"/>
            <a:chOff x="1301400" y="4029795"/>
            <a:chExt cx="2268283" cy="1512555"/>
          </a:xfrm>
        </p:grpSpPr>
        <p:sp>
          <p:nvSpPr>
            <p:cNvPr id="25" name="chat_319365">
              <a:extLst>
                <a:ext uri="{FF2B5EF4-FFF2-40B4-BE49-F238E27FC236}">
                  <a16:creationId xmlns:a16="http://schemas.microsoft.com/office/drawing/2014/main" id="{132CECC4-C285-459C-8BD7-1A03A979D9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30698" y="4029795"/>
              <a:ext cx="609685" cy="608764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  <a:gd name="T50" fmla="*/ 325000 h 606722"/>
                <a:gd name="T51" fmla="*/ 325000 h 606722"/>
                <a:gd name="T52" fmla="*/ 325000 h 606722"/>
                <a:gd name="T53" fmla="*/ 325000 h 606722"/>
                <a:gd name="T54" fmla="*/ 325000 h 606722"/>
                <a:gd name="T55" fmla="*/ 325000 h 606722"/>
                <a:gd name="T56" fmla="*/ 325000 h 606722"/>
                <a:gd name="T57" fmla="*/ 325000 h 606722"/>
                <a:gd name="T58" fmla="*/ 325000 h 606722"/>
                <a:gd name="T59" fmla="*/ 325000 h 606722"/>
                <a:gd name="T60" fmla="*/ 325000 h 606722"/>
                <a:gd name="T61" fmla="*/ 325000 h 606722"/>
                <a:gd name="T62" fmla="*/ 325000 h 606722"/>
                <a:gd name="T63" fmla="*/ 325000 h 606722"/>
                <a:gd name="T64" fmla="*/ 325000 h 606722"/>
                <a:gd name="T65" fmla="*/ 325000 h 606722"/>
                <a:gd name="T66" fmla="*/ 325000 h 606722"/>
                <a:gd name="T67" fmla="*/ 325000 h 606722"/>
                <a:gd name="T68" fmla="*/ 325000 h 606722"/>
                <a:gd name="T69" fmla="*/ 325000 h 606722"/>
                <a:gd name="T70" fmla="*/ 325000 h 606722"/>
                <a:gd name="T71" fmla="*/ 325000 h 606722"/>
                <a:gd name="T72" fmla="*/ 325000 h 606722"/>
                <a:gd name="T73" fmla="*/ 325000 h 606722"/>
                <a:gd name="T74" fmla="*/ 325000 h 606722"/>
                <a:gd name="T75" fmla="*/ 325000 h 606722"/>
                <a:gd name="T76" fmla="*/ 325000 h 606722"/>
                <a:gd name="T77" fmla="*/ 325000 h 606722"/>
                <a:gd name="T78" fmla="*/ 325000 h 606722"/>
                <a:gd name="T79" fmla="*/ 325000 h 606722"/>
                <a:gd name="T80" fmla="*/ 325000 h 606722"/>
                <a:gd name="T81" fmla="*/ 325000 h 606722"/>
                <a:gd name="T82" fmla="*/ 325000 h 606722"/>
                <a:gd name="T83" fmla="*/ 325000 h 606722"/>
                <a:gd name="T84" fmla="*/ 325000 h 606722"/>
                <a:gd name="T85" fmla="*/ 325000 h 606722"/>
                <a:gd name="T86" fmla="*/ 325000 h 606722"/>
                <a:gd name="T87" fmla="*/ 325000 h 606722"/>
                <a:gd name="T88" fmla="*/ 325000 h 606722"/>
                <a:gd name="T89" fmla="*/ 325000 h 606722"/>
                <a:gd name="T90" fmla="*/ 325000 h 606722"/>
                <a:gd name="T91" fmla="*/ 325000 h 606722"/>
                <a:gd name="T92" fmla="*/ 325000 h 606722"/>
                <a:gd name="T93" fmla="*/ 325000 h 606722"/>
                <a:gd name="T94" fmla="*/ 325000 h 606722"/>
                <a:gd name="T95" fmla="*/ 325000 h 606722"/>
                <a:gd name="T96" fmla="*/ 325000 h 606722"/>
                <a:gd name="T97" fmla="*/ 325000 h 606722"/>
                <a:gd name="T98" fmla="*/ 325000 h 606722"/>
                <a:gd name="T99" fmla="*/ 325000 h 606722"/>
                <a:gd name="T100" fmla="*/ 325000 h 606722"/>
                <a:gd name="T101" fmla="*/ 325000 h 606722"/>
                <a:gd name="T102" fmla="*/ 325000 h 606722"/>
                <a:gd name="T103" fmla="*/ 325000 h 606722"/>
                <a:gd name="T104" fmla="*/ 325000 h 606722"/>
                <a:gd name="T105" fmla="*/ 325000 h 606722"/>
                <a:gd name="T106" fmla="*/ 325000 h 606722"/>
                <a:gd name="T107" fmla="*/ 325000 h 606722"/>
                <a:gd name="T108" fmla="*/ 325000 h 606722"/>
                <a:gd name="T109" fmla="*/ 325000 h 606722"/>
                <a:gd name="T110" fmla="*/ 325000 h 606722"/>
                <a:gd name="T111" fmla="*/ 325000 h 606722"/>
                <a:gd name="T112" fmla="*/ 325000 h 606722"/>
                <a:gd name="T113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27" h="6827">
                  <a:moveTo>
                    <a:pt x="6038" y="0"/>
                  </a:moveTo>
                  <a:lnTo>
                    <a:pt x="2210" y="0"/>
                  </a:lnTo>
                  <a:cubicBezTo>
                    <a:pt x="1776" y="0"/>
                    <a:pt x="1422" y="354"/>
                    <a:pt x="1422" y="788"/>
                  </a:cubicBezTo>
                  <a:lnTo>
                    <a:pt x="1422" y="1422"/>
                  </a:lnTo>
                  <a:lnTo>
                    <a:pt x="788" y="1422"/>
                  </a:lnTo>
                  <a:cubicBezTo>
                    <a:pt x="354" y="1422"/>
                    <a:pt x="0" y="1776"/>
                    <a:pt x="0" y="2211"/>
                  </a:cubicBezTo>
                  <a:lnTo>
                    <a:pt x="0" y="4616"/>
                  </a:lnTo>
                  <a:cubicBezTo>
                    <a:pt x="0" y="5051"/>
                    <a:pt x="354" y="5404"/>
                    <a:pt x="788" y="5404"/>
                  </a:cubicBezTo>
                  <a:lnTo>
                    <a:pt x="853" y="5404"/>
                  </a:lnTo>
                  <a:lnTo>
                    <a:pt x="853" y="6542"/>
                  </a:lnTo>
                  <a:cubicBezTo>
                    <a:pt x="853" y="6657"/>
                    <a:pt x="922" y="6761"/>
                    <a:pt x="1029" y="6805"/>
                  </a:cubicBezTo>
                  <a:cubicBezTo>
                    <a:pt x="1064" y="6820"/>
                    <a:pt x="1101" y="6827"/>
                    <a:pt x="1138" y="6827"/>
                  </a:cubicBezTo>
                  <a:cubicBezTo>
                    <a:pt x="1212" y="6827"/>
                    <a:pt x="1285" y="6798"/>
                    <a:pt x="1339" y="6744"/>
                  </a:cubicBezTo>
                  <a:lnTo>
                    <a:pt x="2678" y="5404"/>
                  </a:lnTo>
                  <a:lnTo>
                    <a:pt x="3763" y="5404"/>
                  </a:lnTo>
                  <a:cubicBezTo>
                    <a:pt x="4198" y="5404"/>
                    <a:pt x="4551" y="5051"/>
                    <a:pt x="4551" y="4616"/>
                  </a:cubicBezTo>
                  <a:lnTo>
                    <a:pt x="4551" y="3982"/>
                  </a:lnTo>
                  <a:lnTo>
                    <a:pt x="4675" y="3982"/>
                  </a:lnTo>
                  <a:lnTo>
                    <a:pt x="5445" y="5266"/>
                  </a:lnTo>
                  <a:cubicBezTo>
                    <a:pt x="5497" y="5354"/>
                    <a:pt x="5591" y="5404"/>
                    <a:pt x="5689" y="5404"/>
                  </a:cubicBezTo>
                  <a:cubicBezTo>
                    <a:pt x="5714" y="5404"/>
                    <a:pt x="5740" y="5401"/>
                    <a:pt x="5765" y="5394"/>
                  </a:cubicBezTo>
                  <a:cubicBezTo>
                    <a:pt x="5888" y="5360"/>
                    <a:pt x="5973" y="5248"/>
                    <a:pt x="5973" y="5120"/>
                  </a:cubicBezTo>
                  <a:lnTo>
                    <a:pt x="5973" y="3982"/>
                  </a:lnTo>
                  <a:lnTo>
                    <a:pt x="6038" y="3982"/>
                  </a:lnTo>
                  <a:cubicBezTo>
                    <a:pt x="6473" y="3982"/>
                    <a:pt x="6827" y="3629"/>
                    <a:pt x="6827" y="3194"/>
                  </a:cubicBezTo>
                  <a:lnTo>
                    <a:pt x="6827" y="788"/>
                  </a:lnTo>
                  <a:cubicBezTo>
                    <a:pt x="6827" y="354"/>
                    <a:pt x="6473" y="0"/>
                    <a:pt x="6038" y="0"/>
                  </a:cubicBezTo>
                  <a:close/>
                  <a:moveTo>
                    <a:pt x="1422" y="2560"/>
                  </a:moveTo>
                  <a:lnTo>
                    <a:pt x="2560" y="2560"/>
                  </a:lnTo>
                  <a:cubicBezTo>
                    <a:pt x="2717" y="2560"/>
                    <a:pt x="2844" y="2687"/>
                    <a:pt x="2844" y="2844"/>
                  </a:cubicBezTo>
                  <a:cubicBezTo>
                    <a:pt x="2844" y="3002"/>
                    <a:pt x="2717" y="3129"/>
                    <a:pt x="2560" y="3129"/>
                  </a:cubicBezTo>
                  <a:lnTo>
                    <a:pt x="1422" y="3129"/>
                  </a:lnTo>
                  <a:cubicBezTo>
                    <a:pt x="1265" y="3129"/>
                    <a:pt x="1138" y="3002"/>
                    <a:pt x="1138" y="2844"/>
                  </a:cubicBezTo>
                  <a:cubicBezTo>
                    <a:pt x="1138" y="2687"/>
                    <a:pt x="1265" y="2560"/>
                    <a:pt x="1422" y="2560"/>
                  </a:cubicBezTo>
                  <a:close/>
                  <a:moveTo>
                    <a:pt x="3129" y="4267"/>
                  </a:moveTo>
                  <a:lnTo>
                    <a:pt x="1422" y="4267"/>
                  </a:lnTo>
                  <a:cubicBezTo>
                    <a:pt x="1265" y="4267"/>
                    <a:pt x="1138" y="4140"/>
                    <a:pt x="1138" y="3982"/>
                  </a:cubicBezTo>
                  <a:cubicBezTo>
                    <a:pt x="1138" y="3825"/>
                    <a:pt x="1265" y="3698"/>
                    <a:pt x="1422" y="3698"/>
                  </a:cubicBezTo>
                  <a:lnTo>
                    <a:pt x="3129" y="3698"/>
                  </a:lnTo>
                  <a:cubicBezTo>
                    <a:pt x="3286" y="3698"/>
                    <a:pt x="3413" y="3825"/>
                    <a:pt x="3413" y="3982"/>
                  </a:cubicBezTo>
                  <a:cubicBezTo>
                    <a:pt x="3413" y="4140"/>
                    <a:pt x="3286" y="4267"/>
                    <a:pt x="3129" y="4267"/>
                  </a:cubicBezTo>
                  <a:close/>
                  <a:moveTo>
                    <a:pt x="6258" y="3194"/>
                  </a:moveTo>
                  <a:cubicBezTo>
                    <a:pt x="6258" y="3315"/>
                    <a:pt x="6159" y="3413"/>
                    <a:pt x="6038" y="3413"/>
                  </a:cubicBezTo>
                  <a:lnTo>
                    <a:pt x="5689" y="3413"/>
                  </a:lnTo>
                  <a:cubicBezTo>
                    <a:pt x="5532" y="3413"/>
                    <a:pt x="5404" y="3541"/>
                    <a:pt x="5404" y="3698"/>
                  </a:cubicBezTo>
                  <a:lnTo>
                    <a:pt x="5404" y="4093"/>
                  </a:lnTo>
                  <a:lnTo>
                    <a:pt x="5079" y="3552"/>
                  </a:lnTo>
                  <a:cubicBezTo>
                    <a:pt x="5028" y="3466"/>
                    <a:pt x="4936" y="3413"/>
                    <a:pt x="4836" y="3413"/>
                  </a:cubicBezTo>
                  <a:lnTo>
                    <a:pt x="4551" y="3413"/>
                  </a:lnTo>
                  <a:lnTo>
                    <a:pt x="4551" y="2211"/>
                  </a:lnTo>
                  <a:cubicBezTo>
                    <a:pt x="4551" y="1776"/>
                    <a:pt x="4198" y="1422"/>
                    <a:pt x="3763" y="1422"/>
                  </a:cubicBezTo>
                  <a:lnTo>
                    <a:pt x="1991" y="1422"/>
                  </a:lnTo>
                  <a:lnTo>
                    <a:pt x="1991" y="788"/>
                  </a:lnTo>
                  <a:cubicBezTo>
                    <a:pt x="1991" y="668"/>
                    <a:pt x="2090" y="569"/>
                    <a:pt x="2210" y="569"/>
                  </a:cubicBezTo>
                  <a:lnTo>
                    <a:pt x="6038" y="569"/>
                  </a:lnTo>
                  <a:cubicBezTo>
                    <a:pt x="6159" y="569"/>
                    <a:pt x="6258" y="668"/>
                    <a:pt x="6258" y="788"/>
                  </a:cubicBezTo>
                  <a:lnTo>
                    <a:pt x="6258" y="31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7ED918E-AC35-4D67-B9EF-BCFE1ED638AD}"/>
                </a:ext>
              </a:extLst>
            </p:cNvPr>
            <p:cNvGrpSpPr/>
            <p:nvPr/>
          </p:nvGrpSpPr>
          <p:grpSpPr>
            <a:xfrm>
              <a:off x="1301400" y="4779468"/>
              <a:ext cx="2268283" cy="762882"/>
              <a:chOff x="1317668" y="2097743"/>
              <a:chExt cx="2268283" cy="762882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5D8FE193-BA4F-4DD1-A372-E78583D67F01}"/>
                  </a:ext>
                </a:extLst>
              </p:cNvPr>
              <p:cNvSpPr txBox="1"/>
              <p:nvPr/>
            </p:nvSpPr>
            <p:spPr>
              <a:xfrm>
                <a:off x="1317668" y="2214294"/>
                <a:ext cx="226828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这里可以放一两句话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重要的依然突出</a:t>
                </a: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F4DFE00-E8FE-4D7E-9365-63A1B257E088}"/>
                  </a:ext>
                </a:extLst>
              </p:cNvPr>
              <p:cNvCxnSpPr/>
              <p:nvPr/>
            </p:nvCxnSpPr>
            <p:spPr>
              <a:xfrm>
                <a:off x="2039047" y="2143463"/>
                <a:ext cx="82552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210B2CAD-BF31-4F14-8700-DE1EE3C3CC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6940" y="2097743"/>
                <a:ext cx="49720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7544D3-C97C-488D-97A4-6318BA782E93}"/>
              </a:ext>
            </a:extLst>
          </p:cNvPr>
          <p:cNvGrpSpPr/>
          <p:nvPr/>
        </p:nvGrpSpPr>
        <p:grpSpPr>
          <a:xfrm>
            <a:off x="7721442" y="1715032"/>
            <a:ext cx="3537263" cy="2785094"/>
            <a:chOff x="7842642" y="1715032"/>
            <a:chExt cx="3537263" cy="2785094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0BA7CB28-CD46-4119-839D-D3BAC25FC737}"/>
                </a:ext>
              </a:extLst>
            </p:cNvPr>
            <p:cNvGrpSpPr/>
            <p:nvPr/>
          </p:nvGrpSpPr>
          <p:grpSpPr>
            <a:xfrm>
              <a:off x="7842642" y="3472724"/>
              <a:ext cx="3537263" cy="1027402"/>
              <a:chOff x="778711" y="2042879"/>
              <a:chExt cx="3537263" cy="1027402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3945A450-F507-4475-99FD-33BEC42431BE}"/>
                  </a:ext>
                </a:extLst>
              </p:cNvPr>
              <p:cNvSpPr txBox="1"/>
              <p:nvPr/>
            </p:nvSpPr>
            <p:spPr>
              <a:xfrm>
                <a:off x="778711" y="2239284"/>
                <a:ext cx="353726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这里可以放一两句话</a:t>
                </a:r>
                <a:endParaRPr lang="en-US" altLang="zh-CN" sz="2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重要的依然突出</a:t>
                </a:r>
                <a:endPara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CE856249-1196-4F0E-B6CB-E4C18E66E4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7555" y="2143463"/>
                <a:ext cx="213969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5693596-A607-4707-857C-7EEE7CD428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4597" y="2042879"/>
                <a:ext cx="1578864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06947E5-938D-4AD7-AA52-35F184330F04}"/>
                </a:ext>
              </a:extLst>
            </p:cNvPr>
            <p:cNvSpPr txBox="1"/>
            <p:nvPr/>
          </p:nvSpPr>
          <p:spPr>
            <a:xfrm>
              <a:off x="8455293" y="1715032"/>
              <a:ext cx="26427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45%</a:t>
              </a:r>
              <a:endParaRPr lang="zh-CN" altLang="en-US" sz="9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E596E71-1B75-46FD-949A-88BF89E5237B}"/>
              </a:ext>
            </a:extLst>
          </p:cNvPr>
          <p:cNvSpPr txBox="1"/>
          <p:nvPr/>
        </p:nvSpPr>
        <p:spPr>
          <a:xfrm>
            <a:off x="8303620" y="6020913"/>
            <a:ext cx="2345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DD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致敬</a:t>
            </a:r>
            <a:r>
              <a:rPr lang="en-US" altLang="zh-CN" sz="1400" dirty="0">
                <a:solidFill>
                  <a:srgbClr val="FDD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@Simon_</a:t>
            </a:r>
            <a:r>
              <a:rPr lang="zh-CN" altLang="en-US" sz="1400" dirty="0">
                <a:solidFill>
                  <a:srgbClr val="FDD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阿文</a:t>
            </a:r>
          </a:p>
        </p:txBody>
      </p:sp>
      <p:pic>
        <p:nvPicPr>
          <p:cNvPr id="64" name="图形 63">
            <a:extLst>
              <a:ext uri="{FF2B5EF4-FFF2-40B4-BE49-F238E27FC236}">
                <a16:creationId xmlns:a16="http://schemas.microsoft.com/office/drawing/2014/main" id="{FFB1DABA-20AB-45E8-A8CF-05A95CA233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A65C509A-22E1-4FFE-B500-D6B303176E30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chemeClr val="bg1"/>
          </a:solidFill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610A657-7A82-4095-A859-72040963D649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0C9FB82-19ED-4AD4-A153-CA4E6B075B38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2126BE9-F05B-41A0-8F80-87009E9D1739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B7215E8-B7F6-42C7-85A1-28A97C1D06AC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23E8FB7-DFE8-4278-AD62-408D84FBAF88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E75BFA2-3EAC-40DD-8990-78761DB845C9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66D0EB-F582-4C0E-9AD0-DC840E0C0C57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E05783A-6639-4CF1-AF4C-3886A6D0EFEC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5957335-6AEF-4DA8-B740-F85173724C61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5276DB-D7AB-4CFC-9872-98DEBDC27F8B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DAEC4E-E389-476F-B3CE-968FE9B5AFA5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47C571D-C89C-4571-AE2C-8F6BCB630A06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7E9D815-B31D-4502-A994-66133B6D641A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E989AC9-579E-47A4-BE2C-5CBC6A6D7B76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BCC497-0C2A-4A87-AEA0-E34C936FCAFF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D4F3430-5CB5-45A2-BDCA-17132AE64442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B8CB48B-442B-403D-A655-38D54AC6D817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24321EE-7382-4BEC-A756-29DEFFF9A967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8AFB6B8-00A0-48A3-A4A6-D6EB46FE9FEC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A451061-DE5E-4495-A27D-79D4A557849C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4FCBD93-321A-4441-8017-10C7BC9DF422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FAF43DB-11E3-41B3-9A55-7D8C6C409D73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1D36657-173C-4FC2-9D74-8C581F547F85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C748080-3569-4685-AD61-B3FB0138C11E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6657AF1-C523-43AB-9139-89C9F8C53A54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4544D8A-ABA8-4166-A9E6-84185ECE2CB0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8F6E18B-AFEE-428F-BA66-6585E4CF0AFA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B7A6F458-4DA3-4594-9A84-8F649537144A}"/>
              </a:ext>
            </a:extLst>
          </p:cNvPr>
          <p:cNvSpPr txBox="1"/>
          <p:nvPr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>
                <a:solidFill>
                  <a:schemeClr val="bg1">
                    <a:alpha val="48000"/>
                  </a:schemeClr>
                </a:solidFill>
              </a:rPr>
              <a:t>勤奋 求实 进取 </a:t>
            </a:r>
            <a:r>
              <a:rPr lang="en-US" altLang="zh-CN" dirty="0">
                <a:solidFill>
                  <a:schemeClr val="bg1">
                    <a:alpha val="48000"/>
                  </a:schemeClr>
                </a:solidFill>
              </a:rPr>
              <a:t>| www.lzu.edu.cn</a:t>
            </a:r>
            <a:endParaRPr lang="zh-CN" altLang="en-US" dirty="0">
              <a:solidFill>
                <a:schemeClr val="bg1">
                  <a:alpha val="48000"/>
                </a:schemeClr>
              </a:solidFill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DF86F080-D7B5-4E9C-9B4E-5287FEFEA045}"/>
              </a:ext>
            </a:extLst>
          </p:cNvPr>
          <p:cNvGrpSpPr/>
          <p:nvPr/>
        </p:nvGrpSpPr>
        <p:grpSpPr>
          <a:xfrm>
            <a:off x="614114" y="997749"/>
            <a:ext cx="233096" cy="382662"/>
            <a:chOff x="692570" y="2860625"/>
            <a:chExt cx="233096" cy="382662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B6F5F5E-BA9A-4E86-9469-FD0E340CE2BD}"/>
                </a:ext>
              </a:extLst>
            </p:cNvPr>
            <p:cNvSpPr/>
            <p:nvPr/>
          </p:nvSpPr>
          <p:spPr>
            <a:xfrm>
              <a:off x="692571" y="2860625"/>
              <a:ext cx="233095" cy="233095"/>
            </a:xfrm>
            <a:prstGeom prst="ellipse">
              <a:avLst/>
            </a:prstGeom>
            <a:solidFill>
              <a:srgbClr val="FDD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75EA9B8-12C2-49A6-84F9-3F7B65F97171}"/>
                </a:ext>
              </a:extLst>
            </p:cNvPr>
            <p:cNvSpPr/>
            <p:nvPr/>
          </p:nvSpPr>
          <p:spPr>
            <a:xfrm>
              <a:off x="692570" y="3010192"/>
              <a:ext cx="233095" cy="233095"/>
            </a:xfrm>
            <a:prstGeom prst="ellipse">
              <a:avLst/>
            </a:prstGeom>
            <a:solidFill>
              <a:srgbClr val="014579">
                <a:alpha val="5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C2CF994B-03B6-4648-8CCF-B5F3EBC30AC4}"/>
              </a:ext>
            </a:extLst>
          </p:cNvPr>
          <p:cNvCxnSpPr>
            <a:cxnSpLocks/>
          </p:cNvCxnSpPr>
          <p:nvPr/>
        </p:nvCxnSpPr>
        <p:spPr>
          <a:xfrm>
            <a:off x="723041" y="1380411"/>
            <a:ext cx="0" cy="5058489"/>
          </a:xfrm>
          <a:prstGeom prst="line">
            <a:avLst/>
          </a:prstGeom>
          <a:ln w="9525">
            <a:solidFill>
              <a:srgbClr val="03477A">
                <a:alpha val="2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4498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6EB961DF-BB2F-45F7-AC60-1752B4320F7B}"/>
              </a:ext>
            </a:extLst>
          </p:cNvPr>
          <p:cNvSpPr/>
          <p:nvPr/>
        </p:nvSpPr>
        <p:spPr>
          <a:xfrm>
            <a:off x="6708543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3F83D0A-7DCD-4EFB-91E8-83A8A485EC41}"/>
              </a:ext>
            </a:extLst>
          </p:cNvPr>
          <p:cNvSpPr/>
          <p:nvPr/>
        </p:nvSpPr>
        <p:spPr>
          <a:xfrm>
            <a:off x="10652095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B814BEA-EA10-4F74-B70E-327253530A66}"/>
              </a:ext>
            </a:extLst>
          </p:cNvPr>
          <p:cNvSpPr/>
          <p:nvPr/>
        </p:nvSpPr>
        <p:spPr>
          <a:xfrm>
            <a:off x="2764991" y="2145029"/>
            <a:ext cx="1090729" cy="2259331"/>
          </a:xfrm>
          <a:prstGeom prst="rect">
            <a:avLst/>
          </a:prstGeom>
          <a:solidFill>
            <a:srgbClr val="FDD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E3A508E-9A1B-4B56-8EA9-9682D83C711C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一张多图页面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207517-3831-4E17-AC88-A4B56CDB611D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图片 14" descr="图片包含 天空, 就坐, 户外&#10;&#10;自动生成的说明">
            <a:extLst>
              <a:ext uri="{FF2B5EF4-FFF2-40B4-BE49-F238E27FC236}">
                <a16:creationId xmlns:a16="http://schemas.microsoft.com/office/drawing/2014/main" id="{BE45DC90-E64E-4598-BF53-8885629904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11165" r="14068" b="19418"/>
          <a:stretch/>
        </p:blipFill>
        <p:spPr>
          <a:xfrm>
            <a:off x="482642" y="2179319"/>
            <a:ext cx="3332124" cy="2179321"/>
          </a:xfrm>
          <a:prstGeom prst="rect">
            <a:avLst/>
          </a:prstGeom>
        </p:spPr>
      </p:pic>
      <p:pic>
        <p:nvPicPr>
          <p:cNvPr id="18" name="图片 17" descr="图片包含 建筑物, 户外, 天空, 时钟&#10;&#10;自动生成的说明">
            <a:extLst>
              <a:ext uri="{FF2B5EF4-FFF2-40B4-BE49-F238E27FC236}">
                <a16:creationId xmlns:a16="http://schemas.microsoft.com/office/drawing/2014/main" id="{1B4700E9-D668-498F-BA44-EFA7BFEDAC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6"/>
          <a:stretch/>
        </p:blipFill>
        <p:spPr>
          <a:xfrm>
            <a:off x="4429938" y="2179319"/>
            <a:ext cx="3332124" cy="2179321"/>
          </a:xfrm>
          <a:prstGeom prst="rect">
            <a:avLst/>
          </a:prstGeom>
        </p:spPr>
      </p:pic>
      <p:pic>
        <p:nvPicPr>
          <p:cNvPr id="20" name="图片 19" descr="图片包含 建筑物, 户外, 天空, 树&#10;&#10;自动生成的说明">
            <a:extLst>
              <a:ext uri="{FF2B5EF4-FFF2-40B4-BE49-F238E27FC236}">
                <a16:creationId xmlns:a16="http://schemas.microsoft.com/office/drawing/2014/main" id="{0808A625-E6A3-4BF0-B1A9-504636424A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6" t="1" r="11318" b="27939"/>
          <a:stretch/>
        </p:blipFill>
        <p:spPr>
          <a:xfrm>
            <a:off x="8377234" y="2179318"/>
            <a:ext cx="3332124" cy="217932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9BBBC5C-E25A-4600-BC9D-2490266D413C}"/>
              </a:ext>
            </a:extLst>
          </p:cNvPr>
          <p:cNvGrpSpPr/>
          <p:nvPr/>
        </p:nvGrpSpPr>
        <p:grpSpPr>
          <a:xfrm>
            <a:off x="3351629" y="1301026"/>
            <a:ext cx="5488741" cy="241947"/>
            <a:chOff x="3351629" y="1301026"/>
            <a:chExt cx="5488741" cy="24194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065A67C-1561-48E9-9F15-66A3D9CC4530}"/>
                </a:ext>
              </a:extLst>
            </p:cNvPr>
            <p:cNvGrpSpPr/>
            <p:nvPr/>
          </p:nvGrpSpPr>
          <p:grpSpPr>
            <a:xfrm>
              <a:off x="3351629" y="1301026"/>
              <a:ext cx="926273" cy="241947"/>
              <a:chOff x="3351629" y="1252012"/>
              <a:chExt cx="926273" cy="241947"/>
            </a:xfrm>
          </p:grpSpPr>
          <p:sp>
            <p:nvSpPr>
              <p:cNvPr id="22" name="L 形 21">
                <a:extLst>
                  <a:ext uri="{FF2B5EF4-FFF2-40B4-BE49-F238E27FC236}">
                    <a16:creationId xmlns:a16="http://schemas.microsoft.com/office/drawing/2014/main" id="{088D832C-3018-4C30-9010-6B5039BDE7A6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L 形 22">
                <a:extLst>
                  <a:ext uri="{FF2B5EF4-FFF2-40B4-BE49-F238E27FC236}">
                    <a16:creationId xmlns:a16="http://schemas.microsoft.com/office/drawing/2014/main" id="{1FC8470D-15C6-4942-B709-BB15342097AC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L 形 23">
                <a:extLst>
                  <a:ext uri="{FF2B5EF4-FFF2-40B4-BE49-F238E27FC236}">
                    <a16:creationId xmlns:a16="http://schemas.microsoft.com/office/drawing/2014/main" id="{6E5C929A-A864-477C-8B7B-46B305151FA1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0FE1248-3141-4381-8BA6-7B69DDC8DC46}"/>
                </a:ext>
              </a:extLst>
            </p:cNvPr>
            <p:cNvGrpSpPr/>
            <p:nvPr/>
          </p:nvGrpSpPr>
          <p:grpSpPr>
            <a:xfrm flipH="1">
              <a:off x="7914097" y="1301026"/>
              <a:ext cx="926273" cy="241947"/>
              <a:chOff x="3351629" y="1252012"/>
              <a:chExt cx="926273" cy="241947"/>
            </a:xfrm>
          </p:grpSpPr>
          <p:sp>
            <p:nvSpPr>
              <p:cNvPr id="27" name="L 形 26">
                <a:extLst>
                  <a:ext uri="{FF2B5EF4-FFF2-40B4-BE49-F238E27FC236}">
                    <a16:creationId xmlns:a16="http://schemas.microsoft.com/office/drawing/2014/main" id="{5E13A336-D3A0-4369-BB61-D0FDFF7248D8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L 形 27">
                <a:extLst>
                  <a:ext uri="{FF2B5EF4-FFF2-40B4-BE49-F238E27FC236}">
                    <a16:creationId xmlns:a16="http://schemas.microsoft.com/office/drawing/2014/main" id="{217B5290-6D00-45DA-9FE1-16EE2316C613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L 形 28">
                <a:extLst>
                  <a:ext uri="{FF2B5EF4-FFF2-40B4-BE49-F238E27FC236}">
                    <a16:creationId xmlns:a16="http://schemas.microsoft.com/office/drawing/2014/main" id="{84CF01A0-9B84-4605-9C98-73C29271E377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A6551D2-A956-4D85-B737-8B94EF8A3D88}"/>
              </a:ext>
            </a:extLst>
          </p:cNvPr>
          <p:cNvSpPr txBox="1"/>
          <p:nvPr/>
        </p:nvSpPr>
        <p:spPr>
          <a:xfrm>
            <a:off x="4538765" y="1160388"/>
            <a:ext cx="311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6487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此处输入关键要点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531628-2BEC-46D2-BACF-C4FD14E5CC0F}"/>
              </a:ext>
            </a:extLst>
          </p:cNvPr>
          <p:cNvGrpSpPr/>
          <p:nvPr/>
        </p:nvGrpSpPr>
        <p:grpSpPr>
          <a:xfrm>
            <a:off x="483319" y="4356734"/>
            <a:ext cx="15240" cy="826771"/>
            <a:chOff x="483319" y="4356734"/>
            <a:chExt cx="15240" cy="826771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F05E378-46B3-4D36-BE36-07F14BA9CCDC}"/>
                </a:ext>
              </a:extLst>
            </p:cNvPr>
            <p:cNvCxnSpPr>
              <a:cxnSpLocks/>
            </p:cNvCxnSpPr>
            <p:nvPr/>
          </p:nvCxnSpPr>
          <p:spPr>
            <a:xfrm>
              <a:off x="483319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90B91EA7-FF05-4C81-AABF-A29B67C3A44B}"/>
                </a:ext>
              </a:extLst>
            </p:cNvPr>
            <p:cNvCxnSpPr>
              <a:cxnSpLocks/>
            </p:cNvCxnSpPr>
            <p:nvPr/>
          </p:nvCxnSpPr>
          <p:spPr>
            <a:xfrm>
              <a:off x="498559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69F33F-7146-49BD-8902-536E48A60633}"/>
              </a:ext>
            </a:extLst>
          </p:cNvPr>
          <p:cNvGrpSpPr/>
          <p:nvPr/>
        </p:nvGrpSpPr>
        <p:grpSpPr>
          <a:xfrm>
            <a:off x="4430615" y="4356734"/>
            <a:ext cx="15240" cy="826771"/>
            <a:chOff x="4430615" y="4356734"/>
            <a:chExt cx="15240" cy="826771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F57E30B-B532-4DC4-8A9F-811E8094D2B6}"/>
                </a:ext>
              </a:extLst>
            </p:cNvPr>
            <p:cNvCxnSpPr>
              <a:cxnSpLocks/>
            </p:cNvCxnSpPr>
            <p:nvPr/>
          </p:nvCxnSpPr>
          <p:spPr>
            <a:xfrm>
              <a:off x="4430615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1A9239D-EFE9-437B-AF18-60F75BC6352D}"/>
                </a:ext>
              </a:extLst>
            </p:cNvPr>
            <p:cNvCxnSpPr>
              <a:cxnSpLocks/>
            </p:cNvCxnSpPr>
            <p:nvPr/>
          </p:nvCxnSpPr>
          <p:spPr>
            <a:xfrm>
              <a:off x="4445855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B4E5AA-B6D3-4FBC-B598-B6B2CC4BEF0A}"/>
              </a:ext>
            </a:extLst>
          </p:cNvPr>
          <p:cNvGrpSpPr/>
          <p:nvPr/>
        </p:nvGrpSpPr>
        <p:grpSpPr>
          <a:xfrm>
            <a:off x="8377911" y="4356734"/>
            <a:ext cx="15240" cy="826771"/>
            <a:chOff x="8377911" y="4356734"/>
            <a:chExt cx="15240" cy="826771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2488512E-02B0-4E18-A5A2-60A987A22D66}"/>
                </a:ext>
              </a:extLst>
            </p:cNvPr>
            <p:cNvCxnSpPr>
              <a:cxnSpLocks/>
            </p:cNvCxnSpPr>
            <p:nvPr/>
          </p:nvCxnSpPr>
          <p:spPr>
            <a:xfrm>
              <a:off x="8377911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99FB2262-3463-40C1-9D36-15879CC5807E}"/>
                </a:ext>
              </a:extLst>
            </p:cNvPr>
            <p:cNvCxnSpPr>
              <a:cxnSpLocks/>
            </p:cNvCxnSpPr>
            <p:nvPr/>
          </p:nvCxnSpPr>
          <p:spPr>
            <a:xfrm>
              <a:off x="8393151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L 形 46">
            <a:extLst>
              <a:ext uri="{FF2B5EF4-FFF2-40B4-BE49-F238E27FC236}">
                <a16:creationId xmlns:a16="http://schemas.microsoft.com/office/drawing/2014/main" id="{05E402EB-8600-4259-BACF-9DC5E126A0AA}"/>
              </a:ext>
            </a:extLst>
          </p:cNvPr>
          <p:cNvSpPr/>
          <p:nvPr/>
        </p:nvSpPr>
        <p:spPr>
          <a:xfrm rot="2700000">
            <a:off x="191264" y="3230617"/>
            <a:ext cx="241946" cy="241946"/>
          </a:xfrm>
          <a:prstGeom prst="corner">
            <a:avLst>
              <a:gd name="adj1" fmla="val 19039"/>
              <a:gd name="adj2" fmla="val 20272"/>
            </a:avLst>
          </a:prstGeom>
          <a:solidFill>
            <a:srgbClr val="06487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L 形 47">
            <a:extLst>
              <a:ext uri="{FF2B5EF4-FFF2-40B4-BE49-F238E27FC236}">
                <a16:creationId xmlns:a16="http://schemas.microsoft.com/office/drawing/2014/main" id="{6304438C-DF3F-4F9A-B0D1-6A0DF05B4FD4}"/>
              </a:ext>
            </a:extLst>
          </p:cNvPr>
          <p:cNvSpPr/>
          <p:nvPr/>
        </p:nvSpPr>
        <p:spPr>
          <a:xfrm rot="18900000" flipH="1">
            <a:off x="11766681" y="3230617"/>
            <a:ext cx="241946" cy="241946"/>
          </a:xfrm>
          <a:prstGeom prst="corner">
            <a:avLst>
              <a:gd name="adj1" fmla="val 19039"/>
              <a:gd name="adj2" fmla="val 20272"/>
            </a:avLst>
          </a:prstGeom>
          <a:solidFill>
            <a:srgbClr val="06487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id="{56E95769-5ED3-48BD-A135-F85EA900A6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id="{A53D0536-B43B-4ADE-8D51-E738248402A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C931A560-C092-4D21-AB0E-66075EE4CFE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E85C363-29B9-47C3-A4C6-3F3E8AE86C53}"/>
              </a:ext>
            </a:extLst>
          </p:cNvPr>
          <p:cNvGrpSpPr/>
          <p:nvPr/>
        </p:nvGrpSpPr>
        <p:grpSpPr>
          <a:xfrm>
            <a:off x="482642" y="4356734"/>
            <a:ext cx="3446018" cy="916739"/>
            <a:chOff x="482642" y="4356734"/>
            <a:chExt cx="3446018" cy="91673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E00A00D-8C77-425E-9099-DB6466D3AFE7}"/>
                </a:ext>
              </a:extLst>
            </p:cNvPr>
            <p:cNvSpPr txBox="1"/>
            <p:nvPr/>
          </p:nvSpPr>
          <p:spPr>
            <a:xfrm>
              <a:off x="482642" y="4627142"/>
              <a:ext cx="3446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此处可以对图片进行阐释，也可以单纯设置要点。</a:t>
              </a:r>
              <a:r>
                <a: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</a:t>
              </a: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E66B1319-632B-4218-87F5-EC0A081CFF81}"/>
                </a:ext>
              </a:extLst>
            </p:cNvPr>
            <p:cNvCxnSpPr>
              <a:cxnSpLocks/>
            </p:cNvCxnSpPr>
            <p:nvPr/>
          </p:nvCxnSpPr>
          <p:spPr>
            <a:xfrm>
              <a:off x="483319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C493894-2D6F-42BA-B6E0-8CDF3776DA3B}"/>
                </a:ext>
              </a:extLst>
            </p:cNvPr>
            <p:cNvCxnSpPr>
              <a:cxnSpLocks/>
            </p:cNvCxnSpPr>
            <p:nvPr/>
          </p:nvCxnSpPr>
          <p:spPr>
            <a:xfrm>
              <a:off x="498559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46FC5C1-D5BF-46B9-A1CD-77AC31B214B8}"/>
              </a:ext>
            </a:extLst>
          </p:cNvPr>
          <p:cNvGrpSpPr/>
          <p:nvPr/>
        </p:nvGrpSpPr>
        <p:grpSpPr>
          <a:xfrm>
            <a:off x="4429938" y="4356734"/>
            <a:ext cx="3446018" cy="916739"/>
            <a:chOff x="4429938" y="4356734"/>
            <a:chExt cx="3446018" cy="91673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251C5E3-F138-48B3-9F00-6814D4824663}"/>
                </a:ext>
              </a:extLst>
            </p:cNvPr>
            <p:cNvSpPr txBox="1"/>
            <p:nvPr/>
          </p:nvSpPr>
          <p:spPr>
            <a:xfrm>
              <a:off x="4429938" y="4627142"/>
              <a:ext cx="3446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此处可以对图片进行阐释，也可以单纯设置要点。</a:t>
              </a:r>
              <a:r>
                <a: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</a:t>
              </a: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D9D7927E-2D7F-4FCA-9C86-28350298DBB1}"/>
                </a:ext>
              </a:extLst>
            </p:cNvPr>
            <p:cNvCxnSpPr>
              <a:cxnSpLocks/>
            </p:cNvCxnSpPr>
            <p:nvPr/>
          </p:nvCxnSpPr>
          <p:spPr>
            <a:xfrm>
              <a:off x="4430615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8D74088-5EC2-476F-9261-347B27442F24}"/>
                </a:ext>
              </a:extLst>
            </p:cNvPr>
            <p:cNvCxnSpPr>
              <a:cxnSpLocks/>
            </p:cNvCxnSpPr>
            <p:nvPr/>
          </p:nvCxnSpPr>
          <p:spPr>
            <a:xfrm>
              <a:off x="4445855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0779643-1335-49C0-ADF5-25E3B8374B1C}"/>
              </a:ext>
            </a:extLst>
          </p:cNvPr>
          <p:cNvGrpSpPr/>
          <p:nvPr/>
        </p:nvGrpSpPr>
        <p:grpSpPr>
          <a:xfrm>
            <a:off x="8377234" y="4356734"/>
            <a:ext cx="3446018" cy="916739"/>
            <a:chOff x="8377234" y="4356734"/>
            <a:chExt cx="3446018" cy="91673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C1C52C6-1C58-457F-904B-4A7D53C04603}"/>
                </a:ext>
              </a:extLst>
            </p:cNvPr>
            <p:cNvSpPr txBox="1"/>
            <p:nvPr/>
          </p:nvSpPr>
          <p:spPr>
            <a:xfrm>
              <a:off x="8377234" y="4627142"/>
              <a:ext cx="34460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此处可以对图片进行阐释，也可以单纯设置要点。</a:t>
              </a:r>
              <a:r>
                <a:rPr lang="zh-CN" altLang="en-US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</a:t>
              </a: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D869D27-9776-4396-8ABF-7AE90312BEFB}"/>
                </a:ext>
              </a:extLst>
            </p:cNvPr>
            <p:cNvCxnSpPr>
              <a:cxnSpLocks/>
            </p:cNvCxnSpPr>
            <p:nvPr/>
          </p:nvCxnSpPr>
          <p:spPr>
            <a:xfrm>
              <a:off x="8377911" y="4356734"/>
              <a:ext cx="0" cy="826771"/>
            </a:xfrm>
            <a:prstGeom prst="line">
              <a:avLst/>
            </a:prstGeom>
            <a:ln w="15875">
              <a:solidFill>
                <a:srgbClr val="2766A2">
                  <a:alpha val="5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573E055-7EF8-4AF4-8D0E-E05FEAC3527F}"/>
                </a:ext>
              </a:extLst>
            </p:cNvPr>
            <p:cNvCxnSpPr>
              <a:cxnSpLocks/>
            </p:cNvCxnSpPr>
            <p:nvPr/>
          </p:nvCxnSpPr>
          <p:spPr>
            <a:xfrm>
              <a:off x="8393151" y="4770119"/>
              <a:ext cx="0" cy="413386"/>
            </a:xfrm>
            <a:prstGeom prst="line">
              <a:avLst/>
            </a:prstGeom>
            <a:ln w="34925">
              <a:solidFill>
                <a:srgbClr val="2766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77907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1C1A327-2034-42D5-B816-BC21F71D047C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数据文字页面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DA0DB0-C2A3-4AD8-9194-C9272629DF20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1" name="图片 10" descr="图片包含 建筑物, 户外, 树, 房屋&#10;&#10;自动生成的说明">
            <a:extLst>
              <a:ext uri="{FF2B5EF4-FFF2-40B4-BE49-F238E27FC236}">
                <a16:creationId xmlns:a16="http://schemas.microsoft.com/office/drawing/2014/main" id="{57A6C16E-230A-4B98-9700-A146314266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" t="4555" r="4455" b="21783"/>
          <a:stretch/>
        </p:blipFill>
        <p:spPr>
          <a:xfrm>
            <a:off x="326373" y="1918092"/>
            <a:ext cx="7547574" cy="3779520"/>
          </a:xfrm>
          <a:prstGeom prst="rect">
            <a:avLst/>
          </a:prstGeom>
        </p:spPr>
      </p:pic>
      <p:sp>
        <p:nvSpPr>
          <p:cNvPr id="16" name="流程图: 过程 15">
            <a:extLst>
              <a:ext uri="{FF2B5EF4-FFF2-40B4-BE49-F238E27FC236}">
                <a16:creationId xmlns:a16="http://schemas.microsoft.com/office/drawing/2014/main" id="{76F92074-0300-4E0A-A162-25833186BD04}"/>
              </a:ext>
            </a:extLst>
          </p:cNvPr>
          <p:cNvSpPr/>
          <p:nvPr/>
        </p:nvSpPr>
        <p:spPr>
          <a:xfrm>
            <a:off x="326373" y="1918092"/>
            <a:ext cx="7547574" cy="3779520"/>
          </a:xfrm>
          <a:prstGeom prst="flowChartProcess">
            <a:avLst/>
          </a:prstGeom>
          <a:solidFill>
            <a:srgbClr val="01457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79A590-5008-4359-9CEF-A93B991846CD}"/>
              </a:ext>
            </a:extLst>
          </p:cNvPr>
          <p:cNvGrpSpPr/>
          <p:nvPr/>
        </p:nvGrpSpPr>
        <p:grpSpPr>
          <a:xfrm>
            <a:off x="1584681" y="2536469"/>
            <a:ext cx="899160" cy="899160"/>
            <a:chOff x="1333500" y="2157617"/>
            <a:chExt cx="899160" cy="899160"/>
          </a:xfrm>
        </p:grpSpPr>
        <p:sp>
          <p:nvSpPr>
            <p:cNvPr id="17" name="lemonade_176770">
              <a:extLst>
                <a:ext uri="{FF2B5EF4-FFF2-40B4-BE49-F238E27FC236}">
                  <a16:creationId xmlns:a16="http://schemas.microsoft.com/office/drawing/2014/main" id="{1654ADF3-5D7B-4612-9853-837C3EFD53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71876" y="2302355"/>
              <a:ext cx="497789" cy="609685"/>
            </a:xfrm>
            <a:custGeom>
              <a:avLst/>
              <a:gdLst>
                <a:gd name="T0" fmla="*/ 3219 w 3267"/>
                <a:gd name="T1" fmla="*/ 1182 h 4007"/>
                <a:gd name="T2" fmla="*/ 3098 w 3267"/>
                <a:gd name="T3" fmla="*/ 1130 h 4007"/>
                <a:gd name="T4" fmla="*/ 2324 w 3267"/>
                <a:gd name="T5" fmla="*/ 1130 h 4007"/>
                <a:gd name="T6" fmla="*/ 2324 w 3267"/>
                <a:gd name="T7" fmla="*/ 627 h 4007"/>
                <a:gd name="T8" fmla="*/ 2947 w 3267"/>
                <a:gd name="T9" fmla="*/ 340 h 4007"/>
                <a:gd name="T10" fmla="*/ 3028 w 3267"/>
                <a:gd name="T11" fmla="*/ 119 h 4007"/>
                <a:gd name="T12" fmla="*/ 2807 w 3267"/>
                <a:gd name="T13" fmla="*/ 38 h 4007"/>
                <a:gd name="T14" fmla="*/ 2088 w 3267"/>
                <a:gd name="T15" fmla="*/ 370 h 4007"/>
                <a:gd name="T16" fmla="*/ 1992 w 3267"/>
                <a:gd name="T17" fmla="*/ 521 h 4007"/>
                <a:gd name="T18" fmla="*/ 1992 w 3267"/>
                <a:gd name="T19" fmla="*/ 1130 h 4007"/>
                <a:gd name="T20" fmla="*/ 1658 w 3267"/>
                <a:gd name="T21" fmla="*/ 1130 h 4007"/>
                <a:gd name="T22" fmla="*/ 830 w 3267"/>
                <a:gd name="T23" fmla="*/ 355 h 4007"/>
                <a:gd name="T24" fmla="*/ 0 w 3267"/>
                <a:gd name="T25" fmla="*/ 1185 h 4007"/>
                <a:gd name="T26" fmla="*/ 830 w 3267"/>
                <a:gd name="T27" fmla="*/ 2015 h 4007"/>
                <a:gd name="T28" fmla="*/ 1095 w 3267"/>
                <a:gd name="T29" fmla="*/ 1971 h 4007"/>
                <a:gd name="T30" fmla="*/ 1217 w 3267"/>
                <a:gd name="T31" fmla="*/ 3852 h 4007"/>
                <a:gd name="T32" fmla="*/ 1383 w 3267"/>
                <a:gd name="T33" fmla="*/ 4007 h 4007"/>
                <a:gd name="T34" fmla="*/ 2932 w 3267"/>
                <a:gd name="T35" fmla="*/ 4007 h 4007"/>
                <a:gd name="T36" fmla="*/ 3098 w 3267"/>
                <a:gd name="T37" fmla="*/ 3852 h 4007"/>
                <a:gd name="T38" fmla="*/ 3264 w 3267"/>
                <a:gd name="T39" fmla="*/ 1307 h 4007"/>
                <a:gd name="T40" fmla="*/ 3219 w 3267"/>
                <a:gd name="T41" fmla="*/ 1182 h 4007"/>
                <a:gd name="T42" fmla="*/ 1217 w 3267"/>
                <a:gd name="T43" fmla="*/ 1130 h 4007"/>
                <a:gd name="T44" fmla="*/ 1217 w 3267"/>
                <a:gd name="T45" fmla="*/ 1130 h 4007"/>
                <a:gd name="T46" fmla="*/ 1096 w 3267"/>
                <a:gd name="T47" fmla="*/ 1182 h 4007"/>
                <a:gd name="T48" fmla="*/ 1051 w 3267"/>
                <a:gd name="T49" fmla="*/ 1307 h 4007"/>
                <a:gd name="T50" fmla="*/ 1072 w 3267"/>
                <a:gd name="T51" fmla="*/ 1620 h 4007"/>
                <a:gd name="T52" fmla="*/ 830 w 3267"/>
                <a:gd name="T53" fmla="*/ 1683 h 4007"/>
                <a:gd name="T54" fmla="*/ 332 w 3267"/>
                <a:gd name="T55" fmla="*/ 1185 h 4007"/>
                <a:gd name="T56" fmla="*/ 830 w 3267"/>
                <a:gd name="T57" fmla="*/ 687 h 4007"/>
                <a:gd name="T58" fmla="*/ 1325 w 3267"/>
                <a:gd name="T59" fmla="*/ 1130 h 4007"/>
                <a:gd name="T60" fmla="*/ 1217 w 3267"/>
                <a:gd name="T61" fmla="*/ 1130 h 4007"/>
                <a:gd name="T62" fmla="*/ 1416 w 3267"/>
                <a:gd name="T63" fmla="*/ 1794 h 4007"/>
                <a:gd name="T64" fmla="*/ 1409 w 3267"/>
                <a:gd name="T65" fmla="*/ 1692 h 4007"/>
                <a:gd name="T66" fmla="*/ 1409 w 3267"/>
                <a:gd name="T67" fmla="*/ 1690 h 4007"/>
                <a:gd name="T68" fmla="*/ 1394 w 3267"/>
                <a:gd name="T69" fmla="*/ 1462 h 4007"/>
                <a:gd name="T70" fmla="*/ 1992 w 3267"/>
                <a:gd name="T71" fmla="*/ 1462 h 4007"/>
                <a:gd name="T72" fmla="*/ 1992 w 3267"/>
                <a:gd name="T73" fmla="*/ 1794 h 4007"/>
                <a:gd name="T74" fmla="*/ 1416 w 3267"/>
                <a:gd name="T75" fmla="*/ 1794 h 4007"/>
                <a:gd name="T76" fmla="*/ 2900 w 3267"/>
                <a:gd name="T77" fmla="*/ 1794 h 4007"/>
                <a:gd name="T78" fmla="*/ 2324 w 3267"/>
                <a:gd name="T79" fmla="*/ 1794 h 4007"/>
                <a:gd name="T80" fmla="*/ 2324 w 3267"/>
                <a:gd name="T81" fmla="*/ 1462 h 4007"/>
                <a:gd name="T82" fmla="*/ 2921 w 3267"/>
                <a:gd name="T83" fmla="*/ 1462 h 4007"/>
                <a:gd name="T84" fmla="*/ 2900 w 3267"/>
                <a:gd name="T85" fmla="*/ 1794 h 4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7" h="4007">
                  <a:moveTo>
                    <a:pt x="3219" y="1182"/>
                  </a:moveTo>
                  <a:cubicBezTo>
                    <a:pt x="3188" y="1149"/>
                    <a:pt x="3144" y="1130"/>
                    <a:pt x="3098" y="1130"/>
                  </a:cubicBezTo>
                  <a:lnTo>
                    <a:pt x="2324" y="1130"/>
                  </a:lnTo>
                  <a:lnTo>
                    <a:pt x="2324" y="627"/>
                  </a:lnTo>
                  <a:lnTo>
                    <a:pt x="2947" y="340"/>
                  </a:lnTo>
                  <a:cubicBezTo>
                    <a:pt x="3030" y="301"/>
                    <a:pt x="3066" y="203"/>
                    <a:pt x="3028" y="119"/>
                  </a:cubicBezTo>
                  <a:cubicBezTo>
                    <a:pt x="2989" y="36"/>
                    <a:pt x="2891" y="0"/>
                    <a:pt x="2807" y="38"/>
                  </a:cubicBezTo>
                  <a:lnTo>
                    <a:pt x="2088" y="370"/>
                  </a:lnTo>
                  <a:cubicBezTo>
                    <a:pt x="2029" y="397"/>
                    <a:pt x="1992" y="456"/>
                    <a:pt x="1992" y="521"/>
                  </a:cubicBezTo>
                  <a:lnTo>
                    <a:pt x="1992" y="1130"/>
                  </a:lnTo>
                  <a:lnTo>
                    <a:pt x="1658" y="1130"/>
                  </a:lnTo>
                  <a:cubicBezTo>
                    <a:pt x="1629" y="698"/>
                    <a:pt x="1269" y="355"/>
                    <a:pt x="830" y="355"/>
                  </a:cubicBezTo>
                  <a:cubicBezTo>
                    <a:pt x="372" y="355"/>
                    <a:pt x="0" y="727"/>
                    <a:pt x="0" y="1185"/>
                  </a:cubicBezTo>
                  <a:cubicBezTo>
                    <a:pt x="0" y="1643"/>
                    <a:pt x="372" y="2015"/>
                    <a:pt x="830" y="2015"/>
                  </a:cubicBezTo>
                  <a:cubicBezTo>
                    <a:pt x="920" y="2015"/>
                    <a:pt x="1010" y="2000"/>
                    <a:pt x="1095" y="1971"/>
                  </a:cubicBezTo>
                  <a:lnTo>
                    <a:pt x="1217" y="3852"/>
                  </a:lnTo>
                  <a:cubicBezTo>
                    <a:pt x="1223" y="3939"/>
                    <a:pt x="1296" y="4007"/>
                    <a:pt x="1383" y="4007"/>
                  </a:cubicBezTo>
                  <a:lnTo>
                    <a:pt x="2932" y="4007"/>
                  </a:lnTo>
                  <a:cubicBezTo>
                    <a:pt x="3020" y="4007"/>
                    <a:pt x="3092" y="3939"/>
                    <a:pt x="3098" y="3852"/>
                  </a:cubicBezTo>
                  <a:lnTo>
                    <a:pt x="3264" y="1307"/>
                  </a:lnTo>
                  <a:cubicBezTo>
                    <a:pt x="3267" y="1261"/>
                    <a:pt x="3251" y="1216"/>
                    <a:pt x="3219" y="1182"/>
                  </a:cubicBezTo>
                  <a:close/>
                  <a:moveTo>
                    <a:pt x="1217" y="1130"/>
                  </a:moveTo>
                  <a:lnTo>
                    <a:pt x="1217" y="1130"/>
                  </a:lnTo>
                  <a:cubicBezTo>
                    <a:pt x="1171" y="1130"/>
                    <a:pt x="1127" y="1149"/>
                    <a:pt x="1096" y="1182"/>
                  </a:cubicBezTo>
                  <a:cubicBezTo>
                    <a:pt x="1065" y="1216"/>
                    <a:pt x="1048" y="1261"/>
                    <a:pt x="1051" y="1307"/>
                  </a:cubicBezTo>
                  <a:lnTo>
                    <a:pt x="1072" y="1620"/>
                  </a:lnTo>
                  <a:cubicBezTo>
                    <a:pt x="998" y="1662"/>
                    <a:pt x="916" y="1683"/>
                    <a:pt x="830" y="1683"/>
                  </a:cubicBezTo>
                  <a:cubicBezTo>
                    <a:pt x="555" y="1683"/>
                    <a:pt x="332" y="1460"/>
                    <a:pt x="332" y="1185"/>
                  </a:cubicBezTo>
                  <a:cubicBezTo>
                    <a:pt x="332" y="910"/>
                    <a:pt x="555" y="687"/>
                    <a:pt x="830" y="687"/>
                  </a:cubicBezTo>
                  <a:cubicBezTo>
                    <a:pt x="1086" y="687"/>
                    <a:pt x="1297" y="881"/>
                    <a:pt x="1325" y="1130"/>
                  </a:cubicBezTo>
                  <a:lnTo>
                    <a:pt x="1217" y="1130"/>
                  </a:lnTo>
                  <a:close/>
                  <a:moveTo>
                    <a:pt x="1416" y="1794"/>
                  </a:moveTo>
                  <a:lnTo>
                    <a:pt x="1409" y="1692"/>
                  </a:lnTo>
                  <a:cubicBezTo>
                    <a:pt x="1409" y="1691"/>
                    <a:pt x="1409" y="1691"/>
                    <a:pt x="1409" y="1690"/>
                  </a:cubicBezTo>
                  <a:lnTo>
                    <a:pt x="1394" y="1462"/>
                  </a:lnTo>
                  <a:lnTo>
                    <a:pt x="1992" y="1462"/>
                  </a:lnTo>
                  <a:lnTo>
                    <a:pt x="1992" y="1794"/>
                  </a:lnTo>
                  <a:lnTo>
                    <a:pt x="1416" y="1794"/>
                  </a:lnTo>
                  <a:close/>
                  <a:moveTo>
                    <a:pt x="2900" y="1794"/>
                  </a:moveTo>
                  <a:lnTo>
                    <a:pt x="2324" y="1794"/>
                  </a:lnTo>
                  <a:lnTo>
                    <a:pt x="2324" y="1462"/>
                  </a:lnTo>
                  <a:lnTo>
                    <a:pt x="2921" y="1462"/>
                  </a:lnTo>
                  <a:lnTo>
                    <a:pt x="2900" y="17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8226D89-799C-44DD-A352-B5D1C7742994}"/>
                </a:ext>
              </a:extLst>
            </p:cNvPr>
            <p:cNvSpPr/>
            <p:nvPr/>
          </p:nvSpPr>
          <p:spPr>
            <a:xfrm>
              <a:off x="1333500" y="2157617"/>
              <a:ext cx="899160" cy="89916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0">
            <a:extLst>
              <a:ext uri="{FF2B5EF4-FFF2-40B4-BE49-F238E27FC236}">
                <a16:creationId xmlns:a16="http://schemas.microsoft.com/office/drawing/2014/main" id="{954028C9-92B6-4A98-9C99-76033F762E20}"/>
              </a:ext>
            </a:extLst>
          </p:cNvPr>
          <p:cNvGrpSpPr/>
          <p:nvPr/>
        </p:nvGrpSpPr>
        <p:grpSpPr>
          <a:xfrm>
            <a:off x="3806849" y="2536469"/>
            <a:ext cx="899160" cy="899160"/>
            <a:chOff x="1333500" y="2157617"/>
            <a:chExt cx="899160" cy="899160"/>
          </a:xfrm>
        </p:grpSpPr>
        <p:sp>
          <p:nvSpPr>
            <p:cNvPr id="30" name="lemonade_176770">
              <a:extLst>
                <a:ext uri="{FF2B5EF4-FFF2-40B4-BE49-F238E27FC236}">
                  <a16:creationId xmlns:a16="http://schemas.microsoft.com/office/drawing/2014/main" id="{F630588A-B0BC-486A-BD9A-E0B0877E11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3244" y="2302355"/>
              <a:ext cx="609685" cy="545580"/>
            </a:xfrm>
            <a:custGeom>
              <a:avLst/>
              <a:gdLst>
                <a:gd name="connsiteX0" fmla="*/ 19590 w 608135"/>
                <a:gd name="connsiteY0" fmla="*/ 478355 h 544193"/>
                <a:gd name="connsiteX1" fmla="*/ 83477 w 608135"/>
                <a:gd name="connsiteY1" fmla="*/ 493714 h 544193"/>
                <a:gd name="connsiteX2" fmla="*/ 130477 w 608135"/>
                <a:gd name="connsiteY2" fmla="*/ 505206 h 544193"/>
                <a:gd name="connsiteX3" fmla="*/ 177370 w 608135"/>
                <a:gd name="connsiteY3" fmla="*/ 493714 h 544193"/>
                <a:gd name="connsiteX4" fmla="*/ 241257 w 608135"/>
                <a:gd name="connsiteY4" fmla="*/ 478355 h 544193"/>
                <a:gd name="connsiteX5" fmla="*/ 305251 w 608135"/>
                <a:gd name="connsiteY5" fmla="*/ 493714 h 544193"/>
                <a:gd name="connsiteX6" fmla="*/ 352144 w 608135"/>
                <a:gd name="connsiteY6" fmla="*/ 505206 h 544193"/>
                <a:gd name="connsiteX7" fmla="*/ 399037 w 608135"/>
                <a:gd name="connsiteY7" fmla="*/ 493714 h 544193"/>
                <a:gd name="connsiteX8" fmla="*/ 463031 w 608135"/>
                <a:gd name="connsiteY8" fmla="*/ 478355 h 544193"/>
                <a:gd name="connsiteX9" fmla="*/ 526918 w 608135"/>
                <a:gd name="connsiteY9" fmla="*/ 493714 h 544193"/>
                <a:gd name="connsiteX10" fmla="*/ 573811 w 608135"/>
                <a:gd name="connsiteY10" fmla="*/ 505206 h 544193"/>
                <a:gd name="connsiteX11" fmla="*/ 573811 w 608135"/>
                <a:gd name="connsiteY11" fmla="*/ 544193 h 544193"/>
                <a:gd name="connsiteX12" fmla="*/ 509924 w 608135"/>
                <a:gd name="connsiteY12" fmla="*/ 528727 h 544193"/>
                <a:gd name="connsiteX13" fmla="*/ 463031 w 608135"/>
                <a:gd name="connsiteY13" fmla="*/ 517235 h 544193"/>
                <a:gd name="connsiteX14" fmla="*/ 416031 w 608135"/>
                <a:gd name="connsiteY14" fmla="*/ 528727 h 544193"/>
                <a:gd name="connsiteX15" fmla="*/ 352144 w 608135"/>
                <a:gd name="connsiteY15" fmla="*/ 544193 h 544193"/>
                <a:gd name="connsiteX16" fmla="*/ 288150 w 608135"/>
                <a:gd name="connsiteY16" fmla="*/ 528727 h 544193"/>
                <a:gd name="connsiteX17" fmla="*/ 241257 w 608135"/>
                <a:gd name="connsiteY17" fmla="*/ 517235 h 544193"/>
                <a:gd name="connsiteX18" fmla="*/ 194364 w 608135"/>
                <a:gd name="connsiteY18" fmla="*/ 528727 h 544193"/>
                <a:gd name="connsiteX19" fmla="*/ 130477 w 608135"/>
                <a:gd name="connsiteY19" fmla="*/ 544193 h 544193"/>
                <a:gd name="connsiteX20" fmla="*/ 66483 w 608135"/>
                <a:gd name="connsiteY20" fmla="*/ 528727 h 544193"/>
                <a:gd name="connsiteX21" fmla="*/ 19590 w 608135"/>
                <a:gd name="connsiteY21" fmla="*/ 517235 h 544193"/>
                <a:gd name="connsiteX22" fmla="*/ 600359 w 608135"/>
                <a:gd name="connsiteY22" fmla="*/ 332500 h 544193"/>
                <a:gd name="connsiteX23" fmla="*/ 605952 w 608135"/>
                <a:gd name="connsiteY23" fmla="*/ 334433 h 544193"/>
                <a:gd name="connsiteX24" fmla="*/ 608103 w 608135"/>
                <a:gd name="connsiteY24" fmla="*/ 340126 h 544193"/>
                <a:gd name="connsiteX25" fmla="*/ 471837 w 608135"/>
                <a:gd name="connsiteY25" fmla="*/ 451181 h 544193"/>
                <a:gd name="connsiteX26" fmla="*/ 469148 w 608135"/>
                <a:gd name="connsiteY26" fmla="*/ 451611 h 544193"/>
                <a:gd name="connsiteX27" fmla="*/ 463018 w 608135"/>
                <a:gd name="connsiteY27" fmla="*/ 451396 h 544193"/>
                <a:gd name="connsiteX28" fmla="*/ 399025 w 608135"/>
                <a:gd name="connsiteY28" fmla="*/ 466862 h 544193"/>
                <a:gd name="connsiteX29" fmla="*/ 352133 w 608135"/>
                <a:gd name="connsiteY29" fmla="*/ 478355 h 544193"/>
                <a:gd name="connsiteX30" fmla="*/ 305241 w 608135"/>
                <a:gd name="connsiteY30" fmla="*/ 466862 h 544193"/>
                <a:gd name="connsiteX31" fmla="*/ 241249 w 608135"/>
                <a:gd name="connsiteY31" fmla="*/ 451396 h 544193"/>
                <a:gd name="connsiteX32" fmla="*/ 177364 w 608135"/>
                <a:gd name="connsiteY32" fmla="*/ 466862 h 544193"/>
                <a:gd name="connsiteX33" fmla="*/ 142410 w 608135"/>
                <a:gd name="connsiteY33" fmla="*/ 477818 h 544193"/>
                <a:gd name="connsiteX34" fmla="*/ 229 w 608135"/>
                <a:gd name="connsiteY34" fmla="*/ 395439 h 544193"/>
                <a:gd name="connsiteX35" fmla="*/ 1304 w 608135"/>
                <a:gd name="connsiteY35" fmla="*/ 389531 h 544193"/>
                <a:gd name="connsiteX36" fmla="*/ 6574 w 608135"/>
                <a:gd name="connsiteY36" fmla="*/ 386524 h 544193"/>
                <a:gd name="connsiteX37" fmla="*/ 226115 w 608135"/>
                <a:gd name="connsiteY37" fmla="*/ 123530 h 544193"/>
                <a:gd name="connsiteX38" fmla="*/ 230632 w 608135"/>
                <a:gd name="connsiteY38" fmla="*/ 129222 h 544193"/>
                <a:gd name="connsiteX39" fmla="*/ 237406 w 608135"/>
                <a:gd name="connsiteY39" fmla="*/ 323595 h 544193"/>
                <a:gd name="connsiteX40" fmla="*/ 230954 w 608135"/>
                <a:gd name="connsiteY40" fmla="*/ 329394 h 544193"/>
                <a:gd name="connsiteX41" fmla="*/ 98046 w 608135"/>
                <a:gd name="connsiteY41" fmla="*/ 341529 h 544193"/>
                <a:gd name="connsiteX42" fmla="*/ 97401 w 608135"/>
                <a:gd name="connsiteY42" fmla="*/ 341529 h 544193"/>
                <a:gd name="connsiteX43" fmla="*/ 92025 w 608135"/>
                <a:gd name="connsiteY43" fmla="*/ 339274 h 544193"/>
                <a:gd name="connsiteX44" fmla="*/ 90304 w 608135"/>
                <a:gd name="connsiteY44" fmla="*/ 333153 h 544193"/>
                <a:gd name="connsiteX45" fmla="*/ 219018 w 608135"/>
                <a:gd name="connsiteY45" fmla="*/ 124604 h 544193"/>
                <a:gd name="connsiteX46" fmla="*/ 226115 w 608135"/>
                <a:gd name="connsiteY46" fmla="*/ 123530 h 544193"/>
                <a:gd name="connsiteX47" fmla="*/ 263747 w 608135"/>
                <a:gd name="connsiteY47" fmla="*/ 787 h 544193"/>
                <a:gd name="connsiteX48" fmla="*/ 463269 w 608135"/>
                <a:gd name="connsiteY48" fmla="*/ 189019 h 544193"/>
                <a:gd name="connsiteX49" fmla="*/ 509412 w 608135"/>
                <a:gd name="connsiteY49" fmla="*/ 295644 h 544193"/>
                <a:gd name="connsiteX50" fmla="*/ 508337 w 608135"/>
                <a:gd name="connsiteY50" fmla="*/ 301550 h 544193"/>
                <a:gd name="connsiteX51" fmla="*/ 503174 w 608135"/>
                <a:gd name="connsiteY51" fmla="*/ 304556 h 544193"/>
                <a:gd name="connsiteX52" fmla="*/ 288808 w 608135"/>
                <a:gd name="connsiteY52" fmla="*/ 324099 h 544193"/>
                <a:gd name="connsiteX53" fmla="*/ 288163 w 608135"/>
                <a:gd name="connsiteY53" fmla="*/ 324099 h 544193"/>
                <a:gd name="connsiteX54" fmla="*/ 282892 w 608135"/>
                <a:gd name="connsiteY54" fmla="*/ 321844 h 544193"/>
                <a:gd name="connsiteX55" fmla="*/ 281064 w 608135"/>
                <a:gd name="connsiteY55" fmla="*/ 315831 h 544193"/>
                <a:gd name="connsiteX56" fmla="*/ 274503 w 608135"/>
                <a:gd name="connsiteY56" fmla="*/ 106875 h 544193"/>
                <a:gd name="connsiteX57" fmla="*/ 253421 w 608135"/>
                <a:gd name="connsiteY57" fmla="*/ 8947 h 544193"/>
                <a:gd name="connsiteX58" fmla="*/ 255895 w 608135"/>
                <a:gd name="connsiteY58" fmla="*/ 1538 h 544193"/>
                <a:gd name="connsiteX59" fmla="*/ 263747 w 608135"/>
                <a:gd name="connsiteY59" fmla="*/ 787 h 544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135" h="544193">
                  <a:moveTo>
                    <a:pt x="19590" y="478355"/>
                  </a:moveTo>
                  <a:cubicBezTo>
                    <a:pt x="51748" y="478355"/>
                    <a:pt x="68634" y="486518"/>
                    <a:pt x="83477" y="493714"/>
                  </a:cubicBezTo>
                  <a:cubicBezTo>
                    <a:pt x="96706" y="500158"/>
                    <a:pt x="107246" y="505206"/>
                    <a:pt x="130477" y="505206"/>
                  </a:cubicBezTo>
                  <a:cubicBezTo>
                    <a:pt x="153601" y="505206"/>
                    <a:pt x="164141" y="500158"/>
                    <a:pt x="177370" y="493714"/>
                  </a:cubicBezTo>
                  <a:cubicBezTo>
                    <a:pt x="192213" y="486518"/>
                    <a:pt x="209099" y="478355"/>
                    <a:pt x="241257" y="478355"/>
                  </a:cubicBezTo>
                  <a:cubicBezTo>
                    <a:pt x="273523" y="478355"/>
                    <a:pt x="290301" y="486518"/>
                    <a:pt x="305251" y="493714"/>
                  </a:cubicBezTo>
                  <a:cubicBezTo>
                    <a:pt x="318480" y="500158"/>
                    <a:pt x="328913" y="505206"/>
                    <a:pt x="352144" y="505206"/>
                  </a:cubicBezTo>
                  <a:cubicBezTo>
                    <a:pt x="375376" y="505206"/>
                    <a:pt x="385808" y="500158"/>
                    <a:pt x="399037" y="493714"/>
                  </a:cubicBezTo>
                  <a:cubicBezTo>
                    <a:pt x="413880" y="486518"/>
                    <a:pt x="430765" y="478355"/>
                    <a:pt x="463031" y="478355"/>
                  </a:cubicBezTo>
                  <a:cubicBezTo>
                    <a:pt x="495190" y="478355"/>
                    <a:pt x="512076" y="486518"/>
                    <a:pt x="526918" y="493714"/>
                  </a:cubicBezTo>
                  <a:cubicBezTo>
                    <a:pt x="540147" y="500158"/>
                    <a:pt x="550580" y="505206"/>
                    <a:pt x="573811" y="505206"/>
                  </a:cubicBezTo>
                  <a:lnTo>
                    <a:pt x="573811" y="544193"/>
                  </a:lnTo>
                  <a:cubicBezTo>
                    <a:pt x="541653" y="544193"/>
                    <a:pt x="524767" y="535923"/>
                    <a:pt x="509924" y="528727"/>
                  </a:cubicBezTo>
                  <a:cubicBezTo>
                    <a:pt x="496695" y="522390"/>
                    <a:pt x="486263" y="517235"/>
                    <a:pt x="463031" y="517235"/>
                  </a:cubicBezTo>
                  <a:cubicBezTo>
                    <a:pt x="439800" y="517235"/>
                    <a:pt x="429260" y="522390"/>
                    <a:pt x="416031" y="528727"/>
                  </a:cubicBezTo>
                  <a:cubicBezTo>
                    <a:pt x="401188" y="535923"/>
                    <a:pt x="384302" y="544193"/>
                    <a:pt x="352144" y="544193"/>
                  </a:cubicBezTo>
                  <a:cubicBezTo>
                    <a:pt x="319986" y="544193"/>
                    <a:pt x="303100" y="535923"/>
                    <a:pt x="288150" y="528727"/>
                  </a:cubicBezTo>
                  <a:cubicBezTo>
                    <a:pt x="274921" y="522390"/>
                    <a:pt x="264488" y="517235"/>
                    <a:pt x="241257" y="517235"/>
                  </a:cubicBezTo>
                  <a:cubicBezTo>
                    <a:pt x="218025" y="517235"/>
                    <a:pt x="207593" y="522390"/>
                    <a:pt x="194364" y="528727"/>
                  </a:cubicBezTo>
                  <a:cubicBezTo>
                    <a:pt x="179521" y="535923"/>
                    <a:pt x="162636" y="544193"/>
                    <a:pt x="130477" y="544193"/>
                  </a:cubicBezTo>
                  <a:cubicBezTo>
                    <a:pt x="98211" y="544193"/>
                    <a:pt x="81325" y="535923"/>
                    <a:pt x="66483" y="528727"/>
                  </a:cubicBezTo>
                  <a:cubicBezTo>
                    <a:pt x="53254" y="522390"/>
                    <a:pt x="42821" y="517235"/>
                    <a:pt x="19590" y="517235"/>
                  </a:cubicBezTo>
                  <a:close/>
                  <a:moveTo>
                    <a:pt x="600359" y="332500"/>
                  </a:moveTo>
                  <a:cubicBezTo>
                    <a:pt x="602403" y="332285"/>
                    <a:pt x="604446" y="333037"/>
                    <a:pt x="605952" y="334433"/>
                  </a:cubicBezTo>
                  <a:cubicBezTo>
                    <a:pt x="607458" y="335937"/>
                    <a:pt x="608318" y="337977"/>
                    <a:pt x="608103" y="340126"/>
                  </a:cubicBezTo>
                  <a:cubicBezTo>
                    <a:pt x="605307" y="380832"/>
                    <a:pt x="554328" y="422397"/>
                    <a:pt x="471837" y="451181"/>
                  </a:cubicBezTo>
                  <a:cubicBezTo>
                    <a:pt x="470976" y="451504"/>
                    <a:pt x="470008" y="451611"/>
                    <a:pt x="469148" y="451611"/>
                  </a:cubicBezTo>
                  <a:cubicBezTo>
                    <a:pt x="467104" y="451504"/>
                    <a:pt x="465061" y="451396"/>
                    <a:pt x="463018" y="451396"/>
                  </a:cubicBezTo>
                  <a:cubicBezTo>
                    <a:pt x="430752" y="451396"/>
                    <a:pt x="414620" y="459237"/>
                    <a:pt x="399025" y="466862"/>
                  </a:cubicBezTo>
                  <a:cubicBezTo>
                    <a:pt x="392465" y="470085"/>
                    <a:pt x="376009" y="478355"/>
                    <a:pt x="352133" y="478355"/>
                  </a:cubicBezTo>
                  <a:cubicBezTo>
                    <a:pt x="328902" y="478355"/>
                    <a:pt x="318470" y="473199"/>
                    <a:pt x="305241" y="466862"/>
                  </a:cubicBezTo>
                  <a:cubicBezTo>
                    <a:pt x="289647" y="459237"/>
                    <a:pt x="273406" y="451396"/>
                    <a:pt x="241249" y="451396"/>
                  </a:cubicBezTo>
                  <a:cubicBezTo>
                    <a:pt x="209091" y="451396"/>
                    <a:pt x="192959" y="459237"/>
                    <a:pt x="177364" y="466862"/>
                  </a:cubicBezTo>
                  <a:cubicBezTo>
                    <a:pt x="166824" y="471910"/>
                    <a:pt x="157790" y="476314"/>
                    <a:pt x="142410" y="477818"/>
                  </a:cubicBezTo>
                  <a:cubicBezTo>
                    <a:pt x="109500" y="480825"/>
                    <a:pt x="9801" y="433030"/>
                    <a:pt x="229" y="395439"/>
                  </a:cubicBezTo>
                  <a:cubicBezTo>
                    <a:pt x="-309" y="393398"/>
                    <a:pt x="121" y="391250"/>
                    <a:pt x="1304" y="389531"/>
                  </a:cubicBezTo>
                  <a:cubicBezTo>
                    <a:pt x="2487" y="387813"/>
                    <a:pt x="4423" y="386739"/>
                    <a:pt x="6574" y="386524"/>
                  </a:cubicBezTo>
                  <a:close/>
                  <a:moveTo>
                    <a:pt x="226115" y="123530"/>
                  </a:moveTo>
                  <a:cubicBezTo>
                    <a:pt x="228589" y="124497"/>
                    <a:pt x="230202" y="126645"/>
                    <a:pt x="230632" y="129222"/>
                  </a:cubicBezTo>
                  <a:cubicBezTo>
                    <a:pt x="236116" y="168741"/>
                    <a:pt x="247729" y="266787"/>
                    <a:pt x="237406" y="323595"/>
                  </a:cubicBezTo>
                  <a:cubicBezTo>
                    <a:pt x="236761" y="326709"/>
                    <a:pt x="234180" y="329179"/>
                    <a:pt x="230954" y="329394"/>
                  </a:cubicBezTo>
                  <a:lnTo>
                    <a:pt x="98046" y="341529"/>
                  </a:lnTo>
                  <a:cubicBezTo>
                    <a:pt x="97831" y="341529"/>
                    <a:pt x="97616" y="341529"/>
                    <a:pt x="97401" y="341529"/>
                  </a:cubicBezTo>
                  <a:cubicBezTo>
                    <a:pt x="95358" y="341529"/>
                    <a:pt x="93423" y="340777"/>
                    <a:pt x="92025" y="339274"/>
                  </a:cubicBezTo>
                  <a:cubicBezTo>
                    <a:pt x="90519" y="337556"/>
                    <a:pt x="89874" y="335300"/>
                    <a:pt x="90304" y="333153"/>
                  </a:cubicBezTo>
                  <a:cubicBezTo>
                    <a:pt x="95681" y="303943"/>
                    <a:pt x="121058" y="202568"/>
                    <a:pt x="219018" y="124604"/>
                  </a:cubicBezTo>
                  <a:cubicBezTo>
                    <a:pt x="221061" y="122994"/>
                    <a:pt x="223750" y="122564"/>
                    <a:pt x="226115" y="123530"/>
                  </a:cubicBezTo>
                  <a:close/>
                  <a:moveTo>
                    <a:pt x="263747" y="787"/>
                  </a:moveTo>
                  <a:cubicBezTo>
                    <a:pt x="369693" y="56945"/>
                    <a:pt x="430679" y="134149"/>
                    <a:pt x="463269" y="189019"/>
                  </a:cubicBezTo>
                  <a:cubicBezTo>
                    <a:pt x="492310" y="238090"/>
                    <a:pt x="505217" y="279967"/>
                    <a:pt x="509412" y="295644"/>
                  </a:cubicBezTo>
                  <a:cubicBezTo>
                    <a:pt x="509950" y="297684"/>
                    <a:pt x="509627" y="299832"/>
                    <a:pt x="508337" y="301550"/>
                  </a:cubicBezTo>
                  <a:cubicBezTo>
                    <a:pt x="507153" y="303268"/>
                    <a:pt x="505217" y="304342"/>
                    <a:pt x="503174" y="304556"/>
                  </a:cubicBezTo>
                  <a:lnTo>
                    <a:pt x="288808" y="324099"/>
                  </a:lnTo>
                  <a:cubicBezTo>
                    <a:pt x="288593" y="324099"/>
                    <a:pt x="288378" y="324099"/>
                    <a:pt x="288163" y="324099"/>
                  </a:cubicBezTo>
                  <a:cubicBezTo>
                    <a:pt x="286119" y="324099"/>
                    <a:pt x="284290" y="323347"/>
                    <a:pt x="282892" y="321844"/>
                  </a:cubicBezTo>
                  <a:cubicBezTo>
                    <a:pt x="281386" y="320233"/>
                    <a:pt x="280741" y="317978"/>
                    <a:pt x="281064" y="315831"/>
                  </a:cubicBezTo>
                  <a:cubicBezTo>
                    <a:pt x="292895" y="245392"/>
                    <a:pt x="283968" y="163355"/>
                    <a:pt x="274503" y="106875"/>
                  </a:cubicBezTo>
                  <a:cubicBezTo>
                    <a:pt x="267189" y="63280"/>
                    <a:pt x="258154" y="26772"/>
                    <a:pt x="253421" y="8947"/>
                  </a:cubicBezTo>
                  <a:cubicBezTo>
                    <a:pt x="252668" y="6263"/>
                    <a:pt x="253636" y="3364"/>
                    <a:pt x="255895" y="1538"/>
                  </a:cubicBezTo>
                  <a:cubicBezTo>
                    <a:pt x="258154" y="-180"/>
                    <a:pt x="261165" y="-502"/>
                    <a:pt x="263747" y="7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4B5F17-1700-4EAD-BA00-8FD27C9E71C6}"/>
                </a:ext>
              </a:extLst>
            </p:cNvPr>
            <p:cNvSpPr/>
            <p:nvPr/>
          </p:nvSpPr>
          <p:spPr>
            <a:xfrm>
              <a:off x="1333500" y="2157617"/>
              <a:ext cx="899160" cy="89916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3">
            <a:extLst>
              <a:ext uri="{FF2B5EF4-FFF2-40B4-BE49-F238E27FC236}">
                <a16:creationId xmlns:a16="http://schemas.microsoft.com/office/drawing/2014/main" id="{2BBF8131-EFAA-4CF0-83DD-7AA3BF027C8C}"/>
              </a:ext>
            </a:extLst>
          </p:cNvPr>
          <p:cNvGrpSpPr/>
          <p:nvPr/>
        </p:nvGrpSpPr>
        <p:grpSpPr>
          <a:xfrm>
            <a:off x="6096000" y="2536469"/>
            <a:ext cx="899160" cy="899160"/>
            <a:chOff x="1333500" y="2157617"/>
            <a:chExt cx="899160" cy="899160"/>
          </a:xfrm>
        </p:grpSpPr>
        <p:sp>
          <p:nvSpPr>
            <p:cNvPr id="36" name="lemonade_176770">
              <a:extLst>
                <a:ext uri="{FF2B5EF4-FFF2-40B4-BE49-F238E27FC236}">
                  <a16:creationId xmlns:a16="http://schemas.microsoft.com/office/drawing/2014/main" id="{A7649F5B-8399-4478-9FE9-C7319F6C5B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38796" y="2377441"/>
              <a:ext cx="488568" cy="459512"/>
            </a:xfrm>
            <a:custGeom>
              <a:avLst/>
              <a:gdLst>
                <a:gd name="connsiteX0" fmla="*/ 184306 w 598254"/>
                <a:gd name="connsiteY0" fmla="*/ 64012 h 562676"/>
                <a:gd name="connsiteX1" fmla="*/ 304936 w 598254"/>
                <a:gd name="connsiteY1" fmla="*/ 356461 h 562676"/>
                <a:gd name="connsiteX2" fmla="*/ 401974 w 598254"/>
                <a:gd name="connsiteY2" fmla="*/ 225792 h 562676"/>
                <a:gd name="connsiteX3" fmla="*/ 492781 w 598254"/>
                <a:gd name="connsiteY3" fmla="*/ 322682 h 562676"/>
                <a:gd name="connsiteX4" fmla="*/ 588038 w 598254"/>
                <a:gd name="connsiteY4" fmla="*/ 119124 h 562676"/>
                <a:gd name="connsiteX5" fmla="*/ 588038 w 598254"/>
                <a:gd name="connsiteY5" fmla="*/ 526241 h 562676"/>
                <a:gd name="connsiteX6" fmla="*/ 36078 w 598254"/>
                <a:gd name="connsiteY6" fmla="*/ 526241 h 562676"/>
                <a:gd name="connsiteX7" fmla="*/ 36078 w 598254"/>
                <a:gd name="connsiteY7" fmla="*/ 178680 h 562676"/>
                <a:gd name="connsiteX8" fmla="*/ 8902 w 598254"/>
                <a:gd name="connsiteY8" fmla="*/ 0 h 562676"/>
                <a:gd name="connsiteX9" fmla="*/ 17805 w 598254"/>
                <a:gd name="connsiteY9" fmla="*/ 8889 h 562676"/>
                <a:gd name="connsiteX10" fmla="*/ 17805 w 598254"/>
                <a:gd name="connsiteY10" fmla="*/ 544898 h 562676"/>
                <a:gd name="connsiteX11" fmla="*/ 589352 w 598254"/>
                <a:gd name="connsiteY11" fmla="*/ 544898 h 562676"/>
                <a:gd name="connsiteX12" fmla="*/ 598254 w 598254"/>
                <a:gd name="connsiteY12" fmla="*/ 553787 h 562676"/>
                <a:gd name="connsiteX13" fmla="*/ 589352 w 598254"/>
                <a:gd name="connsiteY13" fmla="*/ 562676 h 562676"/>
                <a:gd name="connsiteX14" fmla="*/ 8902 w 598254"/>
                <a:gd name="connsiteY14" fmla="*/ 562676 h 562676"/>
                <a:gd name="connsiteX15" fmla="*/ 0 w 598254"/>
                <a:gd name="connsiteY15" fmla="*/ 553787 h 562676"/>
                <a:gd name="connsiteX16" fmla="*/ 0 w 598254"/>
                <a:gd name="connsiteY16" fmla="*/ 8889 h 562676"/>
                <a:gd name="connsiteX17" fmla="*/ 8902 w 598254"/>
                <a:gd name="connsiteY17" fmla="*/ 0 h 56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98254" h="562676">
                  <a:moveTo>
                    <a:pt x="184306" y="64012"/>
                  </a:moveTo>
                  <a:lnTo>
                    <a:pt x="304936" y="356461"/>
                  </a:lnTo>
                  <a:lnTo>
                    <a:pt x="401974" y="225792"/>
                  </a:lnTo>
                  <a:lnTo>
                    <a:pt x="492781" y="322682"/>
                  </a:lnTo>
                  <a:lnTo>
                    <a:pt x="588038" y="119124"/>
                  </a:lnTo>
                  <a:lnTo>
                    <a:pt x="588038" y="526241"/>
                  </a:lnTo>
                  <a:lnTo>
                    <a:pt x="36078" y="526241"/>
                  </a:lnTo>
                  <a:lnTo>
                    <a:pt x="36078" y="178680"/>
                  </a:lnTo>
                  <a:close/>
                  <a:moveTo>
                    <a:pt x="8902" y="0"/>
                  </a:moveTo>
                  <a:cubicBezTo>
                    <a:pt x="13799" y="0"/>
                    <a:pt x="17805" y="4000"/>
                    <a:pt x="17805" y="8889"/>
                  </a:cubicBezTo>
                  <a:lnTo>
                    <a:pt x="17805" y="544898"/>
                  </a:lnTo>
                  <a:lnTo>
                    <a:pt x="589352" y="544898"/>
                  </a:lnTo>
                  <a:cubicBezTo>
                    <a:pt x="594248" y="544898"/>
                    <a:pt x="598254" y="548898"/>
                    <a:pt x="598254" y="553787"/>
                  </a:cubicBezTo>
                  <a:cubicBezTo>
                    <a:pt x="598254" y="558676"/>
                    <a:pt x="594248" y="562676"/>
                    <a:pt x="589352" y="562676"/>
                  </a:cubicBezTo>
                  <a:lnTo>
                    <a:pt x="8902" y="562676"/>
                  </a:lnTo>
                  <a:cubicBezTo>
                    <a:pt x="4006" y="562676"/>
                    <a:pt x="0" y="558676"/>
                    <a:pt x="0" y="553787"/>
                  </a:cubicBezTo>
                  <a:lnTo>
                    <a:pt x="0" y="8889"/>
                  </a:lnTo>
                  <a:cubicBezTo>
                    <a:pt x="0" y="4000"/>
                    <a:pt x="4006" y="0"/>
                    <a:pt x="89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2360A1C-1BFB-42F5-AD2E-9994135C5E47}"/>
                </a:ext>
              </a:extLst>
            </p:cNvPr>
            <p:cNvSpPr/>
            <p:nvPr/>
          </p:nvSpPr>
          <p:spPr>
            <a:xfrm>
              <a:off x="1333500" y="2157617"/>
              <a:ext cx="899160" cy="89916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A550AA13-4B41-4C23-9A07-38CF44E7993F}"/>
              </a:ext>
            </a:extLst>
          </p:cNvPr>
          <p:cNvSpPr txBox="1"/>
          <p:nvPr/>
        </p:nvSpPr>
        <p:spPr>
          <a:xfrm>
            <a:off x="2876158" y="2724439"/>
            <a:ext cx="6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34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×</a:t>
            </a:r>
            <a:endParaRPr lang="zh-CN" altLang="en-US" sz="2800" dirty="0">
              <a:solidFill>
                <a:schemeClr val="bg1">
                  <a:alpha val="34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99651A4-40D4-4412-AC2C-89095040CD32}"/>
              </a:ext>
            </a:extLst>
          </p:cNvPr>
          <p:cNvSpPr txBox="1"/>
          <p:nvPr/>
        </p:nvSpPr>
        <p:spPr>
          <a:xfrm>
            <a:off x="5076233" y="2724439"/>
            <a:ext cx="649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34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×</a:t>
            </a:r>
            <a:endParaRPr lang="zh-CN" altLang="en-US" sz="2800" dirty="0">
              <a:solidFill>
                <a:schemeClr val="bg1">
                  <a:alpha val="34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6D0255D-C04F-4968-9CC2-EC77170A3A58}"/>
              </a:ext>
            </a:extLst>
          </p:cNvPr>
          <p:cNvSpPr txBox="1"/>
          <p:nvPr/>
        </p:nvSpPr>
        <p:spPr>
          <a:xfrm>
            <a:off x="935766" y="3807852"/>
            <a:ext cx="2196989" cy="80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信息点简要阐释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BA4D185-5A75-4FCF-8DF0-3EB46CCE4688}"/>
              </a:ext>
            </a:extLst>
          </p:cNvPr>
          <p:cNvSpPr txBox="1"/>
          <p:nvPr/>
        </p:nvSpPr>
        <p:spPr>
          <a:xfrm>
            <a:off x="3186849" y="3807852"/>
            <a:ext cx="2196989" cy="80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信息点简要阐释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0C6DB9E-788C-4B81-AC1D-AECFB8B169D0}"/>
              </a:ext>
            </a:extLst>
          </p:cNvPr>
          <p:cNvSpPr txBox="1"/>
          <p:nvPr/>
        </p:nvSpPr>
        <p:spPr>
          <a:xfrm>
            <a:off x="5447085" y="3800691"/>
            <a:ext cx="2196989" cy="80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信息点简要阐释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</a:t>
            </a:r>
          </a:p>
        </p:txBody>
      </p:sp>
      <p:sp>
        <p:nvSpPr>
          <p:cNvPr id="41" name="不完整圆 40">
            <a:extLst>
              <a:ext uri="{FF2B5EF4-FFF2-40B4-BE49-F238E27FC236}">
                <a16:creationId xmlns:a16="http://schemas.microsoft.com/office/drawing/2014/main" id="{1398FB11-2597-43B7-A91A-5CBA70748180}"/>
              </a:ext>
            </a:extLst>
          </p:cNvPr>
          <p:cNvSpPr/>
          <p:nvPr/>
        </p:nvSpPr>
        <p:spPr>
          <a:xfrm>
            <a:off x="7465731" y="1478044"/>
            <a:ext cx="778331" cy="895336"/>
          </a:xfrm>
          <a:prstGeom prst="pie">
            <a:avLst>
              <a:gd name="adj1" fmla="val 5395428"/>
              <a:gd name="adj2" fmla="val 10764836"/>
            </a:avLst>
          </a:prstGeom>
          <a:solidFill>
            <a:srgbClr val="FDD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4E3FF39-46A9-49E8-9043-E7A933DA618B}"/>
              </a:ext>
            </a:extLst>
          </p:cNvPr>
          <p:cNvSpPr/>
          <p:nvPr/>
        </p:nvSpPr>
        <p:spPr>
          <a:xfrm>
            <a:off x="8281203" y="1918093"/>
            <a:ext cx="3575835" cy="3779520"/>
          </a:xfrm>
          <a:prstGeom prst="rect">
            <a:avLst/>
          </a:prstGeom>
          <a:solidFill>
            <a:srgbClr val="276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B6C346D-2D88-455E-BE98-B1BD4AF58710}"/>
              </a:ext>
            </a:extLst>
          </p:cNvPr>
          <p:cNvSpPr/>
          <p:nvPr/>
        </p:nvSpPr>
        <p:spPr>
          <a:xfrm>
            <a:off x="8364832" y="2006484"/>
            <a:ext cx="3408578" cy="36027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3" name="不完整圆 42">
            <a:extLst>
              <a:ext uri="{FF2B5EF4-FFF2-40B4-BE49-F238E27FC236}">
                <a16:creationId xmlns:a16="http://schemas.microsoft.com/office/drawing/2014/main" id="{3F5C0EC3-A941-449D-A450-F2453D35DA70}"/>
              </a:ext>
            </a:extLst>
          </p:cNvPr>
          <p:cNvSpPr/>
          <p:nvPr/>
        </p:nvSpPr>
        <p:spPr>
          <a:xfrm>
            <a:off x="11449018" y="1478044"/>
            <a:ext cx="778331" cy="895336"/>
          </a:xfrm>
          <a:prstGeom prst="pie">
            <a:avLst>
              <a:gd name="adj1" fmla="val 5395428"/>
              <a:gd name="adj2" fmla="val 10764836"/>
            </a:avLst>
          </a:prstGeom>
          <a:solidFill>
            <a:srgbClr val="FDD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CD27C6-AD79-4A3D-B2CE-C86C13F3F651}"/>
              </a:ext>
            </a:extLst>
          </p:cNvPr>
          <p:cNvGrpSpPr/>
          <p:nvPr/>
        </p:nvGrpSpPr>
        <p:grpSpPr>
          <a:xfrm>
            <a:off x="8462744" y="2006486"/>
            <a:ext cx="3310666" cy="3274871"/>
            <a:chOff x="8462744" y="2006486"/>
            <a:chExt cx="3310666" cy="327487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F2F4E47-B7D6-4006-86B2-3F38798F5E55}"/>
                </a:ext>
              </a:extLst>
            </p:cNvPr>
            <p:cNvSpPr txBox="1"/>
            <p:nvPr/>
          </p:nvSpPr>
          <p:spPr>
            <a:xfrm>
              <a:off x="8462744" y="2006486"/>
              <a:ext cx="17133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40%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4CDB96D-705F-410F-BC97-F87EAE464326}"/>
                </a:ext>
              </a:extLst>
            </p:cNvPr>
            <p:cNvSpPr txBox="1"/>
            <p:nvPr/>
          </p:nvSpPr>
          <p:spPr>
            <a:xfrm>
              <a:off x="8462744" y="3807852"/>
              <a:ext cx="17133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69%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0CA7F32-B3ED-4CD4-8501-AA50445FD9DF}"/>
                </a:ext>
              </a:extLst>
            </p:cNvPr>
            <p:cNvSpPr txBox="1"/>
            <p:nvPr/>
          </p:nvSpPr>
          <p:spPr>
            <a:xfrm>
              <a:off x="8476813" y="2837483"/>
              <a:ext cx="32965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插入可能的数据点，进行简要分析。</a:t>
              </a:r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04E8F9B-19C1-45FD-B1A5-5208F1CC227B}"/>
                </a:ext>
              </a:extLst>
            </p:cNvPr>
            <p:cNvSpPr txBox="1"/>
            <p:nvPr/>
          </p:nvSpPr>
          <p:spPr>
            <a:xfrm>
              <a:off x="8476813" y="4635026"/>
              <a:ext cx="32965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插入可能的数据点，进行简要分析。</a:t>
              </a:r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FE6BA1F-AE95-4F37-BB46-C3772A4F7422}"/>
                </a:ext>
              </a:extLst>
            </p:cNvPr>
            <p:cNvSpPr txBox="1"/>
            <p:nvPr/>
          </p:nvSpPr>
          <p:spPr>
            <a:xfrm>
              <a:off x="9670860" y="2348978"/>
              <a:ext cx="1303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情况一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D5AE756-F4E8-4873-83F2-39C9539174AB}"/>
                </a:ext>
              </a:extLst>
            </p:cNvPr>
            <p:cNvSpPr txBox="1"/>
            <p:nvPr/>
          </p:nvSpPr>
          <p:spPr>
            <a:xfrm>
              <a:off x="9670860" y="4146521"/>
              <a:ext cx="1303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情况二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164141-D5BF-406E-A9BD-C06FBE36E227}"/>
              </a:ext>
            </a:extLst>
          </p:cNvPr>
          <p:cNvGrpSpPr/>
          <p:nvPr/>
        </p:nvGrpSpPr>
        <p:grpSpPr>
          <a:xfrm>
            <a:off x="3351629" y="1301026"/>
            <a:ext cx="5488741" cy="241947"/>
            <a:chOff x="3351629" y="1301026"/>
            <a:chExt cx="5488741" cy="24194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91F9939-5E2E-4C54-9C28-E79F4EB9EFB5}"/>
                </a:ext>
              </a:extLst>
            </p:cNvPr>
            <p:cNvGrpSpPr/>
            <p:nvPr/>
          </p:nvGrpSpPr>
          <p:grpSpPr>
            <a:xfrm>
              <a:off x="3351629" y="1301026"/>
              <a:ext cx="926273" cy="241947"/>
              <a:chOff x="3351629" y="1252012"/>
              <a:chExt cx="926273" cy="241947"/>
            </a:xfrm>
          </p:grpSpPr>
          <p:sp>
            <p:nvSpPr>
              <p:cNvPr id="33" name="L 形 32">
                <a:extLst>
                  <a:ext uri="{FF2B5EF4-FFF2-40B4-BE49-F238E27FC236}">
                    <a16:creationId xmlns:a16="http://schemas.microsoft.com/office/drawing/2014/main" id="{B7C53304-7C75-412B-8B95-1BE117C93D92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L 形 33">
                <a:extLst>
                  <a:ext uri="{FF2B5EF4-FFF2-40B4-BE49-F238E27FC236}">
                    <a16:creationId xmlns:a16="http://schemas.microsoft.com/office/drawing/2014/main" id="{BB88BBBE-0057-4299-BCB1-D68F2CCA2EC4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L 形 48">
                <a:extLst>
                  <a:ext uri="{FF2B5EF4-FFF2-40B4-BE49-F238E27FC236}">
                    <a16:creationId xmlns:a16="http://schemas.microsoft.com/office/drawing/2014/main" id="{64F8711E-C8E7-4D55-9041-D0B017470D7F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EF4FCDE1-A64C-4D4E-B8E9-F74FB988CB41}"/>
                </a:ext>
              </a:extLst>
            </p:cNvPr>
            <p:cNvGrpSpPr/>
            <p:nvPr/>
          </p:nvGrpSpPr>
          <p:grpSpPr>
            <a:xfrm flipH="1">
              <a:off x="7914097" y="1301026"/>
              <a:ext cx="926273" cy="241947"/>
              <a:chOff x="3351629" y="1252012"/>
              <a:chExt cx="926273" cy="241947"/>
            </a:xfrm>
          </p:grpSpPr>
          <p:sp>
            <p:nvSpPr>
              <p:cNvPr id="53" name="L 形 52">
                <a:extLst>
                  <a:ext uri="{FF2B5EF4-FFF2-40B4-BE49-F238E27FC236}">
                    <a16:creationId xmlns:a16="http://schemas.microsoft.com/office/drawing/2014/main" id="{74AFB9C7-F39D-4E86-8B31-92902EE07A31}"/>
                  </a:ext>
                </a:extLst>
              </p:cNvPr>
              <p:cNvSpPr/>
              <p:nvPr/>
            </p:nvSpPr>
            <p:spPr>
              <a:xfrm rot="2700000">
                <a:off x="3693793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L 形 53">
                <a:extLst>
                  <a:ext uri="{FF2B5EF4-FFF2-40B4-BE49-F238E27FC236}">
                    <a16:creationId xmlns:a16="http://schemas.microsoft.com/office/drawing/2014/main" id="{2CCAA9EA-6F9A-441B-BA42-EFB23DCC01A7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L 形 54">
                <a:extLst>
                  <a:ext uri="{FF2B5EF4-FFF2-40B4-BE49-F238E27FC236}">
                    <a16:creationId xmlns:a16="http://schemas.microsoft.com/office/drawing/2014/main" id="{D5DE1082-F3C2-42DB-BC9E-8DD059307914}"/>
                  </a:ext>
                </a:extLst>
              </p:cNvPr>
              <p:cNvSpPr/>
              <p:nvPr/>
            </p:nvSpPr>
            <p:spPr>
              <a:xfrm rot="2700000">
                <a:off x="335162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267EF8C1-4CAB-4517-9053-A0EE1F4CDF9E}"/>
              </a:ext>
            </a:extLst>
          </p:cNvPr>
          <p:cNvSpPr txBox="1"/>
          <p:nvPr/>
        </p:nvSpPr>
        <p:spPr>
          <a:xfrm>
            <a:off x="4538765" y="1160388"/>
            <a:ext cx="311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6487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此处输入关键要点</a:t>
            </a:r>
          </a:p>
        </p:txBody>
      </p:sp>
    </p:spTree>
    <p:extLst>
      <p:ext uri="{BB962C8B-B14F-4D97-AF65-F5344CB8AC3E}">
        <p14:creationId xmlns:p14="http://schemas.microsoft.com/office/powerpoint/2010/main" val="145157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城市, 户外, 天空&#10;&#10;自动生成的说明">
            <a:extLst>
              <a:ext uri="{FF2B5EF4-FFF2-40B4-BE49-F238E27FC236}">
                <a16:creationId xmlns:a16="http://schemas.microsoft.com/office/drawing/2014/main" id="{666E1BA7-0FF0-40C3-B42F-B479A9F095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5000"/>
                    </a14:imgEffect>
                    <a14:imgEffect>
                      <a14:colorTemperature colorTemp="4700"/>
                    </a14:imgEffect>
                    <a14:imgEffect>
                      <a14:brightnessContrast bright="-3000" contras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" t="7369" r="56" b="74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78A614E2-B978-4D74-A03A-CCA126FB1A95}"/>
              </a:ext>
            </a:extLst>
          </p:cNvPr>
          <p:cNvSpPr/>
          <p:nvPr/>
        </p:nvSpPr>
        <p:spPr>
          <a:xfrm>
            <a:off x="345119" y="1"/>
            <a:ext cx="5154888" cy="6819869"/>
          </a:xfrm>
          <a:custGeom>
            <a:avLst/>
            <a:gdLst>
              <a:gd name="connsiteX0" fmla="*/ 2016036 w 5154888"/>
              <a:gd name="connsiteY0" fmla="*/ 0 h 6819869"/>
              <a:gd name="connsiteX1" fmla="*/ 3138853 w 5154888"/>
              <a:gd name="connsiteY1" fmla="*/ 0 h 6819869"/>
              <a:gd name="connsiteX2" fmla="*/ 5154888 w 5154888"/>
              <a:gd name="connsiteY2" fmla="*/ 6819869 h 6819869"/>
              <a:gd name="connsiteX3" fmla="*/ 0 w 5154888"/>
              <a:gd name="connsiteY3" fmla="*/ 6819869 h 6819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4888" h="6819869">
                <a:moveTo>
                  <a:pt x="2016036" y="0"/>
                </a:moveTo>
                <a:lnTo>
                  <a:pt x="3138853" y="0"/>
                </a:lnTo>
                <a:lnTo>
                  <a:pt x="5154888" y="6819869"/>
                </a:lnTo>
                <a:lnTo>
                  <a:pt x="0" y="6819869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9EA0594-26D6-4C38-970A-542BD56EDB74}"/>
              </a:ext>
            </a:extLst>
          </p:cNvPr>
          <p:cNvSpPr/>
          <p:nvPr/>
        </p:nvSpPr>
        <p:spPr>
          <a:xfrm>
            <a:off x="6602178" y="1"/>
            <a:ext cx="5177430" cy="6857998"/>
          </a:xfrm>
          <a:custGeom>
            <a:avLst/>
            <a:gdLst>
              <a:gd name="connsiteX0" fmla="*/ 2027307 w 5177430"/>
              <a:gd name="connsiteY0" fmla="*/ 0 h 6857998"/>
              <a:gd name="connsiteX1" fmla="*/ 3150123 w 5177430"/>
              <a:gd name="connsiteY1" fmla="*/ 0 h 6857998"/>
              <a:gd name="connsiteX2" fmla="*/ 5177430 w 5177430"/>
              <a:gd name="connsiteY2" fmla="*/ 6857998 h 6857998"/>
              <a:gd name="connsiteX3" fmla="*/ 0 w 517743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7430" h="6857998">
                <a:moveTo>
                  <a:pt x="2027307" y="0"/>
                </a:moveTo>
                <a:lnTo>
                  <a:pt x="3150123" y="0"/>
                </a:lnTo>
                <a:lnTo>
                  <a:pt x="517743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DCDA8466-D65A-4D95-8DB4-1BF7A0D5E767}"/>
              </a:ext>
            </a:extLst>
          </p:cNvPr>
          <p:cNvSpPr/>
          <p:nvPr/>
        </p:nvSpPr>
        <p:spPr>
          <a:xfrm flipV="1">
            <a:off x="3673165" y="-2"/>
            <a:ext cx="4782365" cy="6847974"/>
          </a:xfrm>
          <a:custGeom>
            <a:avLst/>
            <a:gdLst>
              <a:gd name="connsiteX0" fmla="*/ 0 w 4782365"/>
              <a:gd name="connsiteY0" fmla="*/ 6847974 h 6847974"/>
              <a:gd name="connsiteX1" fmla="*/ 4782365 w 4782365"/>
              <a:gd name="connsiteY1" fmla="*/ 6847974 h 6847974"/>
              <a:gd name="connsiteX2" fmla="*/ 2758023 w 4782365"/>
              <a:gd name="connsiteY2" fmla="*/ 0 h 6847974"/>
              <a:gd name="connsiteX3" fmla="*/ 2024344 w 4782365"/>
              <a:gd name="connsiteY3" fmla="*/ 0 h 6847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2365" h="6847974">
                <a:moveTo>
                  <a:pt x="0" y="6847974"/>
                </a:moveTo>
                <a:lnTo>
                  <a:pt x="4782365" y="6847974"/>
                </a:lnTo>
                <a:lnTo>
                  <a:pt x="2758023" y="0"/>
                </a:lnTo>
                <a:lnTo>
                  <a:pt x="2024344" y="0"/>
                </a:lnTo>
                <a:close/>
              </a:path>
            </a:pathLst>
          </a:cu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C258C0EF-30EA-44BC-B459-F38530AA40B2}"/>
              </a:ext>
            </a:extLst>
          </p:cNvPr>
          <p:cNvSpPr/>
          <p:nvPr/>
        </p:nvSpPr>
        <p:spPr>
          <a:xfrm>
            <a:off x="240599" y="1"/>
            <a:ext cx="5333451" cy="6847971"/>
          </a:xfrm>
          <a:custGeom>
            <a:avLst/>
            <a:gdLst>
              <a:gd name="connsiteX0" fmla="*/ 2024342 w 5333451"/>
              <a:gd name="connsiteY0" fmla="*/ 0 h 6847971"/>
              <a:gd name="connsiteX1" fmla="*/ 3309108 w 5333451"/>
              <a:gd name="connsiteY1" fmla="*/ 0 h 6847971"/>
              <a:gd name="connsiteX2" fmla="*/ 5333451 w 5333451"/>
              <a:gd name="connsiteY2" fmla="*/ 6847971 h 6847971"/>
              <a:gd name="connsiteX3" fmla="*/ 0 w 5333451"/>
              <a:gd name="connsiteY3" fmla="*/ 6847971 h 684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451" h="6847971">
                <a:moveTo>
                  <a:pt x="2024342" y="0"/>
                </a:moveTo>
                <a:lnTo>
                  <a:pt x="3309108" y="0"/>
                </a:lnTo>
                <a:lnTo>
                  <a:pt x="5333451" y="6847971"/>
                </a:lnTo>
                <a:lnTo>
                  <a:pt x="0" y="6847971"/>
                </a:lnTo>
                <a:close/>
              </a:path>
            </a:pathLst>
          </a:custGeom>
          <a:noFill/>
          <a:ln>
            <a:solidFill>
              <a:schemeClr val="bg1">
                <a:alpha val="8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1555A081-EF2C-431E-A3E2-1D00497A01B8}"/>
              </a:ext>
            </a:extLst>
          </p:cNvPr>
          <p:cNvSpPr/>
          <p:nvPr/>
        </p:nvSpPr>
        <p:spPr>
          <a:xfrm>
            <a:off x="6520649" y="1"/>
            <a:ext cx="5333450" cy="6847971"/>
          </a:xfrm>
          <a:custGeom>
            <a:avLst/>
            <a:gdLst>
              <a:gd name="connsiteX0" fmla="*/ 2024342 w 5333450"/>
              <a:gd name="connsiteY0" fmla="*/ 0 h 6847971"/>
              <a:gd name="connsiteX1" fmla="*/ 3309108 w 5333450"/>
              <a:gd name="connsiteY1" fmla="*/ 0 h 6847971"/>
              <a:gd name="connsiteX2" fmla="*/ 5333450 w 5333450"/>
              <a:gd name="connsiteY2" fmla="*/ 6847971 h 6847971"/>
              <a:gd name="connsiteX3" fmla="*/ 0 w 5333450"/>
              <a:gd name="connsiteY3" fmla="*/ 6847971 h 684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450" h="6847971">
                <a:moveTo>
                  <a:pt x="2024342" y="0"/>
                </a:moveTo>
                <a:lnTo>
                  <a:pt x="3309108" y="0"/>
                </a:lnTo>
                <a:lnTo>
                  <a:pt x="5333450" y="6847971"/>
                </a:lnTo>
                <a:lnTo>
                  <a:pt x="0" y="6847971"/>
                </a:lnTo>
                <a:close/>
              </a:path>
            </a:pathLst>
          </a:custGeom>
          <a:noFill/>
          <a:ln>
            <a:solidFill>
              <a:schemeClr val="bg1">
                <a:alpha val="8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8A419A-5213-420B-AD13-2569B48516E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结构化页面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9A28EAA-8E00-440C-A2C8-FE3261974D8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096A97-8508-4FF5-8156-10E8FE710B76}"/>
              </a:ext>
            </a:extLst>
          </p:cNvPr>
          <p:cNvGrpSpPr/>
          <p:nvPr/>
        </p:nvGrpSpPr>
        <p:grpSpPr>
          <a:xfrm>
            <a:off x="1453941" y="1755717"/>
            <a:ext cx="2932457" cy="3072705"/>
            <a:chOff x="1453941" y="1755717"/>
            <a:chExt cx="2932457" cy="3072705"/>
          </a:xfrm>
        </p:grpSpPr>
        <p:grpSp>
          <p:nvGrpSpPr>
            <p:cNvPr id="29" name="Group 17">
              <a:extLst>
                <a:ext uri="{FF2B5EF4-FFF2-40B4-BE49-F238E27FC236}">
                  <a16:creationId xmlns:a16="http://schemas.microsoft.com/office/drawing/2014/main" id="{9D25FAF6-4FCC-4886-9007-C2CBD2807C08}"/>
                </a:ext>
              </a:extLst>
            </p:cNvPr>
            <p:cNvGrpSpPr/>
            <p:nvPr/>
          </p:nvGrpSpPr>
          <p:grpSpPr>
            <a:xfrm>
              <a:off x="2340685" y="1755717"/>
              <a:ext cx="1163758" cy="1163758"/>
              <a:chOff x="2340685" y="1755717"/>
              <a:chExt cx="1163758" cy="1163758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EFB0D7F-F0EE-45CE-81E3-8B8F7D7F29C1}"/>
                  </a:ext>
                </a:extLst>
              </p:cNvPr>
              <p:cNvSpPr/>
              <p:nvPr/>
            </p:nvSpPr>
            <p:spPr>
              <a:xfrm>
                <a:off x="2340685" y="1755717"/>
                <a:ext cx="1163758" cy="1163758"/>
              </a:xfrm>
              <a:prstGeom prst="ellipse">
                <a:avLst/>
              </a:prstGeom>
              <a:noFill/>
              <a:ln w="12700">
                <a:solidFill>
                  <a:srgbClr val="0145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intersection_160840">
                <a:extLst>
                  <a:ext uri="{FF2B5EF4-FFF2-40B4-BE49-F238E27FC236}">
                    <a16:creationId xmlns:a16="http://schemas.microsoft.com/office/drawing/2014/main" id="{E4BC55C9-8C6A-49D1-BA1E-79394CFD71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87820" y="2038049"/>
                <a:ext cx="669484" cy="599091"/>
              </a:xfrm>
              <a:custGeom>
                <a:avLst/>
                <a:gdLst>
                  <a:gd name="connsiteX0" fmla="*/ 19590 w 608135"/>
                  <a:gd name="connsiteY0" fmla="*/ 478355 h 544193"/>
                  <a:gd name="connsiteX1" fmla="*/ 83477 w 608135"/>
                  <a:gd name="connsiteY1" fmla="*/ 493714 h 544193"/>
                  <a:gd name="connsiteX2" fmla="*/ 130477 w 608135"/>
                  <a:gd name="connsiteY2" fmla="*/ 505206 h 544193"/>
                  <a:gd name="connsiteX3" fmla="*/ 177370 w 608135"/>
                  <a:gd name="connsiteY3" fmla="*/ 493714 h 544193"/>
                  <a:gd name="connsiteX4" fmla="*/ 241257 w 608135"/>
                  <a:gd name="connsiteY4" fmla="*/ 478355 h 544193"/>
                  <a:gd name="connsiteX5" fmla="*/ 305251 w 608135"/>
                  <a:gd name="connsiteY5" fmla="*/ 493714 h 544193"/>
                  <a:gd name="connsiteX6" fmla="*/ 352144 w 608135"/>
                  <a:gd name="connsiteY6" fmla="*/ 505206 h 544193"/>
                  <a:gd name="connsiteX7" fmla="*/ 399037 w 608135"/>
                  <a:gd name="connsiteY7" fmla="*/ 493714 h 544193"/>
                  <a:gd name="connsiteX8" fmla="*/ 463031 w 608135"/>
                  <a:gd name="connsiteY8" fmla="*/ 478355 h 544193"/>
                  <a:gd name="connsiteX9" fmla="*/ 526918 w 608135"/>
                  <a:gd name="connsiteY9" fmla="*/ 493714 h 544193"/>
                  <a:gd name="connsiteX10" fmla="*/ 573811 w 608135"/>
                  <a:gd name="connsiteY10" fmla="*/ 505206 h 544193"/>
                  <a:gd name="connsiteX11" fmla="*/ 573811 w 608135"/>
                  <a:gd name="connsiteY11" fmla="*/ 544193 h 544193"/>
                  <a:gd name="connsiteX12" fmla="*/ 509924 w 608135"/>
                  <a:gd name="connsiteY12" fmla="*/ 528727 h 544193"/>
                  <a:gd name="connsiteX13" fmla="*/ 463031 w 608135"/>
                  <a:gd name="connsiteY13" fmla="*/ 517235 h 544193"/>
                  <a:gd name="connsiteX14" fmla="*/ 416031 w 608135"/>
                  <a:gd name="connsiteY14" fmla="*/ 528727 h 544193"/>
                  <a:gd name="connsiteX15" fmla="*/ 352144 w 608135"/>
                  <a:gd name="connsiteY15" fmla="*/ 544193 h 544193"/>
                  <a:gd name="connsiteX16" fmla="*/ 288150 w 608135"/>
                  <a:gd name="connsiteY16" fmla="*/ 528727 h 544193"/>
                  <a:gd name="connsiteX17" fmla="*/ 241257 w 608135"/>
                  <a:gd name="connsiteY17" fmla="*/ 517235 h 544193"/>
                  <a:gd name="connsiteX18" fmla="*/ 194364 w 608135"/>
                  <a:gd name="connsiteY18" fmla="*/ 528727 h 544193"/>
                  <a:gd name="connsiteX19" fmla="*/ 130477 w 608135"/>
                  <a:gd name="connsiteY19" fmla="*/ 544193 h 544193"/>
                  <a:gd name="connsiteX20" fmla="*/ 66483 w 608135"/>
                  <a:gd name="connsiteY20" fmla="*/ 528727 h 544193"/>
                  <a:gd name="connsiteX21" fmla="*/ 19590 w 608135"/>
                  <a:gd name="connsiteY21" fmla="*/ 517235 h 544193"/>
                  <a:gd name="connsiteX22" fmla="*/ 600359 w 608135"/>
                  <a:gd name="connsiteY22" fmla="*/ 332500 h 544193"/>
                  <a:gd name="connsiteX23" fmla="*/ 605952 w 608135"/>
                  <a:gd name="connsiteY23" fmla="*/ 334433 h 544193"/>
                  <a:gd name="connsiteX24" fmla="*/ 608103 w 608135"/>
                  <a:gd name="connsiteY24" fmla="*/ 340126 h 544193"/>
                  <a:gd name="connsiteX25" fmla="*/ 471837 w 608135"/>
                  <a:gd name="connsiteY25" fmla="*/ 451181 h 544193"/>
                  <a:gd name="connsiteX26" fmla="*/ 469148 w 608135"/>
                  <a:gd name="connsiteY26" fmla="*/ 451611 h 544193"/>
                  <a:gd name="connsiteX27" fmla="*/ 463018 w 608135"/>
                  <a:gd name="connsiteY27" fmla="*/ 451396 h 544193"/>
                  <a:gd name="connsiteX28" fmla="*/ 399025 w 608135"/>
                  <a:gd name="connsiteY28" fmla="*/ 466862 h 544193"/>
                  <a:gd name="connsiteX29" fmla="*/ 352133 w 608135"/>
                  <a:gd name="connsiteY29" fmla="*/ 478355 h 544193"/>
                  <a:gd name="connsiteX30" fmla="*/ 305241 w 608135"/>
                  <a:gd name="connsiteY30" fmla="*/ 466862 h 544193"/>
                  <a:gd name="connsiteX31" fmla="*/ 241249 w 608135"/>
                  <a:gd name="connsiteY31" fmla="*/ 451396 h 544193"/>
                  <a:gd name="connsiteX32" fmla="*/ 177364 w 608135"/>
                  <a:gd name="connsiteY32" fmla="*/ 466862 h 544193"/>
                  <a:gd name="connsiteX33" fmla="*/ 142410 w 608135"/>
                  <a:gd name="connsiteY33" fmla="*/ 477818 h 544193"/>
                  <a:gd name="connsiteX34" fmla="*/ 229 w 608135"/>
                  <a:gd name="connsiteY34" fmla="*/ 395439 h 544193"/>
                  <a:gd name="connsiteX35" fmla="*/ 1304 w 608135"/>
                  <a:gd name="connsiteY35" fmla="*/ 389531 h 544193"/>
                  <a:gd name="connsiteX36" fmla="*/ 6574 w 608135"/>
                  <a:gd name="connsiteY36" fmla="*/ 386524 h 544193"/>
                  <a:gd name="connsiteX37" fmla="*/ 226115 w 608135"/>
                  <a:gd name="connsiteY37" fmla="*/ 123530 h 544193"/>
                  <a:gd name="connsiteX38" fmla="*/ 230632 w 608135"/>
                  <a:gd name="connsiteY38" fmla="*/ 129222 h 544193"/>
                  <a:gd name="connsiteX39" fmla="*/ 237406 w 608135"/>
                  <a:gd name="connsiteY39" fmla="*/ 323595 h 544193"/>
                  <a:gd name="connsiteX40" fmla="*/ 230954 w 608135"/>
                  <a:gd name="connsiteY40" fmla="*/ 329394 h 544193"/>
                  <a:gd name="connsiteX41" fmla="*/ 98046 w 608135"/>
                  <a:gd name="connsiteY41" fmla="*/ 341529 h 544193"/>
                  <a:gd name="connsiteX42" fmla="*/ 97401 w 608135"/>
                  <a:gd name="connsiteY42" fmla="*/ 341529 h 544193"/>
                  <a:gd name="connsiteX43" fmla="*/ 92025 w 608135"/>
                  <a:gd name="connsiteY43" fmla="*/ 339274 h 544193"/>
                  <a:gd name="connsiteX44" fmla="*/ 90304 w 608135"/>
                  <a:gd name="connsiteY44" fmla="*/ 333153 h 544193"/>
                  <a:gd name="connsiteX45" fmla="*/ 219018 w 608135"/>
                  <a:gd name="connsiteY45" fmla="*/ 124604 h 544193"/>
                  <a:gd name="connsiteX46" fmla="*/ 226115 w 608135"/>
                  <a:gd name="connsiteY46" fmla="*/ 123530 h 544193"/>
                  <a:gd name="connsiteX47" fmla="*/ 263747 w 608135"/>
                  <a:gd name="connsiteY47" fmla="*/ 787 h 544193"/>
                  <a:gd name="connsiteX48" fmla="*/ 463269 w 608135"/>
                  <a:gd name="connsiteY48" fmla="*/ 189019 h 544193"/>
                  <a:gd name="connsiteX49" fmla="*/ 509412 w 608135"/>
                  <a:gd name="connsiteY49" fmla="*/ 295644 h 544193"/>
                  <a:gd name="connsiteX50" fmla="*/ 508337 w 608135"/>
                  <a:gd name="connsiteY50" fmla="*/ 301550 h 544193"/>
                  <a:gd name="connsiteX51" fmla="*/ 503174 w 608135"/>
                  <a:gd name="connsiteY51" fmla="*/ 304556 h 544193"/>
                  <a:gd name="connsiteX52" fmla="*/ 288808 w 608135"/>
                  <a:gd name="connsiteY52" fmla="*/ 324099 h 544193"/>
                  <a:gd name="connsiteX53" fmla="*/ 288163 w 608135"/>
                  <a:gd name="connsiteY53" fmla="*/ 324099 h 544193"/>
                  <a:gd name="connsiteX54" fmla="*/ 282892 w 608135"/>
                  <a:gd name="connsiteY54" fmla="*/ 321844 h 544193"/>
                  <a:gd name="connsiteX55" fmla="*/ 281064 w 608135"/>
                  <a:gd name="connsiteY55" fmla="*/ 315831 h 544193"/>
                  <a:gd name="connsiteX56" fmla="*/ 274503 w 608135"/>
                  <a:gd name="connsiteY56" fmla="*/ 106875 h 544193"/>
                  <a:gd name="connsiteX57" fmla="*/ 253421 w 608135"/>
                  <a:gd name="connsiteY57" fmla="*/ 8947 h 544193"/>
                  <a:gd name="connsiteX58" fmla="*/ 255895 w 608135"/>
                  <a:gd name="connsiteY58" fmla="*/ 1538 h 544193"/>
                  <a:gd name="connsiteX59" fmla="*/ 263747 w 608135"/>
                  <a:gd name="connsiteY59" fmla="*/ 787 h 544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8135" h="544193">
                    <a:moveTo>
                      <a:pt x="19590" y="478355"/>
                    </a:moveTo>
                    <a:cubicBezTo>
                      <a:pt x="51748" y="478355"/>
                      <a:pt x="68634" y="486518"/>
                      <a:pt x="83477" y="493714"/>
                    </a:cubicBezTo>
                    <a:cubicBezTo>
                      <a:pt x="96706" y="500158"/>
                      <a:pt x="107246" y="505206"/>
                      <a:pt x="130477" y="505206"/>
                    </a:cubicBezTo>
                    <a:cubicBezTo>
                      <a:pt x="153601" y="505206"/>
                      <a:pt x="164141" y="500158"/>
                      <a:pt x="177370" y="493714"/>
                    </a:cubicBezTo>
                    <a:cubicBezTo>
                      <a:pt x="192213" y="486518"/>
                      <a:pt x="209099" y="478355"/>
                      <a:pt x="241257" y="478355"/>
                    </a:cubicBezTo>
                    <a:cubicBezTo>
                      <a:pt x="273523" y="478355"/>
                      <a:pt x="290301" y="486518"/>
                      <a:pt x="305251" y="493714"/>
                    </a:cubicBezTo>
                    <a:cubicBezTo>
                      <a:pt x="318480" y="500158"/>
                      <a:pt x="328913" y="505206"/>
                      <a:pt x="352144" y="505206"/>
                    </a:cubicBezTo>
                    <a:cubicBezTo>
                      <a:pt x="375376" y="505206"/>
                      <a:pt x="385808" y="500158"/>
                      <a:pt x="399037" y="493714"/>
                    </a:cubicBezTo>
                    <a:cubicBezTo>
                      <a:pt x="413880" y="486518"/>
                      <a:pt x="430765" y="478355"/>
                      <a:pt x="463031" y="478355"/>
                    </a:cubicBezTo>
                    <a:cubicBezTo>
                      <a:pt x="495190" y="478355"/>
                      <a:pt x="512076" y="486518"/>
                      <a:pt x="526918" y="493714"/>
                    </a:cubicBezTo>
                    <a:cubicBezTo>
                      <a:pt x="540147" y="500158"/>
                      <a:pt x="550580" y="505206"/>
                      <a:pt x="573811" y="505206"/>
                    </a:cubicBezTo>
                    <a:lnTo>
                      <a:pt x="573811" y="544193"/>
                    </a:lnTo>
                    <a:cubicBezTo>
                      <a:pt x="541653" y="544193"/>
                      <a:pt x="524767" y="535923"/>
                      <a:pt x="509924" y="528727"/>
                    </a:cubicBezTo>
                    <a:cubicBezTo>
                      <a:pt x="496695" y="522390"/>
                      <a:pt x="486263" y="517235"/>
                      <a:pt x="463031" y="517235"/>
                    </a:cubicBezTo>
                    <a:cubicBezTo>
                      <a:pt x="439800" y="517235"/>
                      <a:pt x="429260" y="522390"/>
                      <a:pt x="416031" y="528727"/>
                    </a:cubicBezTo>
                    <a:cubicBezTo>
                      <a:pt x="401188" y="535923"/>
                      <a:pt x="384302" y="544193"/>
                      <a:pt x="352144" y="544193"/>
                    </a:cubicBezTo>
                    <a:cubicBezTo>
                      <a:pt x="319986" y="544193"/>
                      <a:pt x="303100" y="535923"/>
                      <a:pt x="288150" y="528727"/>
                    </a:cubicBezTo>
                    <a:cubicBezTo>
                      <a:pt x="274921" y="522390"/>
                      <a:pt x="264488" y="517235"/>
                      <a:pt x="241257" y="517235"/>
                    </a:cubicBezTo>
                    <a:cubicBezTo>
                      <a:pt x="218025" y="517235"/>
                      <a:pt x="207593" y="522390"/>
                      <a:pt x="194364" y="528727"/>
                    </a:cubicBezTo>
                    <a:cubicBezTo>
                      <a:pt x="179521" y="535923"/>
                      <a:pt x="162636" y="544193"/>
                      <a:pt x="130477" y="544193"/>
                    </a:cubicBezTo>
                    <a:cubicBezTo>
                      <a:pt x="98211" y="544193"/>
                      <a:pt x="81325" y="535923"/>
                      <a:pt x="66483" y="528727"/>
                    </a:cubicBezTo>
                    <a:cubicBezTo>
                      <a:pt x="53254" y="522390"/>
                      <a:pt x="42821" y="517235"/>
                      <a:pt x="19590" y="517235"/>
                    </a:cubicBezTo>
                    <a:close/>
                    <a:moveTo>
                      <a:pt x="600359" y="332500"/>
                    </a:moveTo>
                    <a:cubicBezTo>
                      <a:pt x="602403" y="332285"/>
                      <a:pt x="604446" y="333037"/>
                      <a:pt x="605952" y="334433"/>
                    </a:cubicBezTo>
                    <a:cubicBezTo>
                      <a:pt x="607458" y="335937"/>
                      <a:pt x="608318" y="337977"/>
                      <a:pt x="608103" y="340126"/>
                    </a:cubicBezTo>
                    <a:cubicBezTo>
                      <a:pt x="605307" y="380832"/>
                      <a:pt x="554328" y="422397"/>
                      <a:pt x="471837" y="451181"/>
                    </a:cubicBezTo>
                    <a:cubicBezTo>
                      <a:pt x="470976" y="451504"/>
                      <a:pt x="470008" y="451611"/>
                      <a:pt x="469148" y="451611"/>
                    </a:cubicBezTo>
                    <a:cubicBezTo>
                      <a:pt x="467104" y="451504"/>
                      <a:pt x="465061" y="451396"/>
                      <a:pt x="463018" y="451396"/>
                    </a:cubicBezTo>
                    <a:cubicBezTo>
                      <a:pt x="430752" y="451396"/>
                      <a:pt x="414620" y="459237"/>
                      <a:pt x="399025" y="466862"/>
                    </a:cubicBezTo>
                    <a:cubicBezTo>
                      <a:pt x="392465" y="470085"/>
                      <a:pt x="376009" y="478355"/>
                      <a:pt x="352133" y="478355"/>
                    </a:cubicBezTo>
                    <a:cubicBezTo>
                      <a:pt x="328902" y="478355"/>
                      <a:pt x="318470" y="473199"/>
                      <a:pt x="305241" y="466862"/>
                    </a:cubicBezTo>
                    <a:cubicBezTo>
                      <a:pt x="289647" y="459237"/>
                      <a:pt x="273406" y="451396"/>
                      <a:pt x="241249" y="451396"/>
                    </a:cubicBezTo>
                    <a:cubicBezTo>
                      <a:pt x="209091" y="451396"/>
                      <a:pt x="192959" y="459237"/>
                      <a:pt x="177364" y="466862"/>
                    </a:cubicBezTo>
                    <a:cubicBezTo>
                      <a:pt x="166824" y="471910"/>
                      <a:pt x="157790" y="476314"/>
                      <a:pt x="142410" y="477818"/>
                    </a:cubicBezTo>
                    <a:cubicBezTo>
                      <a:pt x="109500" y="480825"/>
                      <a:pt x="9801" y="433030"/>
                      <a:pt x="229" y="395439"/>
                    </a:cubicBezTo>
                    <a:cubicBezTo>
                      <a:pt x="-309" y="393398"/>
                      <a:pt x="121" y="391250"/>
                      <a:pt x="1304" y="389531"/>
                    </a:cubicBezTo>
                    <a:cubicBezTo>
                      <a:pt x="2487" y="387813"/>
                      <a:pt x="4423" y="386739"/>
                      <a:pt x="6574" y="386524"/>
                    </a:cubicBezTo>
                    <a:close/>
                    <a:moveTo>
                      <a:pt x="226115" y="123530"/>
                    </a:moveTo>
                    <a:cubicBezTo>
                      <a:pt x="228589" y="124497"/>
                      <a:pt x="230202" y="126645"/>
                      <a:pt x="230632" y="129222"/>
                    </a:cubicBezTo>
                    <a:cubicBezTo>
                      <a:pt x="236116" y="168741"/>
                      <a:pt x="247729" y="266787"/>
                      <a:pt x="237406" y="323595"/>
                    </a:cubicBezTo>
                    <a:cubicBezTo>
                      <a:pt x="236761" y="326709"/>
                      <a:pt x="234180" y="329179"/>
                      <a:pt x="230954" y="329394"/>
                    </a:cubicBezTo>
                    <a:lnTo>
                      <a:pt x="98046" y="341529"/>
                    </a:lnTo>
                    <a:cubicBezTo>
                      <a:pt x="97831" y="341529"/>
                      <a:pt x="97616" y="341529"/>
                      <a:pt x="97401" y="341529"/>
                    </a:cubicBezTo>
                    <a:cubicBezTo>
                      <a:pt x="95358" y="341529"/>
                      <a:pt x="93423" y="340777"/>
                      <a:pt x="92025" y="339274"/>
                    </a:cubicBezTo>
                    <a:cubicBezTo>
                      <a:pt x="90519" y="337556"/>
                      <a:pt x="89874" y="335300"/>
                      <a:pt x="90304" y="333153"/>
                    </a:cubicBezTo>
                    <a:cubicBezTo>
                      <a:pt x="95681" y="303943"/>
                      <a:pt x="121058" y="202568"/>
                      <a:pt x="219018" y="124604"/>
                    </a:cubicBezTo>
                    <a:cubicBezTo>
                      <a:pt x="221061" y="122994"/>
                      <a:pt x="223750" y="122564"/>
                      <a:pt x="226115" y="123530"/>
                    </a:cubicBezTo>
                    <a:close/>
                    <a:moveTo>
                      <a:pt x="263747" y="787"/>
                    </a:moveTo>
                    <a:cubicBezTo>
                      <a:pt x="369693" y="56945"/>
                      <a:pt x="430679" y="134149"/>
                      <a:pt x="463269" y="189019"/>
                    </a:cubicBezTo>
                    <a:cubicBezTo>
                      <a:pt x="492310" y="238090"/>
                      <a:pt x="505217" y="279967"/>
                      <a:pt x="509412" y="295644"/>
                    </a:cubicBezTo>
                    <a:cubicBezTo>
                      <a:pt x="509950" y="297684"/>
                      <a:pt x="509627" y="299832"/>
                      <a:pt x="508337" y="301550"/>
                    </a:cubicBezTo>
                    <a:cubicBezTo>
                      <a:pt x="507153" y="303268"/>
                      <a:pt x="505217" y="304342"/>
                      <a:pt x="503174" y="304556"/>
                    </a:cubicBezTo>
                    <a:lnTo>
                      <a:pt x="288808" y="324099"/>
                    </a:lnTo>
                    <a:cubicBezTo>
                      <a:pt x="288593" y="324099"/>
                      <a:pt x="288378" y="324099"/>
                      <a:pt x="288163" y="324099"/>
                    </a:cubicBezTo>
                    <a:cubicBezTo>
                      <a:pt x="286119" y="324099"/>
                      <a:pt x="284290" y="323347"/>
                      <a:pt x="282892" y="321844"/>
                    </a:cubicBezTo>
                    <a:cubicBezTo>
                      <a:pt x="281386" y="320233"/>
                      <a:pt x="280741" y="317978"/>
                      <a:pt x="281064" y="315831"/>
                    </a:cubicBezTo>
                    <a:cubicBezTo>
                      <a:pt x="292895" y="245392"/>
                      <a:pt x="283968" y="163355"/>
                      <a:pt x="274503" y="106875"/>
                    </a:cubicBezTo>
                    <a:cubicBezTo>
                      <a:pt x="267189" y="63280"/>
                      <a:pt x="258154" y="26772"/>
                      <a:pt x="253421" y="8947"/>
                    </a:cubicBezTo>
                    <a:cubicBezTo>
                      <a:pt x="252668" y="6263"/>
                      <a:pt x="253636" y="3364"/>
                      <a:pt x="255895" y="1538"/>
                    </a:cubicBezTo>
                    <a:cubicBezTo>
                      <a:pt x="258154" y="-180"/>
                      <a:pt x="261165" y="-502"/>
                      <a:pt x="263747" y="787"/>
                    </a:cubicBezTo>
                    <a:close/>
                  </a:path>
                </a:pathLst>
              </a:custGeom>
              <a:solidFill>
                <a:srgbClr val="045C9E"/>
              </a:solidFill>
              <a:ln>
                <a:solidFill>
                  <a:srgbClr val="045C9E"/>
                </a:solidFill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AD0D552-C63E-48E0-8505-70AA9295D86C}"/>
                </a:ext>
              </a:extLst>
            </p:cNvPr>
            <p:cNvSpPr txBox="1"/>
            <p:nvPr/>
          </p:nvSpPr>
          <p:spPr>
            <a:xfrm>
              <a:off x="1453941" y="3429000"/>
              <a:ext cx="2932457" cy="1399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这里输入要点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，进行信息阐释。</a:t>
              </a:r>
              <a:r>
                <a:rPr lang="zh-CN" altLang="en-US" dirty="0">
                  <a:solidFill>
                    <a:srgbClr val="045C9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  <a:endParaRPr lang="en-US" altLang="zh-CN" dirty="0">
                <a:solidFill>
                  <a:srgbClr val="045C9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这里输入要点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，进行信息阐释。</a:t>
              </a:r>
              <a:r>
                <a:rPr lang="zh-CN" altLang="en-US" dirty="0">
                  <a:solidFill>
                    <a:srgbClr val="045C9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CE472C-B00E-4C43-B055-36567F4F2A43}"/>
              </a:ext>
            </a:extLst>
          </p:cNvPr>
          <p:cNvGrpSpPr/>
          <p:nvPr/>
        </p:nvGrpSpPr>
        <p:grpSpPr>
          <a:xfrm>
            <a:off x="4691260" y="1515233"/>
            <a:ext cx="2932457" cy="3671303"/>
            <a:chOff x="4691260" y="1515233"/>
            <a:chExt cx="2932457" cy="3671303"/>
          </a:xfrm>
        </p:grpSpPr>
        <p:grpSp>
          <p:nvGrpSpPr>
            <p:cNvPr id="32" name="Group 20">
              <a:extLst>
                <a:ext uri="{FF2B5EF4-FFF2-40B4-BE49-F238E27FC236}">
                  <a16:creationId xmlns:a16="http://schemas.microsoft.com/office/drawing/2014/main" id="{9A7B3D26-13D5-4B00-8532-C6DC0D2B379E}"/>
                </a:ext>
              </a:extLst>
            </p:cNvPr>
            <p:cNvGrpSpPr/>
            <p:nvPr/>
          </p:nvGrpSpPr>
          <p:grpSpPr>
            <a:xfrm>
              <a:off x="5514121" y="4022778"/>
              <a:ext cx="1163758" cy="1163758"/>
              <a:chOff x="5514121" y="4022778"/>
              <a:chExt cx="1163758" cy="1163758"/>
            </a:xfrm>
          </p:grpSpPr>
          <p:sp>
            <p:nvSpPr>
              <p:cNvPr id="33" name="print-products-outline-made-of-different-lines_30294">
                <a:extLst>
                  <a:ext uri="{FF2B5EF4-FFF2-40B4-BE49-F238E27FC236}">
                    <a16:creationId xmlns:a16="http://schemas.microsoft.com/office/drawing/2014/main" id="{32E097CE-CEB8-4FA1-8AAD-611AF6DB679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33453" y="4262548"/>
                <a:ext cx="558643" cy="684218"/>
              </a:xfrm>
              <a:custGeom>
                <a:avLst/>
                <a:gdLst>
                  <a:gd name="T0" fmla="*/ 3219 w 3267"/>
                  <a:gd name="T1" fmla="*/ 1182 h 4007"/>
                  <a:gd name="T2" fmla="*/ 3098 w 3267"/>
                  <a:gd name="T3" fmla="*/ 1130 h 4007"/>
                  <a:gd name="T4" fmla="*/ 2324 w 3267"/>
                  <a:gd name="T5" fmla="*/ 1130 h 4007"/>
                  <a:gd name="T6" fmla="*/ 2324 w 3267"/>
                  <a:gd name="T7" fmla="*/ 627 h 4007"/>
                  <a:gd name="T8" fmla="*/ 2947 w 3267"/>
                  <a:gd name="T9" fmla="*/ 340 h 4007"/>
                  <a:gd name="T10" fmla="*/ 3028 w 3267"/>
                  <a:gd name="T11" fmla="*/ 119 h 4007"/>
                  <a:gd name="T12" fmla="*/ 2807 w 3267"/>
                  <a:gd name="T13" fmla="*/ 38 h 4007"/>
                  <a:gd name="T14" fmla="*/ 2088 w 3267"/>
                  <a:gd name="T15" fmla="*/ 370 h 4007"/>
                  <a:gd name="T16" fmla="*/ 1992 w 3267"/>
                  <a:gd name="T17" fmla="*/ 521 h 4007"/>
                  <a:gd name="T18" fmla="*/ 1992 w 3267"/>
                  <a:gd name="T19" fmla="*/ 1130 h 4007"/>
                  <a:gd name="T20" fmla="*/ 1658 w 3267"/>
                  <a:gd name="T21" fmla="*/ 1130 h 4007"/>
                  <a:gd name="T22" fmla="*/ 830 w 3267"/>
                  <a:gd name="T23" fmla="*/ 355 h 4007"/>
                  <a:gd name="T24" fmla="*/ 0 w 3267"/>
                  <a:gd name="T25" fmla="*/ 1185 h 4007"/>
                  <a:gd name="T26" fmla="*/ 830 w 3267"/>
                  <a:gd name="T27" fmla="*/ 2015 h 4007"/>
                  <a:gd name="T28" fmla="*/ 1095 w 3267"/>
                  <a:gd name="T29" fmla="*/ 1971 h 4007"/>
                  <a:gd name="T30" fmla="*/ 1217 w 3267"/>
                  <a:gd name="T31" fmla="*/ 3852 h 4007"/>
                  <a:gd name="T32" fmla="*/ 1383 w 3267"/>
                  <a:gd name="T33" fmla="*/ 4007 h 4007"/>
                  <a:gd name="T34" fmla="*/ 2932 w 3267"/>
                  <a:gd name="T35" fmla="*/ 4007 h 4007"/>
                  <a:gd name="T36" fmla="*/ 3098 w 3267"/>
                  <a:gd name="T37" fmla="*/ 3852 h 4007"/>
                  <a:gd name="T38" fmla="*/ 3264 w 3267"/>
                  <a:gd name="T39" fmla="*/ 1307 h 4007"/>
                  <a:gd name="T40" fmla="*/ 3219 w 3267"/>
                  <a:gd name="T41" fmla="*/ 1182 h 4007"/>
                  <a:gd name="T42" fmla="*/ 1217 w 3267"/>
                  <a:gd name="T43" fmla="*/ 1130 h 4007"/>
                  <a:gd name="T44" fmla="*/ 1217 w 3267"/>
                  <a:gd name="T45" fmla="*/ 1130 h 4007"/>
                  <a:gd name="T46" fmla="*/ 1096 w 3267"/>
                  <a:gd name="T47" fmla="*/ 1182 h 4007"/>
                  <a:gd name="T48" fmla="*/ 1051 w 3267"/>
                  <a:gd name="T49" fmla="*/ 1307 h 4007"/>
                  <a:gd name="T50" fmla="*/ 1072 w 3267"/>
                  <a:gd name="T51" fmla="*/ 1620 h 4007"/>
                  <a:gd name="T52" fmla="*/ 830 w 3267"/>
                  <a:gd name="T53" fmla="*/ 1683 h 4007"/>
                  <a:gd name="T54" fmla="*/ 332 w 3267"/>
                  <a:gd name="T55" fmla="*/ 1185 h 4007"/>
                  <a:gd name="T56" fmla="*/ 830 w 3267"/>
                  <a:gd name="T57" fmla="*/ 687 h 4007"/>
                  <a:gd name="T58" fmla="*/ 1325 w 3267"/>
                  <a:gd name="T59" fmla="*/ 1130 h 4007"/>
                  <a:gd name="T60" fmla="*/ 1217 w 3267"/>
                  <a:gd name="T61" fmla="*/ 1130 h 4007"/>
                  <a:gd name="T62" fmla="*/ 1416 w 3267"/>
                  <a:gd name="T63" fmla="*/ 1794 h 4007"/>
                  <a:gd name="T64" fmla="*/ 1409 w 3267"/>
                  <a:gd name="T65" fmla="*/ 1692 h 4007"/>
                  <a:gd name="T66" fmla="*/ 1409 w 3267"/>
                  <a:gd name="T67" fmla="*/ 1690 h 4007"/>
                  <a:gd name="T68" fmla="*/ 1394 w 3267"/>
                  <a:gd name="T69" fmla="*/ 1462 h 4007"/>
                  <a:gd name="T70" fmla="*/ 1992 w 3267"/>
                  <a:gd name="T71" fmla="*/ 1462 h 4007"/>
                  <a:gd name="T72" fmla="*/ 1992 w 3267"/>
                  <a:gd name="T73" fmla="*/ 1794 h 4007"/>
                  <a:gd name="T74" fmla="*/ 1416 w 3267"/>
                  <a:gd name="T75" fmla="*/ 1794 h 4007"/>
                  <a:gd name="T76" fmla="*/ 2900 w 3267"/>
                  <a:gd name="T77" fmla="*/ 1794 h 4007"/>
                  <a:gd name="T78" fmla="*/ 2324 w 3267"/>
                  <a:gd name="T79" fmla="*/ 1794 h 4007"/>
                  <a:gd name="T80" fmla="*/ 2324 w 3267"/>
                  <a:gd name="T81" fmla="*/ 1462 h 4007"/>
                  <a:gd name="T82" fmla="*/ 2921 w 3267"/>
                  <a:gd name="T83" fmla="*/ 1462 h 4007"/>
                  <a:gd name="T84" fmla="*/ 2900 w 3267"/>
                  <a:gd name="T85" fmla="*/ 1794 h 4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67" h="4007">
                    <a:moveTo>
                      <a:pt x="3219" y="1182"/>
                    </a:moveTo>
                    <a:cubicBezTo>
                      <a:pt x="3188" y="1149"/>
                      <a:pt x="3144" y="1130"/>
                      <a:pt x="3098" y="1130"/>
                    </a:cubicBezTo>
                    <a:lnTo>
                      <a:pt x="2324" y="1130"/>
                    </a:lnTo>
                    <a:lnTo>
                      <a:pt x="2324" y="627"/>
                    </a:lnTo>
                    <a:lnTo>
                      <a:pt x="2947" y="340"/>
                    </a:lnTo>
                    <a:cubicBezTo>
                      <a:pt x="3030" y="301"/>
                      <a:pt x="3066" y="203"/>
                      <a:pt x="3028" y="119"/>
                    </a:cubicBezTo>
                    <a:cubicBezTo>
                      <a:pt x="2989" y="36"/>
                      <a:pt x="2891" y="0"/>
                      <a:pt x="2807" y="38"/>
                    </a:cubicBezTo>
                    <a:lnTo>
                      <a:pt x="2088" y="370"/>
                    </a:lnTo>
                    <a:cubicBezTo>
                      <a:pt x="2029" y="397"/>
                      <a:pt x="1992" y="456"/>
                      <a:pt x="1992" y="521"/>
                    </a:cubicBezTo>
                    <a:lnTo>
                      <a:pt x="1992" y="1130"/>
                    </a:lnTo>
                    <a:lnTo>
                      <a:pt x="1658" y="1130"/>
                    </a:lnTo>
                    <a:cubicBezTo>
                      <a:pt x="1629" y="698"/>
                      <a:pt x="1269" y="355"/>
                      <a:pt x="830" y="355"/>
                    </a:cubicBezTo>
                    <a:cubicBezTo>
                      <a:pt x="372" y="355"/>
                      <a:pt x="0" y="727"/>
                      <a:pt x="0" y="1185"/>
                    </a:cubicBezTo>
                    <a:cubicBezTo>
                      <a:pt x="0" y="1643"/>
                      <a:pt x="372" y="2015"/>
                      <a:pt x="830" y="2015"/>
                    </a:cubicBezTo>
                    <a:cubicBezTo>
                      <a:pt x="920" y="2015"/>
                      <a:pt x="1010" y="2000"/>
                      <a:pt x="1095" y="1971"/>
                    </a:cubicBezTo>
                    <a:lnTo>
                      <a:pt x="1217" y="3852"/>
                    </a:lnTo>
                    <a:cubicBezTo>
                      <a:pt x="1223" y="3939"/>
                      <a:pt x="1296" y="4007"/>
                      <a:pt x="1383" y="4007"/>
                    </a:cubicBezTo>
                    <a:lnTo>
                      <a:pt x="2932" y="4007"/>
                    </a:lnTo>
                    <a:cubicBezTo>
                      <a:pt x="3020" y="4007"/>
                      <a:pt x="3092" y="3939"/>
                      <a:pt x="3098" y="3852"/>
                    </a:cubicBezTo>
                    <a:lnTo>
                      <a:pt x="3264" y="1307"/>
                    </a:lnTo>
                    <a:cubicBezTo>
                      <a:pt x="3267" y="1261"/>
                      <a:pt x="3251" y="1216"/>
                      <a:pt x="3219" y="1182"/>
                    </a:cubicBezTo>
                    <a:close/>
                    <a:moveTo>
                      <a:pt x="1217" y="1130"/>
                    </a:moveTo>
                    <a:lnTo>
                      <a:pt x="1217" y="1130"/>
                    </a:lnTo>
                    <a:cubicBezTo>
                      <a:pt x="1171" y="1130"/>
                      <a:pt x="1127" y="1149"/>
                      <a:pt x="1096" y="1182"/>
                    </a:cubicBezTo>
                    <a:cubicBezTo>
                      <a:pt x="1065" y="1216"/>
                      <a:pt x="1048" y="1261"/>
                      <a:pt x="1051" y="1307"/>
                    </a:cubicBezTo>
                    <a:lnTo>
                      <a:pt x="1072" y="1620"/>
                    </a:lnTo>
                    <a:cubicBezTo>
                      <a:pt x="998" y="1662"/>
                      <a:pt x="916" y="1683"/>
                      <a:pt x="830" y="1683"/>
                    </a:cubicBezTo>
                    <a:cubicBezTo>
                      <a:pt x="555" y="1683"/>
                      <a:pt x="332" y="1460"/>
                      <a:pt x="332" y="1185"/>
                    </a:cubicBezTo>
                    <a:cubicBezTo>
                      <a:pt x="332" y="910"/>
                      <a:pt x="555" y="687"/>
                      <a:pt x="830" y="687"/>
                    </a:cubicBezTo>
                    <a:cubicBezTo>
                      <a:pt x="1086" y="687"/>
                      <a:pt x="1297" y="881"/>
                      <a:pt x="1325" y="1130"/>
                    </a:cubicBezTo>
                    <a:lnTo>
                      <a:pt x="1217" y="1130"/>
                    </a:lnTo>
                    <a:close/>
                    <a:moveTo>
                      <a:pt x="1416" y="1794"/>
                    </a:moveTo>
                    <a:lnTo>
                      <a:pt x="1409" y="1692"/>
                    </a:lnTo>
                    <a:cubicBezTo>
                      <a:pt x="1409" y="1691"/>
                      <a:pt x="1409" y="1691"/>
                      <a:pt x="1409" y="1690"/>
                    </a:cubicBezTo>
                    <a:lnTo>
                      <a:pt x="1394" y="1462"/>
                    </a:lnTo>
                    <a:lnTo>
                      <a:pt x="1992" y="1462"/>
                    </a:lnTo>
                    <a:lnTo>
                      <a:pt x="1992" y="1794"/>
                    </a:lnTo>
                    <a:lnTo>
                      <a:pt x="1416" y="1794"/>
                    </a:lnTo>
                    <a:close/>
                    <a:moveTo>
                      <a:pt x="2900" y="1794"/>
                    </a:moveTo>
                    <a:lnTo>
                      <a:pt x="2324" y="1794"/>
                    </a:lnTo>
                    <a:lnTo>
                      <a:pt x="2324" y="1462"/>
                    </a:lnTo>
                    <a:lnTo>
                      <a:pt x="2921" y="1462"/>
                    </a:lnTo>
                    <a:lnTo>
                      <a:pt x="2900" y="1794"/>
                    </a:lnTo>
                    <a:close/>
                  </a:path>
                </a:pathLst>
              </a:custGeom>
              <a:solidFill>
                <a:srgbClr val="045C9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40E3DFC-2FAB-4036-ABF1-06DA826CF698}"/>
                  </a:ext>
                </a:extLst>
              </p:cNvPr>
              <p:cNvSpPr/>
              <p:nvPr/>
            </p:nvSpPr>
            <p:spPr>
              <a:xfrm>
                <a:off x="5514121" y="4022778"/>
                <a:ext cx="1163758" cy="1163758"/>
              </a:xfrm>
              <a:prstGeom prst="ellipse">
                <a:avLst/>
              </a:prstGeom>
              <a:noFill/>
              <a:ln w="12700">
                <a:solidFill>
                  <a:srgbClr val="0145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3D3560D-01D9-4962-988F-ED92282EEAFE}"/>
                </a:ext>
              </a:extLst>
            </p:cNvPr>
            <p:cNvSpPr txBox="1"/>
            <p:nvPr/>
          </p:nvSpPr>
          <p:spPr>
            <a:xfrm>
              <a:off x="4691260" y="1515233"/>
              <a:ext cx="2932457" cy="1399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这里输入要点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，进行信息阐释。</a:t>
              </a:r>
              <a:r>
                <a:rPr lang="zh-CN" altLang="en-US" dirty="0">
                  <a:solidFill>
                    <a:srgbClr val="045C9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这里输入要点</a:t>
              </a:r>
              <a:r>
                <a:rPr lang="en-US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</a:t>
              </a:r>
              <a:r>
                <a: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，进行信息阐释。</a:t>
              </a:r>
              <a:r>
                <a:rPr lang="zh-CN" altLang="en-US" dirty="0">
                  <a:solidFill>
                    <a:srgbClr val="045C9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重点信息加粗处理。</a:t>
              </a:r>
            </a:p>
          </p:txBody>
        </p:sp>
      </p:grpSp>
      <p:pic>
        <p:nvPicPr>
          <p:cNvPr id="36" name="图形 35">
            <a:extLst>
              <a:ext uri="{FF2B5EF4-FFF2-40B4-BE49-F238E27FC236}">
                <a16:creationId xmlns:a16="http://schemas.microsoft.com/office/drawing/2014/main" id="{91A8F78D-0099-4C28-A9A9-65F6451D67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93232AB1-0BDF-426A-9CA0-61B9AF1A38B4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4787E28-4E9B-4430-8FBF-D2DD26A9364A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E576E17-427D-419C-A7D3-4ADD15943368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F1677ED-F689-4CA0-A8EE-AF5A531FCC99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6485F45-A9A6-45B9-92F6-7CE92DFC5E72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566FE4C-0F4A-44F1-9FAD-3B86192A4CF0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9C5BDD5-196A-4BBC-8575-B25725404932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DCA458-6353-42F5-840E-237DFB3236DD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15C6D89-69E9-4D1B-AFA0-616E9923D172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B101EB-59A2-4C47-80B3-453DF4803F19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F8D5F93-8BE8-48A7-813F-74FC2C3340A6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49CB8A6-7A08-4AF7-AE26-DF9C4FC86B6A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0F35620-6766-4A4A-9260-7947B2F692E6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4D85497-0DF5-4477-B1AD-FA0B09E4AA03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8CD1679-01E7-41DD-8113-4CA352CC4812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D0D7F18-A4E0-44C1-94F1-233F7EF0F281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04B174F-6A9D-4171-BB69-0855E2481F7C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51EB776-CC9C-40A1-9FF4-8AE35F89A834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853951-7E99-4E72-B369-FDD6A8889C56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91EEE10-754A-4521-A6CD-27F75201B878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B53B8A0-8FA7-4E19-90D0-6E66006127B8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9E28795-E043-49CB-8312-53F94A9B36CC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78323FA-C21F-4078-936F-17F8795ED5CD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F3AB6AE-21B1-4E5B-A518-5023FEE773CC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E1D8D3E-9D25-432A-BB98-002295184633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05A1AF2-2CA2-453E-986D-DA4DAA4969D8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0DC5C37-3C56-4D2C-826C-E414D125BBAF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50AC8BE-9090-40A1-8C4B-A049B96605E8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EB69245-5201-4EF5-80ED-413B560F45E0}"/>
              </a:ext>
            </a:extLst>
          </p:cNvPr>
          <p:cNvGrpSpPr/>
          <p:nvPr/>
        </p:nvGrpSpPr>
        <p:grpSpPr>
          <a:xfrm>
            <a:off x="7780986" y="1751025"/>
            <a:ext cx="4303215" cy="5039429"/>
            <a:chOff x="7780986" y="1751025"/>
            <a:chExt cx="4303215" cy="503942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71D3EF2-B3A6-490C-9084-55EFCAAC173B}"/>
                </a:ext>
              </a:extLst>
            </p:cNvPr>
            <p:cNvSpPr/>
            <p:nvPr/>
          </p:nvSpPr>
          <p:spPr>
            <a:xfrm>
              <a:off x="8605495" y="1751025"/>
              <a:ext cx="1163758" cy="1163758"/>
            </a:xfrm>
            <a:prstGeom prst="ellipse">
              <a:avLst/>
            </a:prstGeom>
            <a:noFill/>
            <a:ln w="12700">
              <a:solidFill>
                <a:srgbClr val="0145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FB1A531-688E-42DF-949A-E30D3B0C759D}"/>
                </a:ext>
              </a:extLst>
            </p:cNvPr>
            <p:cNvGrpSpPr/>
            <p:nvPr/>
          </p:nvGrpSpPr>
          <p:grpSpPr>
            <a:xfrm>
              <a:off x="7780986" y="2032780"/>
              <a:ext cx="2932457" cy="2795193"/>
              <a:chOff x="7780986" y="2032780"/>
              <a:chExt cx="2932457" cy="2795193"/>
            </a:xfrm>
          </p:grpSpPr>
          <p:sp>
            <p:nvSpPr>
              <p:cNvPr id="35" name="redimension-image_13029">
                <a:extLst>
                  <a:ext uri="{FF2B5EF4-FFF2-40B4-BE49-F238E27FC236}">
                    <a16:creationId xmlns:a16="http://schemas.microsoft.com/office/drawing/2014/main" id="{2E63C1FD-7439-49C4-9969-8768E42AAF8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82531" y="2032780"/>
                <a:ext cx="609685" cy="600248"/>
              </a:xfrm>
              <a:custGeom>
                <a:avLst/>
                <a:gdLst>
                  <a:gd name="connsiteX0" fmla="*/ 288119 w 576238"/>
                  <a:gd name="connsiteY0" fmla="*/ 404705 h 567319"/>
                  <a:gd name="connsiteX1" fmla="*/ 305001 w 576238"/>
                  <a:gd name="connsiteY1" fmla="*/ 421566 h 567319"/>
                  <a:gd name="connsiteX2" fmla="*/ 305001 w 576238"/>
                  <a:gd name="connsiteY2" fmla="*/ 453304 h 567319"/>
                  <a:gd name="connsiteX3" fmla="*/ 288119 w 576238"/>
                  <a:gd name="connsiteY3" fmla="*/ 470165 h 567319"/>
                  <a:gd name="connsiteX4" fmla="*/ 271236 w 576238"/>
                  <a:gd name="connsiteY4" fmla="*/ 453304 h 567319"/>
                  <a:gd name="connsiteX5" fmla="*/ 271236 w 576238"/>
                  <a:gd name="connsiteY5" fmla="*/ 421566 h 567319"/>
                  <a:gd name="connsiteX6" fmla="*/ 288119 w 576238"/>
                  <a:gd name="connsiteY6" fmla="*/ 404705 h 567319"/>
                  <a:gd name="connsiteX7" fmla="*/ 576238 w 576238"/>
                  <a:gd name="connsiteY7" fmla="*/ 345138 h 567319"/>
                  <a:gd name="connsiteX8" fmla="*/ 576238 w 576238"/>
                  <a:gd name="connsiteY8" fmla="*/ 509790 h 567319"/>
                  <a:gd name="connsiteX9" fmla="*/ 518614 w 576238"/>
                  <a:gd name="connsiteY9" fmla="*/ 567319 h 567319"/>
                  <a:gd name="connsiteX10" fmla="*/ 0 w 576238"/>
                  <a:gd name="connsiteY10" fmla="*/ 567319 h 567319"/>
                  <a:gd name="connsiteX11" fmla="*/ 0 w 576238"/>
                  <a:gd name="connsiteY11" fmla="*/ 356049 h 567319"/>
                  <a:gd name="connsiteX12" fmla="*/ 253346 w 576238"/>
                  <a:gd name="connsiteY12" fmla="*/ 448293 h 567319"/>
                  <a:gd name="connsiteX13" fmla="*/ 253346 w 576238"/>
                  <a:gd name="connsiteY13" fmla="*/ 459204 h 567319"/>
                  <a:gd name="connsiteX14" fmla="*/ 288119 w 576238"/>
                  <a:gd name="connsiteY14" fmla="*/ 493920 h 567319"/>
                  <a:gd name="connsiteX15" fmla="*/ 321899 w 576238"/>
                  <a:gd name="connsiteY15" fmla="*/ 459204 h 567319"/>
                  <a:gd name="connsiteX16" fmla="*/ 321899 w 576238"/>
                  <a:gd name="connsiteY16" fmla="*/ 446310 h 567319"/>
                  <a:gd name="connsiteX17" fmla="*/ 576238 w 576238"/>
                  <a:gd name="connsiteY17" fmla="*/ 345138 h 567319"/>
                  <a:gd name="connsiteX18" fmla="*/ 57624 w 576238"/>
                  <a:gd name="connsiteY18" fmla="*/ 168667 h 567319"/>
                  <a:gd name="connsiteX19" fmla="*/ 576238 w 576238"/>
                  <a:gd name="connsiteY19" fmla="*/ 168667 h 567319"/>
                  <a:gd name="connsiteX20" fmla="*/ 576238 w 576238"/>
                  <a:gd name="connsiteY20" fmla="*/ 254953 h 567319"/>
                  <a:gd name="connsiteX21" fmla="*/ 576238 w 576238"/>
                  <a:gd name="connsiteY21" fmla="*/ 290657 h 567319"/>
                  <a:gd name="connsiteX22" fmla="*/ 576238 w 576238"/>
                  <a:gd name="connsiteY22" fmla="*/ 303550 h 567319"/>
                  <a:gd name="connsiteX23" fmla="*/ 321899 w 576238"/>
                  <a:gd name="connsiteY23" fmla="*/ 414631 h 567319"/>
                  <a:gd name="connsiteX24" fmla="*/ 321899 w 576238"/>
                  <a:gd name="connsiteY24" fmla="*/ 410664 h 567319"/>
                  <a:gd name="connsiteX25" fmla="*/ 288119 w 576238"/>
                  <a:gd name="connsiteY25" fmla="*/ 376943 h 567319"/>
                  <a:gd name="connsiteX26" fmla="*/ 253346 w 576238"/>
                  <a:gd name="connsiteY26" fmla="*/ 410664 h 567319"/>
                  <a:gd name="connsiteX27" fmla="*/ 253346 w 576238"/>
                  <a:gd name="connsiteY27" fmla="*/ 417606 h 567319"/>
                  <a:gd name="connsiteX28" fmla="*/ 0 w 576238"/>
                  <a:gd name="connsiteY28" fmla="*/ 309501 h 567319"/>
                  <a:gd name="connsiteX29" fmla="*/ 0 w 576238"/>
                  <a:gd name="connsiteY29" fmla="*/ 290657 h 567319"/>
                  <a:gd name="connsiteX30" fmla="*/ 0 w 576238"/>
                  <a:gd name="connsiteY30" fmla="*/ 254953 h 567319"/>
                  <a:gd name="connsiteX31" fmla="*/ 0 w 576238"/>
                  <a:gd name="connsiteY31" fmla="*/ 226191 h 567319"/>
                  <a:gd name="connsiteX32" fmla="*/ 57624 w 576238"/>
                  <a:gd name="connsiteY32" fmla="*/ 168667 h 567319"/>
                  <a:gd name="connsiteX33" fmla="*/ 285185 w 576238"/>
                  <a:gd name="connsiteY33" fmla="*/ 0 h 567319"/>
                  <a:gd name="connsiteX34" fmla="*/ 446115 w 576238"/>
                  <a:gd name="connsiteY34" fmla="*/ 49564 h 567319"/>
                  <a:gd name="connsiteX35" fmla="*/ 446115 w 576238"/>
                  <a:gd name="connsiteY35" fmla="*/ 132831 h 567319"/>
                  <a:gd name="connsiteX36" fmla="*/ 410353 w 576238"/>
                  <a:gd name="connsiteY36" fmla="*/ 132831 h 567319"/>
                  <a:gd name="connsiteX37" fmla="*/ 410353 w 576238"/>
                  <a:gd name="connsiteY37" fmla="*/ 58485 h 567319"/>
                  <a:gd name="connsiteX38" fmla="*/ 285185 w 576238"/>
                  <a:gd name="connsiteY38" fmla="*/ 28747 h 567319"/>
                  <a:gd name="connsiteX39" fmla="*/ 172932 w 576238"/>
                  <a:gd name="connsiteY39" fmla="*/ 55511 h 567319"/>
                  <a:gd name="connsiteX40" fmla="*/ 172932 w 576238"/>
                  <a:gd name="connsiteY40" fmla="*/ 132831 h 567319"/>
                  <a:gd name="connsiteX41" fmla="*/ 137170 w 576238"/>
                  <a:gd name="connsiteY41" fmla="*/ 132831 h 567319"/>
                  <a:gd name="connsiteX42" fmla="*/ 137170 w 576238"/>
                  <a:gd name="connsiteY42" fmla="*/ 50555 h 567319"/>
                  <a:gd name="connsiteX43" fmla="*/ 136176 w 576238"/>
                  <a:gd name="connsiteY43" fmla="*/ 50555 h 567319"/>
                  <a:gd name="connsiteX44" fmla="*/ 137170 w 576238"/>
                  <a:gd name="connsiteY44" fmla="*/ 49564 h 567319"/>
                  <a:gd name="connsiteX45" fmla="*/ 285185 w 576238"/>
                  <a:gd name="connsiteY45" fmla="*/ 0 h 56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76238" h="567319">
                    <a:moveTo>
                      <a:pt x="288119" y="404705"/>
                    </a:moveTo>
                    <a:cubicBezTo>
                      <a:pt x="297057" y="404705"/>
                      <a:pt x="305001" y="412640"/>
                      <a:pt x="305001" y="421566"/>
                    </a:cubicBezTo>
                    <a:lnTo>
                      <a:pt x="305001" y="453304"/>
                    </a:lnTo>
                    <a:cubicBezTo>
                      <a:pt x="305001" y="463222"/>
                      <a:pt x="297057" y="470165"/>
                      <a:pt x="288119" y="470165"/>
                    </a:cubicBezTo>
                    <a:cubicBezTo>
                      <a:pt x="279181" y="470165"/>
                      <a:pt x="271236" y="463222"/>
                      <a:pt x="271236" y="453304"/>
                    </a:cubicBezTo>
                    <a:lnTo>
                      <a:pt x="271236" y="421566"/>
                    </a:lnTo>
                    <a:cubicBezTo>
                      <a:pt x="271236" y="412640"/>
                      <a:pt x="279181" y="404705"/>
                      <a:pt x="288119" y="404705"/>
                    </a:cubicBezTo>
                    <a:close/>
                    <a:moveTo>
                      <a:pt x="576238" y="345138"/>
                    </a:moveTo>
                    <a:lnTo>
                      <a:pt x="576238" y="509790"/>
                    </a:lnTo>
                    <a:cubicBezTo>
                      <a:pt x="576238" y="541530"/>
                      <a:pt x="550407" y="567319"/>
                      <a:pt x="518614" y="567319"/>
                    </a:cubicBezTo>
                    <a:lnTo>
                      <a:pt x="0" y="567319"/>
                    </a:lnTo>
                    <a:lnTo>
                      <a:pt x="0" y="356049"/>
                    </a:lnTo>
                    <a:cubicBezTo>
                      <a:pt x="42721" y="396716"/>
                      <a:pt x="121209" y="445318"/>
                      <a:pt x="253346" y="448293"/>
                    </a:cubicBezTo>
                    <a:lnTo>
                      <a:pt x="253346" y="459204"/>
                    </a:lnTo>
                    <a:cubicBezTo>
                      <a:pt x="253346" y="478050"/>
                      <a:pt x="269242" y="493920"/>
                      <a:pt x="288119" y="493920"/>
                    </a:cubicBezTo>
                    <a:cubicBezTo>
                      <a:pt x="306996" y="493920"/>
                      <a:pt x="321899" y="478050"/>
                      <a:pt x="321899" y="459204"/>
                    </a:cubicBezTo>
                    <a:lnTo>
                      <a:pt x="321899" y="446310"/>
                    </a:lnTo>
                    <a:cubicBezTo>
                      <a:pt x="446088" y="433415"/>
                      <a:pt x="529543" y="381838"/>
                      <a:pt x="576238" y="345138"/>
                    </a:cubicBezTo>
                    <a:close/>
                    <a:moveTo>
                      <a:pt x="57624" y="168667"/>
                    </a:moveTo>
                    <a:lnTo>
                      <a:pt x="576238" y="168667"/>
                    </a:lnTo>
                    <a:lnTo>
                      <a:pt x="576238" y="254953"/>
                    </a:lnTo>
                    <a:lnTo>
                      <a:pt x="576238" y="290657"/>
                    </a:lnTo>
                    <a:lnTo>
                      <a:pt x="576238" y="303550"/>
                    </a:lnTo>
                    <a:cubicBezTo>
                      <a:pt x="542459" y="335288"/>
                      <a:pt x="458010" y="399754"/>
                      <a:pt x="321899" y="414631"/>
                    </a:cubicBezTo>
                    <a:lnTo>
                      <a:pt x="321899" y="410664"/>
                    </a:lnTo>
                    <a:cubicBezTo>
                      <a:pt x="321899" y="391820"/>
                      <a:pt x="306996" y="376943"/>
                      <a:pt x="288119" y="376943"/>
                    </a:cubicBezTo>
                    <a:cubicBezTo>
                      <a:pt x="269242" y="376943"/>
                      <a:pt x="253346" y="391820"/>
                      <a:pt x="253346" y="410664"/>
                    </a:cubicBezTo>
                    <a:lnTo>
                      <a:pt x="253346" y="417606"/>
                    </a:lnTo>
                    <a:cubicBezTo>
                      <a:pt x="100345" y="414631"/>
                      <a:pt x="26825" y="344214"/>
                      <a:pt x="0" y="309501"/>
                    </a:cubicBezTo>
                    <a:lnTo>
                      <a:pt x="0" y="290657"/>
                    </a:lnTo>
                    <a:lnTo>
                      <a:pt x="0" y="254953"/>
                    </a:lnTo>
                    <a:lnTo>
                      <a:pt x="0" y="226191"/>
                    </a:lnTo>
                    <a:cubicBezTo>
                      <a:pt x="0" y="194454"/>
                      <a:pt x="25832" y="168667"/>
                      <a:pt x="57624" y="168667"/>
                    </a:cubicBezTo>
                    <a:close/>
                    <a:moveTo>
                      <a:pt x="285185" y="0"/>
                    </a:moveTo>
                    <a:cubicBezTo>
                      <a:pt x="398432" y="0"/>
                      <a:pt x="444128" y="47581"/>
                      <a:pt x="446115" y="49564"/>
                    </a:cubicBezTo>
                    <a:lnTo>
                      <a:pt x="446115" y="132831"/>
                    </a:lnTo>
                    <a:lnTo>
                      <a:pt x="410353" y="132831"/>
                    </a:lnTo>
                    <a:lnTo>
                      <a:pt x="410353" y="58485"/>
                    </a:lnTo>
                    <a:cubicBezTo>
                      <a:pt x="390485" y="45599"/>
                      <a:pt x="350749" y="28747"/>
                      <a:pt x="285185" y="28747"/>
                    </a:cubicBezTo>
                    <a:cubicBezTo>
                      <a:pt x="221608" y="28747"/>
                      <a:pt x="188826" y="44607"/>
                      <a:pt x="172932" y="55511"/>
                    </a:cubicBezTo>
                    <a:lnTo>
                      <a:pt x="172932" y="132831"/>
                    </a:lnTo>
                    <a:lnTo>
                      <a:pt x="137170" y="132831"/>
                    </a:lnTo>
                    <a:lnTo>
                      <a:pt x="137170" y="50555"/>
                    </a:lnTo>
                    <a:lnTo>
                      <a:pt x="136176" y="50555"/>
                    </a:lnTo>
                    <a:cubicBezTo>
                      <a:pt x="136176" y="50555"/>
                      <a:pt x="136176" y="50555"/>
                      <a:pt x="137170" y="49564"/>
                    </a:cubicBezTo>
                    <a:cubicBezTo>
                      <a:pt x="140150" y="44607"/>
                      <a:pt x="174919" y="0"/>
                      <a:pt x="285185" y="0"/>
                    </a:cubicBezTo>
                    <a:close/>
                  </a:path>
                </a:pathLst>
              </a:custGeom>
              <a:solidFill>
                <a:srgbClr val="045C9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FF32737-27EF-410E-9049-7C67DCBA9336}"/>
                  </a:ext>
                </a:extLst>
              </p:cNvPr>
              <p:cNvSpPr txBox="1"/>
              <p:nvPr/>
            </p:nvSpPr>
            <p:spPr>
              <a:xfrm>
                <a:off x="7780986" y="3429000"/>
                <a:ext cx="2932457" cy="1398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这里输入要点</a:t>
                </a:r>
                <a:r>
                  <a:rPr lang="en-US" altLang="zh-CN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3</a:t>
                </a:r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，进行信息阐释。</a:t>
                </a:r>
                <a:r>
                  <a:rPr lang="zh-CN" altLang="en-US" dirty="0">
                    <a:solidFill>
                      <a:srgbClr val="045C9E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重点信息加粗处理。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这里输入要点</a:t>
                </a:r>
                <a:r>
                  <a:rPr lang="en-US" altLang="zh-CN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3</a:t>
                </a:r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，进行信息阐释。</a:t>
                </a:r>
                <a:r>
                  <a:rPr lang="zh-CN" altLang="en-US" dirty="0">
                    <a:solidFill>
                      <a:srgbClr val="045C9E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重点信息加粗处理。</a:t>
                </a: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7E481CB-7AFC-407D-85DC-E411DAD00656}"/>
                </a:ext>
              </a:extLst>
            </p:cNvPr>
            <p:cNvSpPr txBox="1"/>
            <p:nvPr/>
          </p:nvSpPr>
          <p:spPr>
            <a:xfrm>
              <a:off x="9252432" y="6482677"/>
              <a:ext cx="28317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65000"/>
                    </a:schemeClr>
                  </a:solidFill>
                  <a:latin typeface="文悦古体仿宋 (非商用)" pitchFamily="50" charset="-122"/>
                  <a:ea typeface="文悦古体仿宋 (非商用)" pitchFamily="50" charset="-122"/>
                </a:defRPr>
              </a:lvl1pPr>
            </a:lstStyle>
            <a:p>
              <a:pPr lvl="0"/>
              <a:r>
                <a:rPr lang="zh-CN" altLang="en-US" dirty="0"/>
                <a:t>勤奋 求实 进取 </a:t>
              </a:r>
              <a:r>
                <a:rPr lang="en-US" altLang="zh-CN" dirty="0"/>
                <a:t>| www.lzu.edu.cn</a:t>
              </a:r>
              <a:endParaRPr lang="zh-CN" altLang="en-US" dirty="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D0BA497-097D-4548-B534-2F9D92C453D9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67" name="图文框 66">
              <a:extLst>
                <a:ext uri="{FF2B5EF4-FFF2-40B4-BE49-F238E27FC236}">
                  <a16:creationId xmlns:a16="http://schemas.microsoft.com/office/drawing/2014/main" id="{00C7771E-1837-49E3-B752-6578B6E6657B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ED3CA68-996E-45B6-A379-54CDE1750025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8354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2618C5A-892C-4077-8125-84CFAD35436E}"/>
              </a:ext>
            </a:extLst>
          </p:cNvPr>
          <p:cNvGrpSpPr/>
          <p:nvPr/>
        </p:nvGrpSpPr>
        <p:grpSpPr>
          <a:xfrm>
            <a:off x="4983213" y="5206265"/>
            <a:ext cx="6629235" cy="725407"/>
            <a:chOff x="4983213" y="5206265"/>
            <a:chExt cx="6629235" cy="725407"/>
          </a:xfrm>
        </p:grpSpPr>
        <p:sp>
          <p:nvSpPr>
            <p:cNvPr id="70" name="流程图: 过程 69">
              <a:extLst>
                <a:ext uri="{FF2B5EF4-FFF2-40B4-BE49-F238E27FC236}">
                  <a16:creationId xmlns:a16="http://schemas.microsoft.com/office/drawing/2014/main" id="{E9086D46-ACEC-4F02-8F01-66B8247E908B}"/>
                </a:ext>
              </a:extLst>
            </p:cNvPr>
            <p:cNvSpPr/>
            <p:nvPr/>
          </p:nvSpPr>
          <p:spPr>
            <a:xfrm>
              <a:off x="5023112" y="5206265"/>
              <a:ext cx="6536427" cy="725407"/>
            </a:xfrm>
            <a:prstGeom prst="flowChartProcess">
              <a:avLst/>
            </a:prstGeom>
            <a:solidFill>
              <a:srgbClr val="054E93">
                <a:alpha val="6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流程图: 过程 66">
              <a:extLst>
                <a:ext uri="{FF2B5EF4-FFF2-40B4-BE49-F238E27FC236}">
                  <a16:creationId xmlns:a16="http://schemas.microsoft.com/office/drawing/2014/main" id="{32A550B6-E99A-4B16-8424-5634C5E81ADA}"/>
                </a:ext>
              </a:extLst>
            </p:cNvPr>
            <p:cNvSpPr/>
            <p:nvPr/>
          </p:nvSpPr>
          <p:spPr>
            <a:xfrm>
              <a:off x="11559540" y="5206265"/>
              <a:ext cx="52908" cy="725407"/>
            </a:xfrm>
            <a:prstGeom prst="flowChartProcess">
              <a:avLst/>
            </a:prstGeom>
            <a:solidFill>
              <a:srgbClr val="0C4A7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流程图: 过程 68">
              <a:extLst>
                <a:ext uri="{FF2B5EF4-FFF2-40B4-BE49-F238E27FC236}">
                  <a16:creationId xmlns:a16="http://schemas.microsoft.com/office/drawing/2014/main" id="{279A719C-03EC-4C6E-9799-94875D0D816C}"/>
                </a:ext>
              </a:extLst>
            </p:cNvPr>
            <p:cNvSpPr/>
            <p:nvPr/>
          </p:nvSpPr>
          <p:spPr>
            <a:xfrm>
              <a:off x="4983213" y="5206265"/>
              <a:ext cx="58612" cy="478255"/>
            </a:xfrm>
            <a:prstGeom prst="flowChartProcess">
              <a:avLst/>
            </a:prstGeom>
            <a:solidFill>
              <a:srgbClr val="0C4A7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BCD58A69-99EF-4874-A207-B8CA553ABF4C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如果需要样机展示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FDFB714-D5C3-4B91-A6E5-319C1207D69B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D8BCB74-81F0-4F56-ACBD-8B85D5BE6348}"/>
              </a:ext>
            </a:extLst>
          </p:cNvPr>
          <p:cNvGrpSpPr/>
          <p:nvPr/>
        </p:nvGrpSpPr>
        <p:grpSpPr>
          <a:xfrm>
            <a:off x="-2195305" y="1621254"/>
            <a:ext cx="7502687" cy="4413786"/>
            <a:chOff x="-2690234" y="1608880"/>
            <a:chExt cx="7679151" cy="45175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5" name="图片 14" descr="图片包含 电子产品, 监视器, 陈列, 屏幕&#10;&#10;自动生成的说明">
              <a:extLst>
                <a:ext uri="{FF2B5EF4-FFF2-40B4-BE49-F238E27FC236}">
                  <a16:creationId xmlns:a16="http://schemas.microsoft.com/office/drawing/2014/main" id="{46A9C111-5226-4E7C-A724-A2BD00B3B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2690234" y="1608880"/>
              <a:ext cx="7679151" cy="4517599"/>
            </a:xfrm>
            <a:custGeom>
              <a:avLst/>
              <a:gdLst>
                <a:gd name="connsiteX0" fmla="*/ 917314 w 7679151"/>
                <a:gd name="connsiteY0" fmla="*/ 265640 h 4517599"/>
                <a:gd name="connsiteX1" fmla="*/ 917314 w 7679151"/>
                <a:gd name="connsiteY1" fmla="*/ 3915620 h 4517599"/>
                <a:gd name="connsiteX2" fmla="*/ 6759314 w 7679151"/>
                <a:gd name="connsiteY2" fmla="*/ 3915620 h 4517599"/>
                <a:gd name="connsiteX3" fmla="*/ 6759314 w 7679151"/>
                <a:gd name="connsiteY3" fmla="*/ 265640 h 4517599"/>
                <a:gd name="connsiteX4" fmla="*/ 0 w 7679151"/>
                <a:gd name="connsiteY4" fmla="*/ 0 h 4517599"/>
                <a:gd name="connsiteX5" fmla="*/ 7679151 w 7679151"/>
                <a:gd name="connsiteY5" fmla="*/ 0 h 4517599"/>
                <a:gd name="connsiteX6" fmla="*/ 7679151 w 7679151"/>
                <a:gd name="connsiteY6" fmla="*/ 4517599 h 4517599"/>
                <a:gd name="connsiteX7" fmla="*/ 0 w 7679151"/>
                <a:gd name="connsiteY7" fmla="*/ 4517599 h 451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79151" h="4517599">
                  <a:moveTo>
                    <a:pt x="917314" y="265640"/>
                  </a:moveTo>
                  <a:lnTo>
                    <a:pt x="917314" y="3915620"/>
                  </a:lnTo>
                  <a:lnTo>
                    <a:pt x="6759314" y="3915620"/>
                  </a:lnTo>
                  <a:lnTo>
                    <a:pt x="6759314" y="265640"/>
                  </a:lnTo>
                  <a:close/>
                  <a:moveTo>
                    <a:pt x="0" y="0"/>
                  </a:moveTo>
                  <a:lnTo>
                    <a:pt x="7679151" y="0"/>
                  </a:lnTo>
                  <a:lnTo>
                    <a:pt x="7679151" y="4517599"/>
                  </a:lnTo>
                  <a:lnTo>
                    <a:pt x="0" y="4517599"/>
                  </a:lnTo>
                  <a:close/>
                </a:path>
              </a:pathLst>
            </a:custGeom>
          </p:spPr>
        </p:pic>
        <p:pic>
          <p:nvPicPr>
            <p:cNvPr id="17" name="图片 16" descr="图片包含 树, 天空, 户外, 道路&#10;&#10;自动生成的说明">
              <a:extLst>
                <a:ext uri="{FF2B5EF4-FFF2-40B4-BE49-F238E27FC236}">
                  <a16:creationId xmlns:a16="http://schemas.microsoft.com/office/drawing/2014/main" id="{8D80B6CB-90C3-4E88-802D-61C5641BA5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03" r="7187" b="18507"/>
            <a:stretch/>
          </p:blipFill>
          <p:spPr>
            <a:xfrm>
              <a:off x="-1749287" y="1867893"/>
              <a:ext cx="5844209" cy="3661710"/>
            </a:xfrm>
            <a:prstGeom prst="rect">
              <a:avLst/>
            </a:prstGeom>
          </p:spPr>
        </p:pic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0E39A8E4-CBBD-4144-B2CA-FFD2C49535E1}"/>
              </a:ext>
            </a:extLst>
          </p:cNvPr>
          <p:cNvSpPr txBox="1"/>
          <p:nvPr/>
        </p:nvSpPr>
        <p:spPr>
          <a:xfrm>
            <a:off x="5546951" y="5276580"/>
            <a:ext cx="5488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这里还有可以补充的信息点，有需要可以在这里进行补充展示，</a:t>
            </a:r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重点信息加粗处理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602BBA-4755-4310-B4A9-66456C9A1E3A}"/>
              </a:ext>
            </a:extLst>
          </p:cNvPr>
          <p:cNvGrpSpPr/>
          <p:nvPr/>
        </p:nvGrpSpPr>
        <p:grpSpPr>
          <a:xfrm>
            <a:off x="4988917" y="1382434"/>
            <a:ext cx="3376392" cy="1673283"/>
            <a:chOff x="4988917" y="1382434"/>
            <a:chExt cx="3376392" cy="167328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1EAAD90-C8AF-4D81-B8BF-3CE474517350}"/>
                </a:ext>
              </a:extLst>
            </p:cNvPr>
            <p:cNvGrpSpPr/>
            <p:nvPr/>
          </p:nvGrpSpPr>
          <p:grpSpPr>
            <a:xfrm>
              <a:off x="4988917" y="1651735"/>
              <a:ext cx="3136739" cy="1403982"/>
              <a:chOff x="5231757" y="1651735"/>
              <a:chExt cx="3136739" cy="1403982"/>
            </a:xfrm>
          </p:grpSpPr>
          <p:sp>
            <p:nvSpPr>
              <p:cNvPr id="20" name="流程图: 过程 19">
                <a:extLst>
                  <a:ext uri="{FF2B5EF4-FFF2-40B4-BE49-F238E27FC236}">
                    <a16:creationId xmlns:a16="http://schemas.microsoft.com/office/drawing/2014/main" id="{6E30C2BF-CDF8-490E-B6D5-F9152C09814F}"/>
                  </a:ext>
                </a:extLst>
              </p:cNvPr>
              <p:cNvSpPr/>
              <p:nvPr/>
            </p:nvSpPr>
            <p:spPr>
              <a:xfrm>
                <a:off x="5231757" y="1651735"/>
                <a:ext cx="3136739" cy="1403982"/>
              </a:xfrm>
              <a:prstGeom prst="flowChartProcess">
                <a:avLst/>
              </a:prstGeom>
              <a:solidFill>
                <a:srgbClr val="06487E"/>
              </a:solidFill>
              <a:ln>
                <a:noFill/>
              </a:ln>
              <a:effectLst>
                <a:outerShdw blurRad="127000" sx="103000" sy="103000" algn="ctr" rotWithShape="0">
                  <a:schemeClr val="tx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99B562E-48E3-4919-AC09-AEB8D9B99F11}"/>
                  </a:ext>
                </a:extLst>
              </p:cNvPr>
              <p:cNvSpPr txBox="1"/>
              <p:nvPr/>
            </p:nvSpPr>
            <p:spPr>
              <a:xfrm>
                <a:off x="5692782" y="1688472"/>
                <a:ext cx="23801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展示点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1" name="checked_158820">
                <a:extLst>
                  <a:ext uri="{FF2B5EF4-FFF2-40B4-BE49-F238E27FC236}">
                    <a16:creationId xmlns:a16="http://schemas.microsoft.com/office/drawing/2014/main" id="{2D42F32C-D97C-444A-A854-556BDFCD50E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334001" y="1700345"/>
                <a:ext cx="391020" cy="345884"/>
              </a:xfrm>
              <a:custGeom>
                <a:avLst/>
                <a:gdLst>
                  <a:gd name="T0" fmla="*/ 137 w 6556"/>
                  <a:gd name="T1" fmla="*/ 2034 h 5808"/>
                  <a:gd name="T2" fmla="*/ 23 w 6556"/>
                  <a:gd name="T3" fmla="*/ 2558 h 5808"/>
                  <a:gd name="T4" fmla="*/ 9 w 6556"/>
                  <a:gd name="T5" fmla="*/ 2659 h 5808"/>
                  <a:gd name="T6" fmla="*/ 4 w 6556"/>
                  <a:gd name="T7" fmla="*/ 2814 h 5808"/>
                  <a:gd name="T8" fmla="*/ 0 w 6556"/>
                  <a:gd name="T9" fmla="*/ 2906 h 5808"/>
                  <a:gd name="T10" fmla="*/ 0 w 6556"/>
                  <a:gd name="T11" fmla="*/ 2926 h 5808"/>
                  <a:gd name="T12" fmla="*/ 0 w 6556"/>
                  <a:gd name="T13" fmla="*/ 2938 h 5808"/>
                  <a:gd name="T14" fmla="*/ 0 w 6556"/>
                  <a:gd name="T15" fmla="*/ 2948 h 5808"/>
                  <a:gd name="T16" fmla="*/ 17 w 6556"/>
                  <a:gd name="T17" fmla="*/ 3212 h 5808"/>
                  <a:gd name="T18" fmla="*/ 60 w 6556"/>
                  <a:gd name="T19" fmla="*/ 3474 h 5808"/>
                  <a:gd name="T20" fmla="*/ 431 w 6556"/>
                  <a:gd name="T21" fmla="*/ 4494 h 5808"/>
                  <a:gd name="T22" fmla="*/ 1944 w 6556"/>
                  <a:gd name="T23" fmla="*/ 5676 h 5808"/>
                  <a:gd name="T24" fmla="*/ 2439 w 6556"/>
                  <a:gd name="T25" fmla="*/ 5783 h 5808"/>
                  <a:gd name="T26" fmla="*/ 2559 w 6556"/>
                  <a:gd name="T27" fmla="*/ 5796 h 5808"/>
                  <a:gd name="T28" fmla="*/ 2727 w 6556"/>
                  <a:gd name="T29" fmla="*/ 5806 h 5808"/>
                  <a:gd name="T30" fmla="*/ 2769 w 6556"/>
                  <a:gd name="T31" fmla="*/ 5808 h 5808"/>
                  <a:gd name="T32" fmla="*/ 2791 w 6556"/>
                  <a:gd name="T33" fmla="*/ 5808 h 5808"/>
                  <a:gd name="T34" fmla="*/ 2923 w 6556"/>
                  <a:gd name="T35" fmla="*/ 5803 h 5808"/>
                  <a:gd name="T36" fmla="*/ 5320 w 6556"/>
                  <a:gd name="T37" fmla="*/ 4274 h 5808"/>
                  <a:gd name="T38" fmla="*/ 5552 w 6556"/>
                  <a:gd name="T39" fmla="*/ 3692 h 5808"/>
                  <a:gd name="T40" fmla="*/ 5583 w 6556"/>
                  <a:gd name="T41" fmla="*/ 3574 h 5808"/>
                  <a:gd name="T42" fmla="*/ 5619 w 6556"/>
                  <a:gd name="T43" fmla="*/ 3410 h 5808"/>
                  <a:gd name="T44" fmla="*/ 5627 w 6556"/>
                  <a:gd name="T45" fmla="*/ 3370 h 5808"/>
                  <a:gd name="T46" fmla="*/ 5581 w 6556"/>
                  <a:gd name="T47" fmla="*/ 2979 h 5808"/>
                  <a:gd name="T48" fmla="*/ 5407 w 6556"/>
                  <a:gd name="T49" fmla="*/ 3214 h 5808"/>
                  <a:gd name="T50" fmla="*/ 4113 w 6556"/>
                  <a:gd name="T51" fmla="*/ 4962 h 5808"/>
                  <a:gd name="T52" fmla="*/ 2795 w 6556"/>
                  <a:gd name="T53" fmla="*/ 5328 h 5808"/>
                  <a:gd name="T54" fmla="*/ 2771 w 6556"/>
                  <a:gd name="T55" fmla="*/ 5327 h 5808"/>
                  <a:gd name="T56" fmla="*/ 2631 w 6556"/>
                  <a:gd name="T57" fmla="*/ 5318 h 5808"/>
                  <a:gd name="T58" fmla="*/ 2456 w 6556"/>
                  <a:gd name="T59" fmla="*/ 5296 h 5808"/>
                  <a:gd name="T60" fmla="*/ 2132 w 6556"/>
                  <a:gd name="T61" fmla="*/ 5222 h 5808"/>
                  <a:gd name="T62" fmla="*/ 1013 w 6556"/>
                  <a:gd name="T63" fmla="*/ 4488 h 5808"/>
                  <a:gd name="T64" fmla="*/ 457 w 6556"/>
                  <a:gd name="T65" fmla="*/ 3274 h 5808"/>
                  <a:gd name="T66" fmla="*/ 436 w 6556"/>
                  <a:gd name="T67" fmla="*/ 3106 h 5808"/>
                  <a:gd name="T68" fmla="*/ 428 w 6556"/>
                  <a:gd name="T69" fmla="*/ 2978 h 5808"/>
                  <a:gd name="T70" fmla="*/ 425 w 6556"/>
                  <a:gd name="T71" fmla="*/ 2946 h 5808"/>
                  <a:gd name="T72" fmla="*/ 425 w 6556"/>
                  <a:gd name="T73" fmla="*/ 2938 h 5808"/>
                  <a:gd name="T74" fmla="*/ 431 w 6556"/>
                  <a:gd name="T75" fmla="*/ 2759 h 5808"/>
                  <a:gd name="T76" fmla="*/ 445 w 6556"/>
                  <a:gd name="T77" fmla="*/ 2587 h 5808"/>
                  <a:gd name="T78" fmla="*/ 521 w 6556"/>
                  <a:gd name="T79" fmla="*/ 2267 h 5808"/>
                  <a:gd name="T80" fmla="*/ 609 w 6556"/>
                  <a:gd name="T81" fmla="*/ 2031 h 5808"/>
                  <a:gd name="T82" fmla="*/ 1295 w 6556"/>
                  <a:gd name="T83" fmla="*/ 1128 h 5808"/>
                  <a:gd name="T84" fmla="*/ 4248 w 6556"/>
                  <a:gd name="T85" fmla="*/ 1062 h 5808"/>
                  <a:gd name="T86" fmla="*/ 3981 w 6556"/>
                  <a:gd name="T87" fmla="*/ 2251 h 5808"/>
                  <a:gd name="T88" fmla="*/ 1979 w 6556"/>
                  <a:gd name="T89" fmla="*/ 2359 h 5808"/>
                  <a:gd name="T90" fmla="*/ 1779 w 6556"/>
                  <a:gd name="T91" fmla="*/ 2498 h 5808"/>
                  <a:gd name="T92" fmla="*/ 2704 w 6556"/>
                  <a:gd name="T93" fmla="*/ 3763 h 5808"/>
                  <a:gd name="T94" fmla="*/ 2996 w 6556"/>
                  <a:gd name="T95" fmla="*/ 3763 h 5808"/>
                  <a:gd name="T96" fmla="*/ 4847 w 6556"/>
                  <a:gd name="T97" fmla="*/ 1988 h 5808"/>
                  <a:gd name="T98" fmla="*/ 6460 w 6556"/>
                  <a:gd name="T99" fmla="*/ 68 h 5808"/>
                  <a:gd name="T100" fmla="*/ 5228 w 6556"/>
                  <a:gd name="T101" fmla="*/ 940 h 5808"/>
                  <a:gd name="T102" fmla="*/ 4859 w 6556"/>
                  <a:gd name="T103" fmla="*/ 1186 h 5808"/>
                  <a:gd name="T104" fmla="*/ 3295 w 6556"/>
                  <a:gd name="T105" fmla="*/ 166 h 5808"/>
                  <a:gd name="T106" fmla="*/ 2960 w 6556"/>
                  <a:gd name="T107" fmla="*/ 123 h 5808"/>
                  <a:gd name="T108" fmla="*/ 2796 w 6556"/>
                  <a:gd name="T109" fmla="*/ 115 h 5808"/>
                  <a:gd name="T110" fmla="*/ 2779 w 6556"/>
                  <a:gd name="T111" fmla="*/ 115 h 5808"/>
                  <a:gd name="T112" fmla="*/ 2716 w 6556"/>
                  <a:gd name="T113" fmla="*/ 118 h 5808"/>
                  <a:gd name="T114" fmla="*/ 2465 w 6556"/>
                  <a:gd name="T115" fmla="*/ 131 h 5808"/>
                  <a:gd name="T116" fmla="*/ 2217 w 6556"/>
                  <a:gd name="T117" fmla="*/ 167 h 5808"/>
                  <a:gd name="T118" fmla="*/ 1975 w 6556"/>
                  <a:gd name="T119" fmla="*/ 228 h 5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56" h="5808">
                    <a:moveTo>
                      <a:pt x="349" y="1546"/>
                    </a:moveTo>
                    <a:cubicBezTo>
                      <a:pt x="264" y="1702"/>
                      <a:pt x="192" y="1864"/>
                      <a:pt x="137" y="2034"/>
                    </a:cubicBezTo>
                    <a:cubicBezTo>
                      <a:pt x="104" y="2116"/>
                      <a:pt x="91" y="2204"/>
                      <a:pt x="68" y="2290"/>
                    </a:cubicBezTo>
                    <a:cubicBezTo>
                      <a:pt x="44" y="2374"/>
                      <a:pt x="36" y="2467"/>
                      <a:pt x="23" y="2558"/>
                    </a:cubicBezTo>
                    <a:lnTo>
                      <a:pt x="13" y="2626"/>
                    </a:lnTo>
                    <a:lnTo>
                      <a:pt x="9" y="2659"/>
                    </a:lnTo>
                    <a:lnTo>
                      <a:pt x="8" y="2690"/>
                    </a:lnTo>
                    <a:lnTo>
                      <a:pt x="4" y="2814"/>
                    </a:lnTo>
                    <a:lnTo>
                      <a:pt x="1" y="2875"/>
                    </a:lnTo>
                    <a:lnTo>
                      <a:pt x="0" y="2906"/>
                    </a:lnTo>
                    <a:lnTo>
                      <a:pt x="0" y="2922"/>
                    </a:lnTo>
                    <a:lnTo>
                      <a:pt x="0" y="2926"/>
                    </a:lnTo>
                    <a:lnTo>
                      <a:pt x="0" y="2936"/>
                    </a:lnTo>
                    <a:lnTo>
                      <a:pt x="0" y="2938"/>
                    </a:lnTo>
                    <a:lnTo>
                      <a:pt x="0" y="2940"/>
                    </a:lnTo>
                    <a:lnTo>
                      <a:pt x="0" y="2948"/>
                    </a:lnTo>
                    <a:lnTo>
                      <a:pt x="8" y="3080"/>
                    </a:lnTo>
                    <a:lnTo>
                      <a:pt x="17" y="3212"/>
                    </a:lnTo>
                    <a:cubicBezTo>
                      <a:pt x="23" y="3256"/>
                      <a:pt x="31" y="3299"/>
                      <a:pt x="39" y="3343"/>
                    </a:cubicBezTo>
                    <a:lnTo>
                      <a:pt x="60" y="3474"/>
                    </a:lnTo>
                    <a:cubicBezTo>
                      <a:pt x="67" y="3518"/>
                      <a:pt x="81" y="3559"/>
                      <a:pt x="92" y="3602"/>
                    </a:cubicBezTo>
                    <a:cubicBezTo>
                      <a:pt x="149" y="3912"/>
                      <a:pt x="260" y="4219"/>
                      <a:pt x="431" y="4494"/>
                    </a:cubicBezTo>
                    <a:cubicBezTo>
                      <a:pt x="600" y="4768"/>
                      <a:pt x="820" y="5015"/>
                      <a:pt x="1077" y="5216"/>
                    </a:cubicBezTo>
                    <a:cubicBezTo>
                      <a:pt x="1335" y="5418"/>
                      <a:pt x="1629" y="5575"/>
                      <a:pt x="1944" y="5676"/>
                    </a:cubicBezTo>
                    <a:lnTo>
                      <a:pt x="2184" y="5740"/>
                    </a:lnTo>
                    <a:cubicBezTo>
                      <a:pt x="2265" y="5759"/>
                      <a:pt x="2353" y="5770"/>
                      <a:pt x="2439" y="5783"/>
                    </a:cubicBezTo>
                    <a:lnTo>
                      <a:pt x="2503" y="5792"/>
                    </a:lnTo>
                    <a:lnTo>
                      <a:pt x="2559" y="5796"/>
                    </a:lnTo>
                    <a:lnTo>
                      <a:pt x="2671" y="5803"/>
                    </a:lnTo>
                    <a:lnTo>
                      <a:pt x="2727" y="5806"/>
                    </a:lnTo>
                    <a:lnTo>
                      <a:pt x="2755" y="5807"/>
                    </a:lnTo>
                    <a:lnTo>
                      <a:pt x="2769" y="5808"/>
                    </a:lnTo>
                    <a:lnTo>
                      <a:pt x="2787" y="5808"/>
                    </a:lnTo>
                    <a:lnTo>
                      <a:pt x="2791" y="5808"/>
                    </a:lnTo>
                    <a:lnTo>
                      <a:pt x="2799" y="5808"/>
                    </a:lnTo>
                    <a:lnTo>
                      <a:pt x="2923" y="5803"/>
                    </a:lnTo>
                    <a:cubicBezTo>
                      <a:pt x="3584" y="5775"/>
                      <a:pt x="4232" y="5502"/>
                      <a:pt x="4717" y="5054"/>
                    </a:cubicBezTo>
                    <a:cubicBezTo>
                      <a:pt x="4961" y="4831"/>
                      <a:pt x="5165" y="4566"/>
                      <a:pt x="5320" y="4274"/>
                    </a:cubicBezTo>
                    <a:cubicBezTo>
                      <a:pt x="5399" y="4127"/>
                      <a:pt x="5461" y="3978"/>
                      <a:pt x="5515" y="3816"/>
                    </a:cubicBezTo>
                    <a:lnTo>
                      <a:pt x="5552" y="3692"/>
                    </a:lnTo>
                    <a:lnTo>
                      <a:pt x="5571" y="3630"/>
                    </a:lnTo>
                    <a:cubicBezTo>
                      <a:pt x="5576" y="3610"/>
                      <a:pt x="5579" y="3592"/>
                      <a:pt x="5583" y="3574"/>
                    </a:cubicBezTo>
                    <a:lnTo>
                      <a:pt x="5607" y="3464"/>
                    </a:lnTo>
                    <a:lnTo>
                      <a:pt x="5619" y="3410"/>
                    </a:lnTo>
                    <a:lnTo>
                      <a:pt x="5621" y="3396"/>
                    </a:lnTo>
                    <a:lnTo>
                      <a:pt x="5627" y="3370"/>
                    </a:lnTo>
                    <a:lnTo>
                      <a:pt x="5632" y="3339"/>
                    </a:lnTo>
                    <a:cubicBezTo>
                      <a:pt x="5652" y="3222"/>
                      <a:pt x="5615" y="3035"/>
                      <a:pt x="5581" y="2979"/>
                    </a:cubicBezTo>
                    <a:cubicBezTo>
                      <a:pt x="5549" y="2924"/>
                      <a:pt x="5519" y="2934"/>
                      <a:pt x="5492" y="2980"/>
                    </a:cubicBezTo>
                    <a:cubicBezTo>
                      <a:pt x="5464" y="3028"/>
                      <a:pt x="5437" y="3114"/>
                      <a:pt x="5407" y="3214"/>
                    </a:cubicBezTo>
                    <a:cubicBezTo>
                      <a:pt x="5297" y="3542"/>
                      <a:pt x="5153" y="3879"/>
                      <a:pt x="4935" y="4182"/>
                    </a:cubicBezTo>
                    <a:cubicBezTo>
                      <a:pt x="4717" y="4484"/>
                      <a:pt x="4441" y="4760"/>
                      <a:pt x="4113" y="4962"/>
                    </a:cubicBezTo>
                    <a:cubicBezTo>
                      <a:pt x="3724" y="5212"/>
                      <a:pt x="3263" y="5332"/>
                      <a:pt x="2805" y="5328"/>
                    </a:cubicBezTo>
                    <a:lnTo>
                      <a:pt x="2795" y="5328"/>
                    </a:lnTo>
                    <a:lnTo>
                      <a:pt x="2791" y="5328"/>
                    </a:lnTo>
                    <a:lnTo>
                      <a:pt x="2771" y="5327"/>
                    </a:lnTo>
                    <a:lnTo>
                      <a:pt x="2724" y="5324"/>
                    </a:lnTo>
                    <a:lnTo>
                      <a:pt x="2631" y="5318"/>
                    </a:lnTo>
                    <a:lnTo>
                      <a:pt x="2537" y="5311"/>
                    </a:lnTo>
                    <a:cubicBezTo>
                      <a:pt x="2508" y="5307"/>
                      <a:pt x="2483" y="5302"/>
                      <a:pt x="2456" y="5296"/>
                    </a:cubicBezTo>
                    <a:cubicBezTo>
                      <a:pt x="2403" y="5286"/>
                      <a:pt x="2349" y="5278"/>
                      <a:pt x="2296" y="5267"/>
                    </a:cubicBezTo>
                    <a:lnTo>
                      <a:pt x="2132" y="5222"/>
                    </a:lnTo>
                    <a:cubicBezTo>
                      <a:pt x="1917" y="5151"/>
                      <a:pt x="1707" y="5063"/>
                      <a:pt x="1520" y="4934"/>
                    </a:cubicBezTo>
                    <a:cubicBezTo>
                      <a:pt x="1333" y="4807"/>
                      <a:pt x="1157" y="4663"/>
                      <a:pt x="1013" y="4488"/>
                    </a:cubicBezTo>
                    <a:cubicBezTo>
                      <a:pt x="869" y="4316"/>
                      <a:pt x="739" y="4130"/>
                      <a:pt x="649" y="3922"/>
                    </a:cubicBezTo>
                    <a:cubicBezTo>
                      <a:pt x="559" y="3714"/>
                      <a:pt x="487" y="3498"/>
                      <a:pt x="457" y="3274"/>
                    </a:cubicBezTo>
                    <a:lnTo>
                      <a:pt x="443" y="3190"/>
                    </a:lnTo>
                    <a:cubicBezTo>
                      <a:pt x="439" y="3162"/>
                      <a:pt x="439" y="3134"/>
                      <a:pt x="436" y="3106"/>
                    </a:cubicBezTo>
                    <a:lnTo>
                      <a:pt x="431" y="3020"/>
                    </a:lnTo>
                    <a:lnTo>
                      <a:pt x="428" y="2978"/>
                    </a:lnTo>
                    <a:lnTo>
                      <a:pt x="427" y="2956"/>
                    </a:lnTo>
                    <a:lnTo>
                      <a:pt x="425" y="2946"/>
                    </a:lnTo>
                    <a:lnTo>
                      <a:pt x="425" y="2940"/>
                    </a:lnTo>
                    <a:lnTo>
                      <a:pt x="425" y="2938"/>
                    </a:lnTo>
                    <a:lnTo>
                      <a:pt x="425" y="2936"/>
                    </a:lnTo>
                    <a:lnTo>
                      <a:pt x="431" y="2759"/>
                    </a:lnTo>
                    <a:cubicBezTo>
                      <a:pt x="432" y="2728"/>
                      <a:pt x="431" y="2694"/>
                      <a:pt x="435" y="2667"/>
                    </a:cubicBezTo>
                    <a:lnTo>
                      <a:pt x="445" y="2587"/>
                    </a:lnTo>
                    <a:cubicBezTo>
                      <a:pt x="456" y="2534"/>
                      <a:pt x="460" y="2483"/>
                      <a:pt x="476" y="2428"/>
                    </a:cubicBezTo>
                    <a:lnTo>
                      <a:pt x="521" y="2267"/>
                    </a:lnTo>
                    <a:cubicBezTo>
                      <a:pt x="535" y="2212"/>
                      <a:pt x="561" y="2162"/>
                      <a:pt x="579" y="2110"/>
                    </a:cubicBezTo>
                    <a:lnTo>
                      <a:pt x="609" y="2031"/>
                    </a:lnTo>
                    <a:cubicBezTo>
                      <a:pt x="620" y="2004"/>
                      <a:pt x="635" y="1980"/>
                      <a:pt x="645" y="1955"/>
                    </a:cubicBezTo>
                    <a:cubicBezTo>
                      <a:pt x="799" y="1636"/>
                      <a:pt x="1023" y="1352"/>
                      <a:pt x="1295" y="1128"/>
                    </a:cubicBezTo>
                    <a:cubicBezTo>
                      <a:pt x="1571" y="908"/>
                      <a:pt x="1892" y="750"/>
                      <a:pt x="2233" y="666"/>
                    </a:cubicBezTo>
                    <a:cubicBezTo>
                      <a:pt x="2917" y="494"/>
                      <a:pt x="3671" y="640"/>
                      <a:pt x="4248" y="1062"/>
                    </a:cubicBezTo>
                    <a:cubicBezTo>
                      <a:pt x="4456" y="1210"/>
                      <a:pt x="4625" y="1370"/>
                      <a:pt x="4744" y="1443"/>
                    </a:cubicBezTo>
                    <a:cubicBezTo>
                      <a:pt x="4489" y="1711"/>
                      <a:pt x="4236" y="1983"/>
                      <a:pt x="3981" y="2251"/>
                    </a:cubicBezTo>
                    <a:cubicBezTo>
                      <a:pt x="3580" y="2551"/>
                      <a:pt x="3211" y="2891"/>
                      <a:pt x="2851" y="3244"/>
                    </a:cubicBezTo>
                    <a:cubicBezTo>
                      <a:pt x="2557" y="2952"/>
                      <a:pt x="2261" y="2662"/>
                      <a:pt x="1979" y="2359"/>
                    </a:cubicBezTo>
                    <a:cubicBezTo>
                      <a:pt x="1945" y="2323"/>
                      <a:pt x="1859" y="2302"/>
                      <a:pt x="1819" y="2308"/>
                    </a:cubicBezTo>
                    <a:cubicBezTo>
                      <a:pt x="1739" y="2320"/>
                      <a:pt x="1744" y="2403"/>
                      <a:pt x="1779" y="2498"/>
                    </a:cubicBezTo>
                    <a:cubicBezTo>
                      <a:pt x="1896" y="2811"/>
                      <a:pt x="2113" y="3116"/>
                      <a:pt x="2368" y="3394"/>
                    </a:cubicBezTo>
                    <a:lnTo>
                      <a:pt x="2704" y="3763"/>
                    </a:lnTo>
                    <a:cubicBezTo>
                      <a:pt x="2777" y="3844"/>
                      <a:pt x="2903" y="3850"/>
                      <a:pt x="2983" y="3776"/>
                    </a:cubicBezTo>
                    <a:lnTo>
                      <a:pt x="2996" y="3763"/>
                    </a:lnTo>
                    <a:cubicBezTo>
                      <a:pt x="3545" y="3266"/>
                      <a:pt x="4093" y="2767"/>
                      <a:pt x="4596" y="2216"/>
                    </a:cubicBezTo>
                    <a:lnTo>
                      <a:pt x="4847" y="1988"/>
                    </a:lnTo>
                    <a:cubicBezTo>
                      <a:pt x="5369" y="1500"/>
                      <a:pt x="5881" y="1000"/>
                      <a:pt x="6348" y="459"/>
                    </a:cubicBezTo>
                    <a:cubicBezTo>
                      <a:pt x="6480" y="306"/>
                      <a:pt x="6556" y="143"/>
                      <a:pt x="6460" y="68"/>
                    </a:cubicBezTo>
                    <a:cubicBezTo>
                      <a:pt x="6372" y="0"/>
                      <a:pt x="6213" y="43"/>
                      <a:pt x="6057" y="180"/>
                    </a:cubicBezTo>
                    <a:cubicBezTo>
                      <a:pt x="5776" y="427"/>
                      <a:pt x="5492" y="675"/>
                      <a:pt x="5228" y="940"/>
                    </a:cubicBezTo>
                    <a:cubicBezTo>
                      <a:pt x="5117" y="1052"/>
                      <a:pt x="5008" y="1166"/>
                      <a:pt x="4899" y="1279"/>
                    </a:cubicBezTo>
                    <a:cubicBezTo>
                      <a:pt x="4889" y="1250"/>
                      <a:pt x="4876" y="1219"/>
                      <a:pt x="4859" y="1186"/>
                    </a:cubicBezTo>
                    <a:cubicBezTo>
                      <a:pt x="4793" y="1052"/>
                      <a:pt x="4668" y="884"/>
                      <a:pt x="4479" y="730"/>
                    </a:cubicBezTo>
                    <a:cubicBezTo>
                      <a:pt x="4140" y="454"/>
                      <a:pt x="3731" y="255"/>
                      <a:pt x="3295" y="166"/>
                    </a:cubicBezTo>
                    <a:lnTo>
                      <a:pt x="3132" y="142"/>
                    </a:lnTo>
                    <a:lnTo>
                      <a:pt x="2960" y="123"/>
                    </a:lnTo>
                    <a:lnTo>
                      <a:pt x="2805" y="115"/>
                    </a:lnTo>
                    <a:lnTo>
                      <a:pt x="2796" y="115"/>
                    </a:lnTo>
                    <a:lnTo>
                      <a:pt x="2791" y="115"/>
                    </a:lnTo>
                    <a:lnTo>
                      <a:pt x="2779" y="115"/>
                    </a:lnTo>
                    <a:lnTo>
                      <a:pt x="2757" y="116"/>
                    </a:lnTo>
                    <a:lnTo>
                      <a:pt x="2716" y="118"/>
                    </a:lnTo>
                    <a:lnTo>
                      <a:pt x="2632" y="120"/>
                    </a:lnTo>
                    <a:cubicBezTo>
                      <a:pt x="2576" y="124"/>
                      <a:pt x="2520" y="122"/>
                      <a:pt x="2465" y="131"/>
                    </a:cubicBezTo>
                    <a:lnTo>
                      <a:pt x="2300" y="155"/>
                    </a:lnTo>
                    <a:lnTo>
                      <a:pt x="2217" y="167"/>
                    </a:lnTo>
                    <a:lnTo>
                      <a:pt x="2136" y="187"/>
                    </a:lnTo>
                    <a:lnTo>
                      <a:pt x="1975" y="228"/>
                    </a:lnTo>
                    <a:cubicBezTo>
                      <a:pt x="1287" y="436"/>
                      <a:pt x="692" y="922"/>
                      <a:pt x="349" y="15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BAFEB0F-7D8B-41E3-A2C5-38C44C7D1F19}"/>
                  </a:ext>
                </a:extLst>
              </p:cNvPr>
              <p:cNvSpPr txBox="1"/>
              <p:nvPr/>
            </p:nvSpPr>
            <p:spPr>
              <a:xfrm>
                <a:off x="5261597" y="2137193"/>
                <a:ext cx="28112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输入你需要展示的分点内容，</a:t>
                </a:r>
                <a:r>
                  <a: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重点信息加粗展示。</a:t>
                </a:r>
              </a:p>
            </p:txBody>
          </p:sp>
        </p:grpSp>
        <p:sp>
          <p:nvSpPr>
            <p:cNvPr id="71" name="不完整圆 70">
              <a:extLst>
                <a:ext uri="{FF2B5EF4-FFF2-40B4-BE49-F238E27FC236}">
                  <a16:creationId xmlns:a16="http://schemas.microsoft.com/office/drawing/2014/main" id="{3827AB8A-AB3B-4CE3-82A7-97A26FEF1A2D}"/>
                </a:ext>
              </a:extLst>
            </p:cNvPr>
            <p:cNvSpPr/>
            <p:nvPr/>
          </p:nvSpPr>
          <p:spPr>
            <a:xfrm>
              <a:off x="7897093" y="1382434"/>
              <a:ext cx="468216" cy="538602"/>
            </a:xfrm>
            <a:prstGeom prst="pie">
              <a:avLst>
                <a:gd name="adj1" fmla="val 5395428"/>
                <a:gd name="adj2" fmla="val 10764836"/>
              </a:avLst>
            </a:prstGeom>
            <a:solidFill>
              <a:srgbClr val="FDD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11FAE7-0A11-4BC6-BB79-DAF9B0935A36}"/>
              </a:ext>
            </a:extLst>
          </p:cNvPr>
          <p:cNvGrpSpPr/>
          <p:nvPr/>
        </p:nvGrpSpPr>
        <p:grpSpPr>
          <a:xfrm>
            <a:off x="8481413" y="1382434"/>
            <a:ext cx="3365143" cy="1673283"/>
            <a:chOff x="8481413" y="1382434"/>
            <a:chExt cx="3365143" cy="1673283"/>
          </a:xfrm>
        </p:grpSpPr>
        <p:grpSp>
          <p:nvGrpSpPr>
            <p:cNvPr id="44" name="Group 23">
              <a:extLst>
                <a:ext uri="{FF2B5EF4-FFF2-40B4-BE49-F238E27FC236}">
                  <a16:creationId xmlns:a16="http://schemas.microsoft.com/office/drawing/2014/main" id="{526A53CB-3DD8-44F8-BE64-BE644A1D0B1C}"/>
                </a:ext>
              </a:extLst>
            </p:cNvPr>
            <p:cNvGrpSpPr/>
            <p:nvPr/>
          </p:nvGrpSpPr>
          <p:grpSpPr>
            <a:xfrm>
              <a:off x="8481413" y="1651735"/>
              <a:ext cx="3136739" cy="1403982"/>
              <a:chOff x="5231757" y="1651735"/>
              <a:chExt cx="3136739" cy="1403982"/>
            </a:xfrm>
          </p:grpSpPr>
          <p:sp>
            <p:nvSpPr>
              <p:cNvPr id="45" name="流程图: 过程 44">
                <a:extLst>
                  <a:ext uri="{FF2B5EF4-FFF2-40B4-BE49-F238E27FC236}">
                    <a16:creationId xmlns:a16="http://schemas.microsoft.com/office/drawing/2014/main" id="{FF8E8B5E-98ED-43DE-8831-5514C3D0FFE0}"/>
                  </a:ext>
                </a:extLst>
              </p:cNvPr>
              <p:cNvSpPr/>
              <p:nvPr/>
            </p:nvSpPr>
            <p:spPr>
              <a:xfrm>
                <a:off x="5231757" y="1651735"/>
                <a:ext cx="3136739" cy="1403982"/>
              </a:xfrm>
              <a:prstGeom prst="flowChartProcess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103000" sy="103000" algn="ctr" rotWithShape="0">
                  <a:schemeClr val="tx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25">
                <a:extLst>
                  <a:ext uri="{FF2B5EF4-FFF2-40B4-BE49-F238E27FC236}">
                    <a16:creationId xmlns:a16="http://schemas.microsoft.com/office/drawing/2014/main" id="{E19DB0FD-9A50-4E3D-8D5A-265AF86142AA}"/>
                  </a:ext>
                </a:extLst>
              </p:cNvPr>
              <p:cNvSpPr txBox="1"/>
              <p:nvPr/>
            </p:nvSpPr>
            <p:spPr>
              <a:xfrm>
                <a:off x="5692782" y="1688472"/>
                <a:ext cx="23801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展示点</a:t>
                </a:r>
                <a:r>
                  <a:rPr lang="en-US" altLang="zh-CN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</a:t>
                </a:r>
                <a:endParaRPr lang="zh-CN" altLang="en-US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7" name="checked_158820">
                <a:extLst>
                  <a:ext uri="{FF2B5EF4-FFF2-40B4-BE49-F238E27FC236}">
                    <a16:creationId xmlns:a16="http://schemas.microsoft.com/office/drawing/2014/main" id="{A9FADA35-087C-4D08-87F6-468428EF123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346165" y="1677777"/>
                <a:ext cx="366689" cy="391020"/>
              </a:xfrm>
              <a:custGeom>
                <a:avLst/>
                <a:gdLst>
                  <a:gd name="connsiteX0" fmla="*/ 11643 w 567910"/>
                  <a:gd name="connsiteY0" fmla="*/ 567698 h 605592"/>
                  <a:gd name="connsiteX1" fmla="*/ 556337 w 567910"/>
                  <a:gd name="connsiteY1" fmla="*/ 567698 h 605592"/>
                  <a:gd name="connsiteX2" fmla="*/ 556337 w 567910"/>
                  <a:gd name="connsiteY2" fmla="*/ 605592 h 605592"/>
                  <a:gd name="connsiteX3" fmla="*/ 11643 w 567910"/>
                  <a:gd name="connsiteY3" fmla="*/ 605592 h 605592"/>
                  <a:gd name="connsiteX4" fmla="*/ 289019 w 567910"/>
                  <a:gd name="connsiteY4" fmla="*/ 360047 h 605592"/>
                  <a:gd name="connsiteX5" fmla="*/ 289019 w 567910"/>
                  <a:gd name="connsiteY5" fmla="*/ 418083 h 605592"/>
                  <a:gd name="connsiteX6" fmla="*/ 306657 w 567910"/>
                  <a:gd name="connsiteY6" fmla="*/ 407700 h 605592"/>
                  <a:gd name="connsiteX7" fmla="*/ 313434 w 567910"/>
                  <a:gd name="connsiteY7" fmla="*/ 388324 h 605592"/>
                  <a:gd name="connsiteX8" fmla="*/ 307678 w 567910"/>
                  <a:gd name="connsiteY8" fmla="*/ 371173 h 605592"/>
                  <a:gd name="connsiteX9" fmla="*/ 289019 w 567910"/>
                  <a:gd name="connsiteY9" fmla="*/ 360047 h 605592"/>
                  <a:gd name="connsiteX10" fmla="*/ 268131 w 567910"/>
                  <a:gd name="connsiteY10" fmla="*/ 259922 h 605592"/>
                  <a:gd name="connsiteX11" fmla="*/ 254484 w 567910"/>
                  <a:gd name="connsiteY11" fmla="*/ 270027 h 605592"/>
                  <a:gd name="connsiteX12" fmla="*/ 249471 w 567910"/>
                  <a:gd name="connsiteY12" fmla="*/ 285787 h 605592"/>
                  <a:gd name="connsiteX13" fmla="*/ 254020 w 567910"/>
                  <a:gd name="connsiteY13" fmla="*/ 300435 h 605592"/>
                  <a:gd name="connsiteX14" fmla="*/ 268131 w 567910"/>
                  <a:gd name="connsiteY14" fmla="*/ 311375 h 605592"/>
                  <a:gd name="connsiteX15" fmla="*/ 446467 w 567910"/>
                  <a:gd name="connsiteY15" fmla="*/ 226303 h 605592"/>
                  <a:gd name="connsiteX16" fmla="*/ 484572 w 567910"/>
                  <a:gd name="connsiteY16" fmla="*/ 226303 h 605592"/>
                  <a:gd name="connsiteX17" fmla="*/ 484572 w 567910"/>
                  <a:gd name="connsiteY17" fmla="*/ 523454 h 605592"/>
                  <a:gd name="connsiteX18" fmla="*/ 446467 w 567910"/>
                  <a:gd name="connsiteY18" fmla="*/ 523454 h 605592"/>
                  <a:gd name="connsiteX19" fmla="*/ 83479 w 567910"/>
                  <a:gd name="connsiteY19" fmla="*/ 226303 h 605592"/>
                  <a:gd name="connsiteX20" fmla="*/ 121443 w 567910"/>
                  <a:gd name="connsiteY20" fmla="*/ 226303 h 605592"/>
                  <a:gd name="connsiteX21" fmla="*/ 121443 w 567910"/>
                  <a:gd name="connsiteY21" fmla="*/ 523454 h 605592"/>
                  <a:gd name="connsiteX22" fmla="*/ 83479 w 567910"/>
                  <a:gd name="connsiteY22" fmla="*/ 523454 h 605592"/>
                  <a:gd name="connsiteX23" fmla="*/ 268038 w 567910"/>
                  <a:gd name="connsiteY23" fmla="*/ 212825 h 605592"/>
                  <a:gd name="connsiteX24" fmla="*/ 289019 w 567910"/>
                  <a:gd name="connsiteY24" fmla="*/ 212825 h 605592"/>
                  <a:gd name="connsiteX25" fmla="*/ 289019 w 567910"/>
                  <a:gd name="connsiteY25" fmla="*/ 227566 h 605592"/>
                  <a:gd name="connsiteX26" fmla="*/ 325595 w 567910"/>
                  <a:gd name="connsiteY26" fmla="*/ 243697 h 605592"/>
                  <a:gd name="connsiteX27" fmla="*/ 342863 w 567910"/>
                  <a:gd name="connsiteY27" fmla="*/ 279298 h 605592"/>
                  <a:gd name="connsiteX28" fmla="*/ 306379 w 567910"/>
                  <a:gd name="connsiteY28" fmla="*/ 284119 h 605592"/>
                  <a:gd name="connsiteX29" fmla="*/ 289019 w 567910"/>
                  <a:gd name="connsiteY29" fmla="*/ 260385 h 605592"/>
                  <a:gd name="connsiteX30" fmla="*/ 289019 w 567910"/>
                  <a:gd name="connsiteY30" fmla="*/ 318514 h 605592"/>
                  <a:gd name="connsiteX31" fmla="*/ 336271 w 567910"/>
                  <a:gd name="connsiteY31" fmla="*/ 343545 h 605592"/>
                  <a:gd name="connsiteX32" fmla="*/ 348804 w 567910"/>
                  <a:gd name="connsiteY32" fmla="*/ 382947 h 605592"/>
                  <a:gd name="connsiteX33" fmla="*/ 333022 w 567910"/>
                  <a:gd name="connsiteY33" fmla="*/ 428281 h 605592"/>
                  <a:gd name="connsiteX34" fmla="*/ 289019 w 567910"/>
                  <a:gd name="connsiteY34" fmla="*/ 450902 h 605592"/>
                  <a:gd name="connsiteX35" fmla="*/ 289019 w 567910"/>
                  <a:gd name="connsiteY35" fmla="*/ 478715 h 605592"/>
                  <a:gd name="connsiteX36" fmla="*/ 268131 w 567910"/>
                  <a:gd name="connsiteY36" fmla="*/ 478715 h 605592"/>
                  <a:gd name="connsiteX37" fmla="*/ 268131 w 567910"/>
                  <a:gd name="connsiteY37" fmla="*/ 451644 h 605592"/>
                  <a:gd name="connsiteX38" fmla="*/ 227470 w 567910"/>
                  <a:gd name="connsiteY38" fmla="*/ 432453 h 605592"/>
                  <a:gd name="connsiteX39" fmla="*/ 207603 w 567910"/>
                  <a:gd name="connsiteY39" fmla="*/ 387119 h 605592"/>
                  <a:gd name="connsiteX40" fmla="*/ 245294 w 567910"/>
                  <a:gd name="connsiteY40" fmla="*/ 382947 h 605592"/>
                  <a:gd name="connsiteX41" fmla="*/ 253927 w 567910"/>
                  <a:gd name="connsiteY41" fmla="*/ 403528 h 605592"/>
                  <a:gd name="connsiteX42" fmla="*/ 268038 w 567910"/>
                  <a:gd name="connsiteY42" fmla="*/ 415951 h 605592"/>
                  <a:gd name="connsiteX43" fmla="*/ 268038 w 567910"/>
                  <a:gd name="connsiteY43" fmla="*/ 353743 h 605592"/>
                  <a:gd name="connsiteX44" fmla="*/ 226541 w 567910"/>
                  <a:gd name="connsiteY44" fmla="*/ 328526 h 605592"/>
                  <a:gd name="connsiteX45" fmla="*/ 213359 w 567910"/>
                  <a:gd name="connsiteY45" fmla="*/ 287549 h 605592"/>
                  <a:gd name="connsiteX46" fmla="*/ 228305 w 567910"/>
                  <a:gd name="connsiteY46" fmla="*/ 246664 h 605592"/>
                  <a:gd name="connsiteX47" fmla="*/ 268038 w 567910"/>
                  <a:gd name="connsiteY47" fmla="*/ 227566 h 605592"/>
                  <a:gd name="connsiteX48" fmla="*/ 284466 w 567910"/>
                  <a:gd name="connsiteY48" fmla="*/ 0 h 605592"/>
                  <a:gd name="connsiteX49" fmla="*/ 567910 w 567910"/>
                  <a:gd name="connsiteY49" fmla="*/ 177863 h 605592"/>
                  <a:gd name="connsiteX50" fmla="*/ 547763 w 567910"/>
                  <a:gd name="connsiteY50" fmla="*/ 209932 h 605592"/>
                  <a:gd name="connsiteX51" fmla="*/ 284373 w 567910"/>
                  <a:gd name="connsiteY51" fmla="*/ 44767 h 605592"/>
                  <a:gd name="connsiteX52" fmla="*/ 20147 w 567910"/>
                  <a:gd name="connsiteY52" fmla="*/ 209746 h 605592"/>
                  <a:gd name="connsiteX53" fmla="*/ 0 w 567910"/>
                  <a:gd name="connsiteY53" fmla="*/ 177585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67910" h="605592">
                    <a:moveTo>
                      <a:pt x="11643" y="567698"/>
                    </a:moveTo>
                    <a:lnTo>
                      <a:pt x="556337" y="567698"/>
                    </a:lnTo>
                    <a:lnTo>
                      <a:pt x="556337" y="605592"/>
                    </a:lnTo>
                    <a:lnTo>
                      <a:pt x="11643" y="605592"/>
                    </a:lnTo>
                    <a:close/>
                    <a:moveTo>
                      <a:pt x="289019" y="360047"/>
                    </a:moveTo>
                    <a:lnTo>
                      <a:pt x="289019" y="418083"/>
                    </a:lnTo>
                    <a:cubicBezTo>
                      <a:pt x="296260" y="416693"/>
                      <a:pt x="302108" y="413263"/>
                      <a:pt x="306657" y="407700"/>
                    </a:cubicBezTo>
                    <a:cubicBezTo>
                      <a:pt x="311113" y="402230"/>
                      <a:pt x="313434" y="395741"/>
                      <a:pt x="313434" y="388324"/>
                    </a:cubicBezTo>
                    <a:cubicBezTo>
                      <a:pt x="313434" y="381741"/>
                      <a:pt x="311485" y="375993"/>
                      <a:pt x="307678" y="371173"/>
                    </a:cubicBezTo>
                    <a:cubicBezTo>
                      <a:pt x="303872" y="366352"/>
                      <a:pt x="297652" y="362643"/>
                      <a:pt x="289019" y="360047"/>
                    </a:cubicBezTo>
                    <a:close/>
                    <a:moveTo>
                      <a:pt x="268131" y="259922"/>
                    </a:moveTo>
                    <a:cubicBezTo>
                      <a:pt x="262375" y="261961"/>
                      <a:pt x="257919" y="265299"/>
                      <a:pt x="254484" y="270027"/>
                    </a:cubicBezTo>
                    <a:cubicBezTo>
                      <a:pt x="251142" y="274848"/>
                      <a:pt x="249471" y="280039"/>
                      <a:pt x="249471" y="285787"/>
                    </a:cubicBezTo>
                    <a:cubicBezTo>
                      <a:pt x="249471" y="291072"/>
                      <a:pt x="250957" y="295893"/>
                      <a:pt x="254020" y="300435"/>
                    </a:cubicBezTo>
                    <a:cubicBezTo>
                      <a:pt x="257177" y="304885"/>
                      <a:pt x="261818" y="308594"/>
                      <a:pt x="268131" y="311375"/>
                    </a:cubicBezTo>
                    <a:close/>
                    <a:moveTo>
                      <a:pt x="446467" y="226303"/>
                    </a:moveTo>
                    <a:lnTo>
                      <a:pt x="484572" y="226303"/>
                    </a:lnTo>
                    <a:lnTo>
                      <a:pt x="484572" y="523454"/>
                    </a:lnTo>
                    <a:lnTo>
                      <a:pt x="446467" y="523454"/>
                    </a:lnTo>
                    <a:close/>
                    <a:moveTo>
                      <a:pt x="83479" y="226303"/>
                    </a:moveTo>
                    <a:lnTo>
                      <a:pt x="121443" y="226303"/>
                    </a:lnTo>
                    <a:lnTo>
                      <a:pt x="121443" y="523454"/>
                    </a:lnTo>
                    <a:lnTo>
                      <a:pt x="83479" y="523454"/>
                    </a:lnTo>
                    <a:close/>
                    <a:moveTo>
                      <a:pt x="268038" y="212825"/>
                    </a:moveTo>
                    <a:lnTo>
                      <a:pt x="289019" y="212825"/>
                    </a:lnTo>
                    <a:lnTo>
                      <a:pt x="289019" y="227566"/>
                    </a:lnTo>
                    <a:cubicBezTo>
                      <a:pt x="304336" y="229420"/>
                      <a:pt x="316498" y="234797"/>
                      <a:pt x="325595" y="243697"/>
                    </a:cubicBezTo>
                    <a:cubicBezTo>
                      <a:pt x="334600" y="252505"/>
                      <a:pt x="340356" y="264372"/>
                      <a:pt x="342863" y="279298"/>
                    </a:cubicBezTo>
                    <a:lnTo>
                      <a:pt x="306379" y="284119"/>
                    </a:lnTo>
                    <a:cubicBezTo>
                      <a:pt x="304151" y="272437"/>
                      <a:pt x="298395" y="264557"/>
                      <a:pt x="289019" y="260385"/>
                    </a:cubicBezTo>
                    <a:lnTo>
                      <a:pt x="289019" y="318514"/>
                    </a:lnTo>
                    <a:cubicBezTo>
                      <a:pt x="312134" y="324911"/>
                      <a:pt x="327823" y="333255"/>
                      <a:pt x="336271" y="343545"/>
                    </a:cubicBezTo>
                    <a:cubicBezTo>
                      <a:pt x="344626" y="353743"/>
                      <a:pt x="348804" y="366908"/>
                      <a:pt x="348804" y="382947"/>
                    </a:cubicBezTo>
                    <a:cubicBezTo>
                      <a:pt x="348804" y="400932"/>
                      <a:pt x="343512" y="416044"/>
                      <a:pt x="333022" y="428281"/>
                    </a:cubicBezTo>
                    <a:cubicBezTo>
                      <a:pt x="322439" y="440612"/>
                      <a:pt x="307771" y="448121"/>
                      <a:pt x="289019" y="450902"/>
                    </a:cubicBezTo>
                    <a:lnTo>
                      <a:pt x="289019" y="478715"/>
                    </a:lnTo>
                    <a:lnTo>
                      <a:pt x="268131" y="478715"/>
                    </a:lnTo>
                    <a:lnTo>
                      <a:pt x="268131" y="451644"/>
                    </a:lnTo>
                    <a:cubicBezTo>
                      <a:pt x="251421" y="449605"/>
                      <a:pt x="237867" y="443208"/>
                      <a:pt x="227470" y="432453"/>
                    </a:cubicBezTo>
                    <a:cubicBezTo>
                      <a:pt x="217072" y="421792"/>
                      <a:pt x="210481" y="406680"/>
                      <a:pt x="207603" y="387119"/>
                    </a:cubicBezTo>
                    <a:lnTo>
                      <a:pt x="245294" y="382947"/>
                    </a:lnTo>
                    <a:cubicBezTo>
                      <a:pt x="246779" y="390920"/>
                      <a:pt x="249657" y="397780"/>
                      <a:pt x="253927" y="403528"/>
                    </a:cubicBezTo>
                    <a:cubicBezTo>
                      <a:pt x="258198" y="409276"/>
                      <a:pt x="262839" y="413355"/>
                      <a:pt x="268038" y="415951"/>
                    </a:cubicBezTo>
                    <a:lnTo>
                      <a:pt x="268038" y="353743"/>
                    </a:lnTo>
                    <a:cubicBezTo>
                      <a:pt x="249193" y="348181"/>
                      <a:pt x="235361" y="339744"/>
                      <a:pt x="226541" y="328526"/>
                    </a:cubicBezTo>
                    <a:cubicBezTo>
                      <a:pt x="217722" y="317216"/>
                      <a:pt x="213359" y="303680"/>
                      <a:pt x="213359" y="287549"/>
                    </a:cubicBezTo>
                    <a:cubicBezTo>
                      <a:pt x="213359" y="271325"/>
                      <a:pt x="218372" y="257697"/>
                      <a:pt x="228305" y="246664"/>
                    </a:cubicBezTo>
                    <a:cubicBezTo>
                      <a:pt x="238238" y="235539"/>
                      <a:pt x="251514" y="229235"/>
                      <a:pt x="268038" y="227566"/>
                    </a:cubicBezTo>
                    <a:close/>
                    <a:moveTo>
                      <a:pt x="284466" y="0"/>
                    </a:moveTo>
                    <a:lnTo>
                      <a:pt x="567910" y="177863"/>
                    </a:lnTo>
                    <a:lnTo>
                      <a:pt x="547763" y="209932"/>
                    </a:lnTo>
                    <a:lnTo>
                      <a:pt x="284373" y="44767"/>
                    </a:lnTo>
                    <a:lnTo>
                      <a:pt x="20147" y="209746"/>
                    </a:lnTo>
                    <a:lnTo>
                      <a:pt x="0" y="177585"/>
                    </a:lnTo>
                    <a:close/>
                  </a:path>
                </a:pathLst>
              </a:custGeom>
              <a:solidFill>
                <a:srgbClr val="0C4A7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27">
                <a:extLst>
                  <a:ext uri="{FF2B5EF4-FFF2-40B4-BE49-F238E27FC236}">
                    <a16:creationId xmlns:a16="http://schemas.microsoft.com/office/drawing/2014/main" id="{D3E55959-462C-469C-A8BF-7D2C6948D880}"/>
                  </a:ext>
                </a:extLst>
              </p:cNvPr>
              <p:cNvSpPr txBox="1"/>
              <p:nvPr/>
            </p:nvSpPr>
            <p:spPr>
              <a:xfrm>
                <a:off x="5261597" y="2137193"/>
                <a:ext cx="28112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输入你需要展示的分点内容，</a:t>
                </a:r>
                <a:r>
                  <a:rPr lang="zh-CN" altLang="en-US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重点信息加粗展示。</a:t>
                </a:r>
              </a:p>
            </p:txBody>
          </p:sp>
        </p:grpSp>
        <p:sp>
          <p:nvSpPr>
            <p:cNvPr id="72" name="不完整圆 71">
              <a:extLst>
                <a:ext uri="{FF2B5EF4-FFF2-40B4-BE49-F238E27FC236}">
                  <a16:creationId xmlns:a16="http://schemas.microsoft.com/office/drawing/2014/main" id="{FB52D7F2-3DD0-45B2-A971-DD4A0094C6EE}"/>
                </a:ext>
              </a:extLst>
            </p:cNvPr>
            <p:cNvSpPr/>
            <p:nvPr/>
          </p:nvSpPr>
          <p:spPr>
            <a:xfrm>
              <a:off x="11378340" y="1382434"/>
              <a:ext cx="468216" cy="538602"/>
            </a:xfrm>
            <a:prstGeom prst="pie">
              <a:avLst>
                <a:gd name="adj1" fmla="val 5395428"/>
                <a:gd name="adj2" fmla="val 10764836"/>
              </a:avLst>
            </a:prstGeom>
            <a:solidFill>
              <a:srgbClr val="FDD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AFEEBAD-9442-4D76-9430-F530B0EE06E3}"/>
              </a:ext>
            </a:extLst>
          </p:cNvPr>
          <p:cNvGrpSpPr/>
          <p:nvPr/>
        </p:nvGrpSpPr>
        <p:grpSpPr>
          <a:xfrm>
            <a:off x="8481413" y="3171891"/>
            <a:ext cx="3365143" cy="1661091"/>
            <a:chOff x="8481413" y="3171891"/>
            <a:chExt cx="3365143" cy="1661091"/>
          </a:xfrm>
        </p:grpSpPr>
        <p:grpSp>
          <p:nvGrpSpPr>
            <p:cNvPr id="59" name="Group 28">
              <a:extLst>
                <a:ext uri="{FF2B5EF4-FFF2-40B4-BE49-F238E27FC236}">
                  <a16:creationId xmlns:a16="http://schemas.microsoft.com/office/drawing/2014/main" id="{C4EE3A34-7095-4960-8486-78926A3EBA27}"/>
                </a:ext>
              </a:extLst>
            </p:cNvPr>
            <p:cNvGrpSpPr/>
            <p:nvPr/>
          </p:nvGrpSpPr>
          <p:grpSpPr>
            <a:xfrm>
              <a:off x="8481413" y="3429000"/>
              <a:ext cx="3136739" cy="1403982"/>
              <a:chOff x="5231757" y="1651735"/>
              <a:chExt cx="3136739" cy="1403982"/>
            </a:xfrm>
          </p:grpSpPr>
          <p:sp>
            <p:nvSpPr>
              <p:cNvPr id="60" name="流程图: 过程 59">
                <a:extLst>
                  <a:ext uri="{FF2B5EF4-FFF2-40B4-BE49-F238E27FC236}">
                    <a16:creationId xmlns:a16="http://schemas.microsoft.com/office/drawing/2014/main" id="{44A5F6ED-F35B-4C4F-A30E-C13974848B35}"/>
                  </a:ext>
                </a:extLst>
              </p:cNvPr>
              <p:cNvSpPr/>
              <p:nvPr/>
            </p:nvSpPr>
            <p:spPr>
              <a:xfrm>
                <a:off x="5231757" y="1651735"/>
                <a:ext cx="3136739" cy="1403982"/>
              </a:xfrm>
              <a:prstGeom prst="flowChartProcess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103000" sy="103000" algn="ctr" rotWithShape="0">
                  <a:schemeClr val="tx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30">
                <a:extLst>
                  <a:ext uri="{FF2B5EF4-FFF2-40B4-BE49-F238E27FC236}">
                    <a16:creationId xmlns:a16="http://schemas.microsoft.com/office/drawing/2014/main" id="{2ED56C0B-83A5-40EE-AB3E-93C5EE76D599}"/>
                  </a:ext>
                </a:extLst>
              </p:cNvPr>
              <p:cNvSpPr txBox="1"/>
              <p:nvPr/>
            </p:nvSpPr>
            <p:spPr>
              <a:xfrm>
                <a:off x="5692782" y="1688472"/>
                <a:ext cx="23801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展示点</a:t>
                </a:r>
                <a:r>
                  <a:rPr lang="en-US" altLang="zh-CN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4</a:t>
                </a:r>
                <a:endParaRPr lang="zh-CN" altLang="en-US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2" name="checked_158820">
                <a:extLst>
                  <a:ext uri="{FF2B5EF4-FFF2-40B4-BE49-F238E27FC236}">
                    <a16:creationId xmlns:a16="http://schemas.microsoft.com/office/drawing/2014/main" id="{6C3021DA-BAD8-4FEE-83C1-033B5C2BBC5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334001" y="1678071"/>
                <a:ext cx="391020" cy="390430"/>
              </a:xfrm>
              <a:custGeom>
                <a:avLst/>
                <a:gdLst>
                  <a:gd name="connsiteX0" fmla="*/ 369302 w 608556"/>
                  <a:gd name="connsiteY0" fmla="*/ 317471 h 607639"/>
                  <a:gd name="connsiteX1" fmla="*/ 334055 w 608556"/>
                  <a:gd name="connsiteY1" fmla="*/ 344357 h 607639"/>
                  <a:gd name="connsiteX2" fmla="*/ 369302 w 608556"/>
                  <a:gd name="connsiteY2" fmla="*/ 371521 h 607639"/>
                  <a:gd name="connsiteX3" fmla="*/ 404827 w 608556"/>
                  <a:gd name="connsiteY3" fmla="*/ 344357 h 607639"/>
                  <a:gd name="connsiteX4" fmla="*/ 369302 w 608556"/>
                  <a:gd name="connsiteY4" fmla="*/ 317471 h 607639"/>
                  <a:gd name="connsiteX5" fmla="*/ 369302 w 608556"/>
                  <a:gd name="connsiteY5" fmla="*/ 232516 h 607639"/>
                  <a:gd name="connsiteX6" fmla="*/ 339328 w 608556"/>
                  <a:gd name="connsiteY6" fmla="*/ 256492 h 607639"/>
                  <a:gd name="connsiteX7" fmla="*/ 369302 w 608556"/>
                  <a:gd name="connsiteY7" fmla="*/ 279498 h 607639"/>
                  <a:gd name="connsiteX8" fmla="*/ 399138 w 608556"/>
                  <a:gd name="connsiteY8" fmla="*/ 256492 h 607639"/>
                  <a:gd name="connsiteX9" fmla="*/ 369302 w 608556"/>
                  <a:gd name="connsiteY9" fmla="*/ 232516 h 607639"/>
                  <a:gd name="connsiteX10" fmla="*/ 154327 w 608556"/>
                  <a:gd name="connsiteY10" fmla="*/ 200124 h 607639"/>
                  <a:gd name="connsiteX11" fmla="*/ 245215 w 608556"/>
                  <a:gd name="connsiteY11" fmla="*/ 200124 h 607639"/>
                  <a:gd name="connsiteX12" fmla="*/ 245215 w 608556"/>
                  <a:gd name="connsiteY12" fmla="*/ 407234 h 607639"/>
                  <a:gd name="connsiteX13" fmla="*/ 192503 w 608556"/>
                  <a:gd name="connsiteY13" fmla="*/ 407234 h 607639"/>
                  <a:gd name="connsiteX14" fmla="*/ 192503 w 608556"/>
                  <a:gd name="connsiteY14" fmla="*/ 242393 h 607639"/>
                  <a:gd name="connsiteX15" fmla="*/ 154327 w 608556"/>
                  <a:gd name="connsiteY15" fmla="*/ 242393 h 607639"/>
                  <a:gd name="connsiteX16" fmla="*/ 369025 w 608556"/>
                  <a:gd name="connsiteY16" fmla="*/ 198007 h 607639"/>
                  <a:gd name="connsiteX17" fmla="*/ 443266 w 608556"/>
                  <a:gd name="connsiteY17" fmla="*/ 253581 h 607639"/>
                  <a:gd name="connsiteX18" fmla="*/ 417178 w 608556"/>
                  <a:gd name="connsiteY18" fmla="*/ 296405 h 607639"/>
                  <a:gd name="connsiteX19" fmla="*/ 454229 w 608556"/>
                  <a:gd name="connsiteY19" fmla="*/ 348792 h 607639"/>
                  <a:gd name="connsiteX20" fmla="*/ 369302 w 608556"/>
                  <a:gd name="connsiteY20" fmla="*/ 409633 h 607639"/>
                  <a:gd name="connsiteX21" fmla="*/ 284237 w 608556"/>
                  <a:gd name="connsiteY21" fmla="*/ 349624 h 607639"/>
                  <a:gd name="connsiteX22" fmla="*/ 323647 w 608556"/>
                  <a:gd name="connsiteY22" fmla="*/ 296405 h 607639"/>
                  <a:gd name="connsiteX23" fmla="*/ 294922 w 608556"/>
                  <a:gd name="connsiteY23" fmla="*/ 252057 h 607639"/>
                  <a:gd name="connsiteX24" fmla="*/ 369025 w 608556"/>
                  <a:gd name="connsiteY24" fmla="*/ 198007 h 607639"/>
                  <a:gd name="connsiteX25" fmla="*/ 484719 w 608556"/>
                  <a:gd name="connsiteY25" fmla="*/ 23287 h 607639"/>
                  <a:gd name="connsiteX26" fmla="*/ 526631 w 608556"/>
                  <a:gd name="connsiteY26" fmla="*/ 23287 h 607639"/>
                  <a:gd name="connsiteX27" fmla="*/ 526631 w 608556"/>
                  <a:gd name="connsiteY27" fmla="*/ 81473 h 607639"/>
                  <a:gd name="connsiteX28" fmla="*/ 585058 w 608556"/>
                  <a:gd name="connsiteY28" fmla="*/ 81473 h 607639"/>
                  <a:gd name="connsiteX29" fmla="*/ 585058 w 608556"/>
                  <a:gd name="connsiteY29" fmla="*/ 123311 h 607639"/>
                  <a:gd name="connsiteX30" fmla="*/ 526631 w 608556"/>
                  <a:gd name="connsiteY30" fmla="*/ 123311 h 607639"/>
                  <a:gd name="connsiteX31" fmla="*/ 526631 w 608556"/>
                  <a:gd name="connsiteY31" fmla="*/ 181636 h 607639"/>
                  <a:gd name="connsiteX32" fmla="*/ 484719 w 608556"/>
                  <a:gd name="connsiteY32" fmla="*/ 181636 h 607639"/>
                  <a:gd name="connsiteX33" fmla="*/ 484719 w 608556"/>
                  <a:gd name="connsiteY33" fmla="*/ 123311 h 607639"/>
                  <a:gd name="connsiteX34" fmla="*/ 426709 w 608556"/>
                  <a:gd name="connsiteY34" fmla="*/ 123311 h 607639"/>
                  <a:gd name="connsiteX35" fmla="*/ 426709 w 608556"/>
                  <a:gd name="connsiteY35" fmla="*/ 81473 h 607639"/>
                  <a:gd name="connsiteX36" fmla="*/ 484719 w 608556"/>
                  <a:gd name="connsiteY36" fmla="*/ 81473 h 607639"/>
                  <a:gd name="connsiteX37" fmla="*/ 304209 w 608556"/>
                  <a:gd name="connsiteY37" fmla="*/ 0 h 607639"/>
                  <a:gd name="connsiteX38" fmla="*/ 384702 w 608556"/>
                  <a:gd name="connsiteY38" fmla="*/ 10809 h 607639"/>
                  <a:gd name="connsiteX39" fmla="*/ 384702 w 608556"/>
                  <a:gd name="connsiteY39" fmla="*/ 66515 h 607639"/>
                  <a:gd name="connsiteX40" fmla="*/ 304209 w 608556"/>
                  <a:gd name="connsiteY40" fmla="*/ 53350 h 607639"/>
                  <a:gd name="connsiteX41" fmla="*/ 53431 w 608556"/>
                  <a:gd name="connsiteY41" fmla="*/ 303750 h 607639"/>
                  <a:gd name="connsiteX42" fmla="*/ 304209 w 608556"/>
                  <a:gd name="connsiteY42" fmla="*/ 554289 h 607639"/>
                  <a:gd name="connsiteX43" fmla="*/ 555125 w 608556"/>
                  <a:gd name="connsiteY43" fmla="*/ 303750 h 607639"/>
                  <a:gd name="connsiteX44" fmla="*/ 541941 w 608556"/>
                  <a:gd name="connsiteY44" fmla="*/ 223378 h 607639"/>
                  <a:gd name="connsiteX45" fmla="*/ 597731 w 608556"/>
                  <a:gd name="connsiteY45" fmla="*/ 223378 h 607639"/>
                  <a:gd name="connsiteX46" fmla="*/ 608556 w 608556"/>
                  <a:gd name="connsiteY46" fmla="*/ 303750 h 607639"/>
                  <a:gd name="connsiteX47" fmla="*/ 304209 w 608556"/>
                  <a:gd name="connsiteY47" fmla="*/ 607639 h 607639"/>
                  <a:gd name="connsiteX48" fmla="*/ 0 w 608556"/>
                  <a:gd name="connsiteY48" fmla="*/ 303750 h 607639"/>
                  <a:gd name="connsiteX49" fmla="*/ 304209 w 608556"/>
                  <a:gd name="connsiteY49" fmla="*/ 0 h 60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8556" h="607639">
                    <a:moveTo>
                      <a:pt x="369302" y="317471"/>
                    </a:moveTo>
                    <a:cubicBezTo>
                      <a:pt x="346405" y="317471"/>
                      <a:pt x="334055" y="327172"/>
                      <a:pt x="334055" y="344357"/>
                    </a:cubicBezTo>
                    <a:cubicBezTo>
                      <a:pt x="334055" y="361820"/>
                      <a:pt x="346405" y="371521"/>
                      <a:pt x="369302" y="371521"/>
                    </a:cubicBezTo>
                    <a:cubicBezTo>
                      <a:pt x="392060" y="371521"/>
                      <a:pt x="404827" y="362097"/>
                      <a:pt x="404827" y="344357"/>
                    </a:cubicBezTo>
                    <a:cubicBezTo>
                      <a:pt x="404827" y="327172"/>
                      <a:pt x="392060" y="317471"/>
                      <a:pt x="369302" y="317471"/>
                    </a:cubicBezTo>
                    <a:close/>
                    <a:moveTo>
                      <a:pt x="369302" y="232516"/>
                    </a:moveTo>
                    <a:cubicBezTo>
                      <a:pt x="350013" y="232516"/>
                      <a:pt x="339328" y="241108"/>
                      <a:pt x="339328" y="256492"/>
                    </a:cubicBezTo>
                    <a:cubicBezTo>
                      <a:pt x="339328" y="271321"/>
                      <a:pt x="350013" y="279498"/>
                      <a:pt x="369302" y="279498"/>
                    </a:cubicBezTo>
                    <a:cubicBezTo>
                      <a:pt x="388452" y="279498"/>
                      <a:pt x="399138" y="271321"/>
                      <a:pt x="399138" y="256492"/>
                    </a:cubicBezTo>
                    <a:cubicBezTo>
                      <a:pt x="399138" y="241108"/>
                      <a:pt x="388452" y="232516"/>
                      <a:pt x="369302" y="232516"/>
                    </a:cubicBezTo>
                    <a:close/>
                    <a:moveTo>
                      <a:pt x="154327" y="200124"/>
                    </a:moveTo>
                    <a:lnTo>
                      <a:pt x="245215" y="200124"/>
                    </a:lnTo>
                    <a:lnTo>
                      <a:pt x="245215" y="407234"/>
                    </a:lnTo>
                    <a:lnTo>
                      <a:pt x="192503" y="407234"/>
                    </a:lnTo>
                    <a:lnTo>
                      <a:pt x="192503" y="242393"/>
                    </a:lnTo>
                    <a:lnTo>
                      <a:pt x="154327" y="242393"/>
                    </a:lnTo>
                    <a:close/>
                    <a:moveTo>
                      <a:pt x="369025" y="198007"/>
                    </a:moveTo>
                    <a:cubicBezTo>
                      <a:pt x="414541" y="198007"/>
                      <a:pt x="443266" y="219488"/>
                      <a:pt x="443266" y="253581"/>
                    </a:cubicBezTo>
                    <a:cubicBezTo>
                      <a:pt x="443266" y="271598"/>
                      <a:pt x="433552" y="287536"/>
                      <a:pt x="417178" y="296405"/>
                    </a:cubicBezTo>
                    <a:cubicBezTo>
                      <a:pt x="440075" y="305830"/>
                      <a:pt x="454229" y="325648"/>
                      <a:pt x="454229" y="348792"/>
                    </a:cubicBezTo>
                    <a:cubicBezTo>
                      <a:pt x="454229" y="385934"/>
                      <a:pt x="421063" y="409633"/>
                      <a:pt x="369302" y="409633"/>
                    </a:cubicBezTo>
                    <a:cubicBezTo>
                      <a:pt x="317403" y="409633"/>
                      <a:pt x="284237" y="386350"/>
                      <a:pt x="284237" y="349624"/>
                    </a:cubicBezTo>
                    <a:cubicBezTo>
                      <a:pt x="284237" y="325925"/>
                      <a:pt x="299640" y="305830"/>
                      <a:pt x="323647" y="296405"/>
                    </a:cubicBezTo>
                    <a:cubicBezTo>
                      <a:pt x="306162" y="286704"/>
                      <a:pt x="294922" y="270073"/>
                      <a:pt x="294922" y="252057"/>
                    </a:cubicBezTo>
                    <a:cubicBezTo>
                      <a:pt x="294922" y="218934"/>
                      <a:pt x="323925" y="198007"/>
                      <a:pt x="369025" y="198007"/>
                    </a:cubicBezTo>
                    <a:close/>
                    <a:moveTo>
                      <a:pt x="484719" y="23287"/>
                    </a:moveTo>
                    <a:lnTo>
                      <a:pt x="526631" y="23287"/>
                    </a:lnTo>
                    <a:lnTo>
                      <a:pt x="526631" y="81473"/>
                    </a:lnTo>
                    <a:lnTo>
                      <a:pt x="585058" y="81473"/>
                    </a:lnTo>
                    <a:lnTo>
                      <a:pt x="585058" y="123311"/>
                    </a:lnTo>
                    <a:lnTo>
                      <a:pt x="526631" y="123311"/>
                    </a:lnTo>
                    <a:lnTo>
                      <a:pt x="526631" y="181636"/>
                    </a:lnTo>
                    <a:lnTo>
                      <a:pt x="484719" y="181636"/>
                    </a:lnTo>
                    <a:lnTo>
                      <a:pt x="484719" y="123311"/>
                    </a:lnTo>
                    <a:lnTo>
                      <a:pt x="426709" y="123311"/>
                    </a:lnTo>
                    <a:lnTo>
                      <a:pt x="426709" y="81473"/>
                    </a:lnTo>
                    <a:lnTo>
                      <a:pt x="484719" y="81473"/>
                    </a:lnTo>
                    <a:close/>
                    <a:moveTo>
                      <a:pt x="304209" y="0"/>
                    </a:moveTo>
                    <a:cubicBezTo>
                      <a:pt x="331687" y="0"/>
                      <a:pt x="358611" y="3603"/>
                      <a:pt x="384702" y="10809"/>
                    </a:cubicBezTo>
                    <a:lnTo>
                      <a:pt x="384702" y="66515"/>
                    </a:lnTo>
                    <a:cubicBezTo>
                      <a:pt x="358888" y="57785"/>
                      <a:pt x="331826" y="53350"/>
                      <a:pt x="304209" y="53350"/>
                    </a:cubicBezTo>
                    <a:cubicBezTo>
                      <a:pt x="165982" y="53350"/>
                      <a:pt x="53431" y="165732"/>
                      <a:pt x="53431" y="303750"/>
                    </a:cubicBezTo>
                    <a:cubicBezTo>
                      <a:pt x="53431" y="441907"/>
                      <a:pt x="165982" y="554289"/>
                      <a:pt x="304209" y="554289"/>
                    </a:cubicBezTo>
                    <a:cubicBezTo>
                      <a:pt x="442574" y="554289"/>
                      <a:pt x="555125" y="441907"/>
                      <a:pt x="555125" y="303750"/>
                    </a:cubicBezTo>
                    <a:cubicBezTo>
                      <a:pt x="555125" y="276313"/>
                      <a:pt x="550684" y="249291"/>
                      <a:pt x="541941" y="223378"/>
                    </a:cubicBezTo>
                    <a:lnTo>
                      <a:pt x="597731" y="223378"/>
                    </a:lnTo>
                    <a:cubicBezTo>
                      <a:pt x="604948" y="249569"/>
                      <a:pt x="608556" y="276451"/>
                      <a:pt x="608556" y="303750"/>
                    </a:cubicBezTo>
                    <a:cubicBezTo>
                      <a:pt x="608556" y="471284"/>
                      <a:pt x="471995" y="607639"/>
                      <a:pt x="304209" y="607639"/>
                    </a:cubicBezTo>
                    <a:cubicBezTo>
                      <a:pt x="136561" y="607639"/>
                      <a:pt x="0" y="471284"/>
                      <a:pt x="0" y="303750"/>
                    </a:cubicBezTo>
                    <a:cubicBezTo>
                      <a:pt x="0" y="136355"/>
                      <a:pt x="136561" y="0"/>
                      <a:pt x="304209" y="0"/>
                    </a:cubicBezTo>
                    <a:close/>
                  </a:path>
                </a:pathLst>
              </a:custGeom>
              <a:solidFill>
                <a:srgbClr val="0C4A7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文本框 32">
                <a:extLst>
                  <a:ext uri="{FF2B5EF4-FFF2-40B4-BE49-F238E27FC236}">
                    <a16:creationId xmlns:a16="http://schemas.microsoft.com/office/drawing/2014/main" id="{372F74F2-18DC-4E21-9CB2-13D5E450B3A3}"/>
                  </a:ext>
                </a:extLst>
              </p:cNvPr>
              <p:cNvSpPr txBox="1"/>
              <p:nvPr/>
            </p:nvSpPr>
            <p:spPr>
              <a:xfrm>
                <a:off x="5261597" y="2137193"/>
                <a:ext cx="28112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输入你需要展示的分点内容，</a:t>
                </a:r>
                <a:r>
                  <a:rPr lang="zh-CN" altLang="en-US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重点信息加粗展示。</a:t>
                </a:r>
              </a:p>
            </p:txBody>
          </p:sp>
        </p:grpSp>
        <p:sp>
          <p:nvSpPr>
            <p:cNvPr id="73" name="不完整圆 72">
              <a:extLst>
                <a:ext uri="{FF2B5EF4-FFF2-40B4-BE49-F238E27FC236}">
                  <a16:creationId xmlns:a16="http://schemas.microsoft.com/office/drawing/2014/main" id="{3F865BC2-85B7-473F-B145-B80C677B45FB}"/>
                </a:ext>
              </a:extLst>
            </p:cNvPr>
            <p:cNvSpPr/>
            <p:nvPr/>
          </p:nvSpPr>
          <p:spPr>
            <a:xfrm>
              <a:off x="11378340" y="3171891"/>
              <a:ext cx="468216" cy="538602"/>
            </a:xfrm>
            <a:prstGeom prst="pie">
              <a:avLst>
                <a:gd name="adj1" fmla="val 5395428"/>
                <a:gd name="adj2" fmla="val 10764836"/>
              </a:avLst>
            </a:prstGeom>
            <a:solidFill>
              <a:srgbClr val="FDD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DBCB7D-C8DE-4912-AB37-2FD46783D467}"/>
              </a:ext>
            </a:extLst>
          </p:cNvPr>
          <p:cNvGrpSpPr/>
          <p:nvPr/>
        </p:nvGrpSpPr>
        <p:grpSpPr>
          <a:xfrm>
            <a:off x="4982679" y="3171891"/>
            <a:ext cx="3377085" cy="1661091"/>
            <a:chOff x="4982679" y="3171891"/>
            <a:chExt cx="3377085" cy="1661091"/>
          </a:xfrm>
        </p:grpSpPr>
        <p:grpSp>
          <p:nvGrpSpPr>
            <p:cNvPr id="54" name="Group 33">
              <a:extLst>
                <a:ext uri="{FF2B5EF4-FFF2-40B4-BE49-F238E27FC236}">
                  <a16:creationId xmlns:a16="http://schemas.microsoft.com/office/drawing/2014/main" id="{4AE374E1-5BFD-4D47-AF04-F363D550D7D4}"/>
                </a:ext>
              </a:extLst>
            </p:cNvPr>
            <p:cNvGrpSpPr/>
            <p:nvPr/>
          </p:nvGrpSpPr>
          <p:grpSpPr>
            <a:xfrm>
              <a:off x="4982679" y="3429000"/>
              <a:ext cx="3136739" cy="1403982"/>
              <a:chOff x="5231757" y="1651735"/>
              <a:chExt cx="3136739" cy="1403982"/>
            </a:xfrm>
          </p:grpSpPr>
          <p:sp>
            <p:nvSpPr>
              <p:cNvPr id="55" name="流程图: 过程 54">
                <a:extLst>
                  <a:ext uri="{FF2B5EF4-FFF2-40B4-BE49-F238E27FC236}">
                    <a16:creationId xmlns:a16="http://schemas.microsoft.com/office/drawing/2014/main" id="{777EA91F-12E5-4B19-8DCE-7B63584AB5AE}"/>
                  </a:ext>
                </a:extLst>
              </p:cNvPr>
              <p:cNvSpPr/>
              <p:nvPr/>
            </p:nvSpPr>
            <p:spPr>
              <a:xfrm>
                <a:off x="5231757" y="1651735"/>
                <a:ext cx="3136739" cy="1403982"/>
              </a:xfrm>
              <a:prstGeom prst="flowChartProcess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103000" sy="103000" algn="ctr" rotWithShape="0">
                  <a:schemeClr val="tx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文本框 35">
                <a:extLst>
                  <a:ext uri="{FF2B5EF4-FFF2-40B4-BE49-F238E27FC236}">
                    <a16:creationId xmlns:a16="http://schemas.microsoft.com/office/drawing/2014/main" id="{B6D68897-D493-4074-AAEA-43AD6D0E143B}"/>
                  </a:ext>
                </a:extLst>
              </p:cNvPr>
              <p:cNvSpPr txBox="1"/>
              <p:nvPr/>
            </p:nvSpPr>
            <p:spPr>
              <a:xfrm>
                <a:off x="5692782" y="1688472"/>
                <a:ext cx="23801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展示点</a:t>
                </a:r>
                <a:r>
                  <a:rPr lang="en-US" altLang="zh-CN" sz="2000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3</a:t>
                </a:r>
                <a:endParaRPr lang="zh-CN" altLang="en-US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7" name="checked_158820">
                <a:extLst>
                  <a:ext uri="{FF2B5EF4-FFF2-40B4-BE49-F238E27FC236}">
                    <a16:creationId xmlns:a16="http://schemas.microsoft.com/office/drawing/2014/main" id="{DE9367A6-6793-40B3-B59F-2C128C04D56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370189" y="1677776"/>
                <a:ext cx="318643" cy="391020"/>
              </a:xfrm>
              <a:custGeom>
                <a:avLst/>
                <a:gdLst>
                  <a:gd name="T0" fmla="*/ 437 w 725"/>
                  <a:gd name="T1" fmla="*/ 362 h 891"/>
                  <a:gd name="T2" fmla="*/ 363 w 725"/>
                  <a:gd name="T3" fmla="*/ 287 h 891"/>
                  <a:gd name="T4" fmla="*/ 288 w 725"/>
                  <a:gd name="T5" fmla="*/ 362 h 891"/>
                  <a:gd name="T6" fmla="*/ 317 w 725"/>
                  <a:gd name="T7" fmla="*/ 421 h 891"/>
                  <a:gd name="T8" fmla="*/ 207 w 725"/>
                  <a:gd name="T9" fmla="*/ 891 h 891"/>
                  <a:gd name="T10" fmla="*/ 519 w 725"/>
                  <a:gd name="T11" fmla="*/ 891 h 891"/>
                  <a:gd name="T12" fmla="*/ 408 w 725"/>
                  <a:gd name="T13" fmla="*/ 421 h 891"/>
                  <a:gd name="T14" fmla="*/ 437 w 725"/>
                  <a:gd name="T15" fmla="*/ 362 h 891"/>
                  <a:gd name="T16" fmla="*/ 408 w 725"/>
                  <a:gd name="T17" fmla="*/ 692 h 891"/>
                  <a:gd name="T18" fmla="*/ 333 w 725"/>
                  <a:gd name="T19" fmla="*/ 692 h 891"/>
                  <a:gd name="T20" fmla="*/ 394 w 725"/>
                  <a:gd name="T21" fmla="*/ 631 h 891"/>
                  <a:gd name="T22" fmla="*/ 408 w 725"/>
                  <a:gd name="T23" fmla="*/ 692 h 891"/>
                  <a:gd name="T24" fmla="*/ 363 w 725"/>
                  <a:gd name="T25" fmla="*/ 499 h 891"/>
                  <a:gd name="T26" fmla="*/ 382 w 725"/>
                  <a:gd name="T27" fmla="*/ 580 h 891"/>
                  <a:gd name="T28" fmla="*/ 343 w 725"/>
                  <a:gd name="T29" fmla="*/ 580 h 891"/>
                  <a:gd name="T30" fmla="*/ 363 w 725"/>
                  <a:gd name="T31" fmla="*/ 499 h 891"/>
                  <a:gd name="T32" fmla="*/ 336 w 725"/>
                  <a:gd name="T33" fmla="*/ 612 h 891"/>
                  <a:gd name="T34" fmla="*/ 370 w 725"/>
                  <a:gd name="T35" fmla="*/ 612 h 891"/>
                  <a:gd name="T36" fmla="*/ 325 w 725"/>
                  <a:gd name="T37" fmla="*/ 658 h 891"/>
                  <a:gd name="T38" fmla="*/ 336 w 725"/>
                  <a:gd name="T39" fmla="*/ 612 h 891"/>
                  <a:gd name="T40" fmla="*/ 285 w 725"/>
                  <a:gd name="T41" fmla="*/ 829 h 891"/>
                  <a:gd name="T42" fmla="*/ 310 w 725"/>
                  <a:gd name="T43" fmla="*/ 723 h 891"/>
                  <a:gd name="T44" fmla="*/ 392 w 725"/>
                  <a:gd name="T45" fmla="*/ 723 h 891"/>
                  <a:gd name="T46" fmla="*/ 289 w 725"/>
                  <a:gd name="T47" fmla="*/ 829 h 891"/>
                  <a:gd name="T48" fmla="*/ 285 w 725"/>
                  <a:gd name="T49" fmla="*/ 829 h 891"/>
                  <a:gd name="T50" fmla="*/ 419 w 725"/>
                  <a:gd name="T51" fmla="*/ 738 h 891"/>
                  <a:gd name="T52" fmla="*/ 440 w 725"/>
                  <a:gd name="T53" fmla="*/ 829 h 891"/>
                  <a:gd name="T54" fmla="*/ 331 w 725"/>
                  <a:gd name="T55" fmla="*/ 829 h 891"/>
                  <a:gd name="T56" fmla="*/ 419 w 725"/>
                  <a:gd name="T57" fmla="*/ 738 h 891"/>
                  <a:gd name="T58" fmla="*/ 725 w 725"/>
                  <a:gd name="T59" fmla="*/ 362 h 891"/>
                  <a:gd name="T60" fmla="*/ 619 w 725"/>
                  <a:gd name="T61" fmla="*/ 618 h 891"/>
                  <a:gd name="T62" fmla="*/ 597 w 725"/>
                  <a:gd name="T63" fmla="*/ 628 h 891"/>
                  <a:gd name="T64" fmla="*/ 575 w 725"/>
                  <a:gd name="T65" fmla="*/ 618 h 891"/>
                  <a:gd name="T66" fmla="*/ 575 w 725"/>
                  <a:gd name="T67" fmla="*/ 574 h 891"/>
                  <a:gd name="T68" fmla="*/ 663 w 725"/>
                  <a:gd name="T69" fmla="*/ 362 h 891"/>
                  <a:gd name="T70" fmla="*/ 363 w 725"/>
                  <a:gd name="T71" fmla="*/ 62 h 891"/>
                  <a:gd name="T72" fmla="*/ 63 w 725"/>
                  <a:gd name="T73" fmla="*/ 362 h 891"/>
                  <a:gd name="T74" fmla="*/ 150 w 725"/>
                  <a:gd name="T75" fmla="*/ 574 h 891"/>
                  <a:gd name="T76" fmla="*/ 150 w 725"/>
                  <a:gd name="T77" fmla="*/ 618 h 891"/>
                  <a:gd name="T78" fmla="*/ 106 w 725"/>
                  <a:gd name="T79" fmla="*/ 618 h 891"/>
                  <a:gd name="T80" fmla="*/ 0 w 725"/>
                  <a:gd name="T81" fmla="*/ 362 h 891"/>
                  <a:gd name="T82" fmla="*/ 363 w 725"/>
                  <a:gd name="T83" fmla="*/ 0 h 891"/>
                  <a:gd name="T84" fmla="*/ 725 w 725"/>
                  <a:gd name="T85" fmla="*/ 362 h 891"/>
                  <a:gd name="T86" fmla="*/ 469 w 725"/>
                  <a:gd name="T87" fmla="*/ 469 h 891"/>
                  <a:gd name="T88" fmla="*/ 513 w 725"/>
                  <a:gd name="T89" fmla="*/ 362 h 891"/>
                  <a:gd name="T90" fmla="*/ 363 w 725"/>
                  <a:gd name="T91" fmla="*/ 212 h 891"/>
                  <a:gd name="T92" fmla="*/ 212 w 725"/>
                  <a:gd name="T93" fmla="*/ 362 h 891"/>
                  <a:gd name="T94" fmla="*/ 256 w 725"/>
                  <a:gd name="T95" fmla="*/ 469 h 891"/>
                  <a:gd name="T96" fmla="*/ 256 w 725"/>
                  <a:gd name="T97" fmla="*/ 513 h 891"/>
                  <a:gd name="T98" fmla="*/ 212 w 725"/>
                  <a:gd name="T99" fmla="*/ 513 h 891"/>
                  <a:gd name="T100" fmla="*/ 150 w 725"/>
                  <a:gd name="T101" fmla="*/ 362 h 891"/>
                  <a:gd name="T102" fmla="*/ 363 w 725"/>
                  <a:gd name="T103" fmla="*/ 150 h 891"/>
                  <a:gd name="T104" fmla="*/ 575 w 725"/>
                  <a:gd name="T105" fmla="*/ 362 h 891"/>
                  <a:gd name="T106" fmla="*/ 513 w 725"/>
                  <a:gd name="T107" fmla="*/ 513 h 891"/>
                  <a:gd name="T108" fmla="*/ 491 w 725"/>
                  <a:gd name="T109" fmla="*/ 522 h 891"/>
                  <a:gd name="T110" fmla="*/ 469 w 725"/>
                  <a:gd name="T111" fmla="*/ 513 h 891"/>
                  <a:gd name="T112" fmla="*/ 469 w 725"/>
                  <a:gd name="T113" fmla="*/ 469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5" h="891">
                    <a:moveTo>
                      <a:pt x="437" y="362"/>
                    </a:moveTo>
                    <a:cubicBezTo>
                      <a:pt x="437" y="321"/>
                      <a:pt x="404" y="287"/>
                      <a:pt x="363" y="287"/>
                    </a:cubicBezTo>
                    <a:cubicBezTo>
                      <a:pt x="321" y="287"/>
                      <a:pt x="288" y="321"/>
                      <a:pt x="288" y="362"/>
                    </a:cubicBezTo>
                    <a:cubicBezTo>
                      <a:pt x="288" y="386"/>
                      <a:pt x="299" y="407"/>
                      <a:pt x="317" y="421"/>
                    </a:cubicBezTo>
                    <a:lnTo>
                      <a:pt x="207" y="891"/>
                    </a:lnTo>
                    <a:lnTo>
                      <a:pt x="519" y="891"/>
                    </a:lnTo>
                    <a:lnTo>
                      <a:pt x="408" y="421"/>
                    </a:lnTo>
                    <a:cubicBezTo>
                      <a:pt x="426" y="407"/>
                      <a:pt x="437" y="386"/>
                      <a:pt x="437" y="362"/>
                    </a:cubicBezTo>
                    <a:close/>
                    <a:moveTo>
                      <a:pt x="408" y="692"/>
                    </a:moveTo>
                    <a:lnTo>
                      <a:pt x="333" y="692"/>
                    </a:lnTo>
                    <a:lnTo>
                      <a:pt x="394" y="631"/>
                    </a:lnTo>
                    <a:lnTo>
                      <a:pt x="408" y="692"/>
                    </a:lnTo>
                    <a:close/>
                    <a:moveTo>
                      <a:pt x="363" y="499"/>
                    </a:moveTo>
                    <a:lnTo>
                      <a:pt x="382" y="580"/>
                    </a:lnTo>
                    <a:lnTo>
                      <a:pt x="343" y="580"/>
                    </a:lnTo>
                    <a:lnTo>
                      <a:pt x="363" y="499"/>
                    </a:lnTo>
                    <a:close/>
                    <a:moveTo>
                      <a:pt x="336" y="612"/>
                    </a:moveTo>
                    <a:lnTo>
                      <a:pt x="370" y="612"/>
                    </a:lnTo>
                    <a:lnTo>
                      <a:pt x="325" y="658"/>
                    </a:lnTo>
                    <a:lnTo>
                      <a:pt x="336" y="612"/>
                    </a:lnTo>
                    <a:close/>
                    <a:moveTo>
                      <a:pt x="285" y="829"/>
                    </a:moveTo>
                    <a:lnTo>
                      <a:pt x="310" y="723"/>
                    </a:lnTo>
                    <a:lnTo>
                      <a:pt x="392" y="723"/>
                    </a:lnTo>
                    <a:lnTo>
                      <a:pt x="289" y="829"/>
                    </a:lnTo>
                    <a:lnTo>
                      <a:pt x="285" y="829"/>
                    </a:lnTo>
                    <a:close/>
                    <a:moveTo>
                      <a:pt x="419" y="738"/>
                    </a:moveTo>
                    <a:lnTo>
                      <a:pt x="440" y="829"/>
                    </a:lnTo>
                    <a:lnTo>
                      <a:pt x="331" y="829"/>
                    </a:lnTo>
                    <a:lnTo>
                      <a:pt x="419" y="738"/>
                    </a:lnTo>
                    <a:close/>
                    <a:moveTo>
                      <a:pt x="725" y="362"/>
                    </a:moveTo>
                    <a:cubicBezTo>
                      <a:pt x="725" y="459"/>
                      <a:pt x="687" y="550"/>
                      <a:pt x="619" y="618"/>
                    </a:cubicBezTo>
                    <a:cubicBezTo>
                      <a:pt x="613" y="625"/>
                      <a:pt x="605" y="628"/>
                      <a:pt x="597" y="628"/>
                    </a:cubicBezTo>
                    <a:cubicBezTo>
                      <a:pt x="589" y="628"/>
                      <a:pt x="581" y="625"/>
                      <a:pt x="575" y="618"/>
                    </a:cubicBezTo>
                    <a:cubicBezTo>
                      <a:pt x="563" y="606"/>
                      <a:pt x="563" y="587"/>
                      <a:pt x="575" y="574"/>
                    </a:cubicBezTo>
                    <a:cubicBezTo>
                      <a:pt x="631" y="518"/>
                      <a:pt x="663" y="442"/>
                      <a:pt x="663" y="362"/>
                    </a:cubicBezTo>
                    <a:cubicBezTo>
                      <a:pt x="663" y="197"/>
                      <a:pt x="528" y="62"/>
                      <a:pt x="363" y="62"/>
                    </a:cubicBezTo>
                    <a:cubicBezTo>
                      <a:pt x="197" y="62"/>
                      <a:pt x="63" y="197"/>
                      <a:pt x="63" y="362"/>
                    </a:cubicBezTo>
                    <a:cubicBezTo>
                      <a:pt x="63" y="442"/>
                      <a:pt x="94" y="518"/>
                      <a:pt x="150" y="574"/>
                    </a:cubicBezTo>
                    <a:cubicBezTo>
                      <a:pt x="163" y="587"/>
                      <a:pt x="163" y="606"/>
                      <a:pt x="150" y="618"/>
                    </a:cubicBezTo>
                    <a:cubicBezTo>
                      <a:pt x="138" y="631"/>
                      <a:pt x="119" y="631"/>
                      <a:pt x="106" y="618"/>
                    </a:cubicBezTo>
                    <a:cubicBezTo>
                      <a:pt x="38" y="550"/>
                      <a:pt x="0" y="459"/>
                      <a:pt x="0" y="362"/>
                    </a:cubicBezTo>
                    <a:cubicBezTo>
                      <a:pt x="0" y="163"/>
                      <a:pt x="163" y="0"/>
                      <a:pt x="363" y="0"/>
                    </a:cubicBezTo>
                    <a:cubicBezTo>
                      <a:pt x="562" y="0"/>
                      <a:pt x="725" y="162"/>
                      <a:pt x="725" y="362"/>
                    </a:cubicBezTo>
                    <a:close/>
                    <a:moveTo>
                      <a:pt x="469" y="469"/>
                    </a:moveTo>
                    <a:cubicBezTo>
                      <a:pt x="497" y="440"/>
                      <a:pt x="513" y="402"/>
                      <a:pt x="513" y="362"/>
                    </a:cubicBezTo>
                    <a:cubicBezTo>
                      <a:pt x="513" y="279"/>
                      <a:pt x="446" y="212"/>
                      <a:pt x="363" y="212"/>
                    </a:cubicBezTo>
                    <a:cubicBezTo>
                      <a:pt x="280" y="212"/>
                      <a:pt x="212" y="279"/>
                      <a:pt x="212" y="362"/>
                    </a:cubicBezTo>
                    <a:cubicBezTo>
                      <a:pt x="212" y="402"/>
                      <a:pt x="228" y="440"/>
                      <a:pt x="256" y="469"/>
                    </a:cubicBezTo>
                    <a:cubicBezTo>
                      <a:pt x="268" y="481"/>
                      <a:pt x="268" y="500"/>
                      <a:pt x="256" y="513"/>
                    </a:cubicBezTo>
                    <a:cubicBezTo>
                      <a:pt x="244" y="525"/>
                      <a:pt x="224" y="525"/>
                      <a:pt x="212" y="513"/>
                    </a:cubicBezTo>
                    <a:cubicBezTo>
                      <a:pt x="172" y="473"/>
                      <a:pt x="150" y="419"/>
                      <a:pt x="150" y="362"/>
                    </a:cubicBezTo>
                    <a:cubicBezTo>
                      <a:pt x="150" y="245"/>
                      <a:pt x="245" y="150"/>
                      <a:pt x="363" y="150"/>
                    </a:cubicBezTo>
                    <a:cubicBezTo>
                      <a:pt x="480" y="150"/>
                      <a:pt x="575" y="245"/>
                      <a:pt x="575" y="362"/>
                    </a:cubicBezTo>
                    <a:cubicBezTo>
                      <a:pt x="575" y="419"/>
                      <a:pt x="553" y="473"/>
                      <a:pt x="513" y="513"/>
                    </a:cubicBezTo>
                    <a:cubicBezTo>
                      <a:pt x="507" y="519"/>
                      <a:pt x="499" y="522"/>
                      <a:pt x="491" y="522"/>
                    </a:cubicBezTo>
                    <a:cubicBezTo>
                      <a:pt x="483" y="522"/>
                      <a:pt x="475" y="519"/>
                      <a:pt x="469" y="513"/>
                    </a:cubicBezTo>
                    <a:cubicBezTo>
                      <a:pt x="457" y="500"/>
                      <a:pt x="457" y="481"/>
                      <a:pt x="469" y="469"/>
                    </a:cubicBezTo>
                    <a:close/>
                  </a:path>
                </a:pathLst>
              </a:custGeom>
              <a:solidFill>
                <a:srgbClr val="0C4A78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文本框 37">
                <a:extLst>
                  <a:ext uri="{FF2B5EF4-FFF2-40B4-BE49-F238E27FC236}">
                    <a16:creationId xmlns:a16="http://schemas.microsoft.com/office/drawing/2014/main" id="{36A6C6FB-DC94-4E07-9877-2E1696494206}"/>
                  </a:ext>
                </a:extLst>
              </p:cNvPr>
              <p:cNvSpPr txBox="1"/>
              <p:nvPr/>
            </p:nvSpPr>
            <p:spPr>
              <a:xfrm>
                <a:off x="5261597" y="2137193"/>
                <a:ext cx="281129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输入你需要展示的分点内容，</a:t>
                </a:r>
                <a:r>
                  <a:rPr lang="zh-CN" altLang="en-US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重点信息加粗展示。</a:t>
                </a:r>
              </a:p>
            </p:txBody>
          </p:sp>
        </p:grpSp>
        <p:sp>
          <p:nvSpPr>
            <p:cNvPr id="74" name="不完整圆 73">
              <a:extLst>
                <a:ext uri="{FF2B5EF4-FFF2-40B4-BE49-F238E27FC236}">
                  <a16:creationId xmlns:a16="http://schemas.microsoft.com/office/drawing/2014/main" id="{0BE50466-3417-4D47-A12E-409F0FC8CAEF}"/>
                </a:ext>
              </a:extLst>
            </p:cNvPr>
            <p:cNvSpPr/>
            <p:nvPr/>
          </p:nvSpPr>
          <p:spPr>
            <a:xfrm>
              <a:off x="7891548" y="3171891"/>
              <a:ext cx="468216" cy="538602"/>
            </a:xfrm>
            <a:prstGeom prst="pie">
              <a:avLst>
                <a:gd name="adj1" fmla="val 5395428"/>
                <a:gd name="adj2" fmla="val 10764836"/>
              </a:avLst>
            </a:prstGeom>
            <a:solidFill>
              <a:srgbClr val="FDD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00D9012D-905D-4C42-9F9A-04BB66595B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361440" y="1874315"/>
            <a:ext cx="5795370" cy="3577565"/>
          </a:xfrm>
        </p:spPr>
      </p:sp>
    </p:spTree>
    <p:extLst>
      <p:ext uri="{BB962C8B-B14F-4D97-AF65-F5344CB8AC3E}">
        <p14:creationId xmlns:p14="http://schemas.microsoft.com/office/powerpoint/2010/main" val="2136758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1BE8CC3-E746-4857-A839-4A2D77EF4758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一张多图页面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C27837-538E-4968-B938-755A2ED5EBFF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75A333-71B4-4109-8634-AD83532972E4}"/>
              </a:ext>
            </a:extLst>
          </p:cNvPr>
          <p:cNvSpPr txBox="1"/>
          <p:nvPr/>
        </p:nvSpPr>
        <p:spPr>
          <a:xfrm>
            <a:off x="608967" y="1630752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29C931-D513-4391-B01B-A9990A8D8D8F}"/>
              </a:ext>
            </a:extLst>
          </p:cNvPr>
          <p:cNvSpPr txBox="1"/>
          <p:nvPr/>
        </p:nvSpPr>
        <p:spPr>
          <a:xfrm>
            <a:off x="5181" y="3121801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84218D3-202D-4449-A560-AB837D84CBA4}"/>
              </a:ext>
            </a:extLst>
          </p:cNvPr>
          <p:cNvSpPr txBox="1"/>
          <p:nvPr/>
        </p:nvSpPr>
        <p:spPr>
          <a:xfrm>
            <a:off x="608967" y="4577573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/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FDB72C-96A5-4371-BF08-D48C3FBB56D5}"/>
              </a:ext>
            </a:extLst>
          </p:cNvPr>
          <p:cNvSpPr txBox="1"/>
          <p:nvPr/>
        </p:nvSpPr>
        <p:spPr>
          <a:xfrm flipH="1">
            <a:off x="8741203" y="1630752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12CCEBF-7203-4A60-8DBA-B30E8F3BF99F}"/>
              </a:ext>
            </a:extLst>
          </p:cNvPr>
          <p:cNvSpPr txBox="1"/>
          <p:nvPr/>
        </p:nvSpPr>
        <p:spPr>
          <a:xfrm flipH="1">
            <a:off x="9322512" y="3121801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B5096DE-D62D-4F87-8A92-F1CB7F5DD2C6}"/>
              </a:ext>
            </a:extLst>
          </p:cNvPr>
          <p:cNvSpPr txBox="1"/>
          <p:nvPr/>
        </p:nvSpPr>
        <p:spPr>
          <a:xfrm flipH="1">
            <a:off x="8893928" y="4577573"/>
            <a:ext cx="284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这里可以写点</a:t>
            </a:r>
            <a:endParaRPr lang="en-US" altLang="zh-CN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东西，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重点信息加粗展示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567F2B1-BA7F-4FEF-9487-EC72823DA78B}"/>
              </a:ext>
            </a:extLst>
          </p:cNvPr>
          <p:cNvGrpSpPr/>
          <p:nvPr/>
        </p:nvGrpSpPr>
        <p:grpSpPr>
          <a:xfrm>
            <a:off x="4064122" y="3303270"/>
            <a:ext cx="3958474" cy="248114"/>
            <a:chOff x="4064122" y="3303270"/>
            <a:chExt cx="3958474" cy="248114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33FD7A5-92CF-4E88-B2FC-CE135356F821}"/>
                </a:ext>
              </a:extLst>
            </p:cNvPr>
            <p:cNvGrpSpPr/>
            <p:nvPr/>
          </p:nvGrpSpPr>
          <p:grpSpPr>
            <a:xfrm flipH="1">
              <a:off x="7316398" y="3303270"/>
              <a:ext cx="706198" cy="248114"/>
              <a:chOff x="3589259" y="1252012"/>
              <a:chExt cx="688643" cy="241947"/>
            </a:xfrm>
          </p:grpSpPr>
          <p:sp>
            <p:nvSpPr>
              <p:cNvPr id="55" name="L 形 54">
                <a:extLst>
                  <a:ext uri="{FF2B5EF4-FFF2-40B4-BE49-F238E27FC236}">
                    <a16:creationId xmlns:a16="http://schemas.microsoft.com/office/drawing/2014/main" id="{52FF0070-32C1-4A55-ABC1-DDB1BAE55651}"/>
                  </a:ext>
                </a:extLst>
              </p:cNvPr>
              <p:cNvSpPr/>
              <p:nvPr/>
            </p:nvSpPr>
            <p:spPr>
              <a:xfrm rot="2700000">
                <a:off x="3809875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L 形 55">
                <a:extLst>
                  <a:ext uri="{FF2B5EF4-FFF2-40B4-BE49-F238E27FC236}">
                    <a16:creationId xmlns:a16="http://schemas.microsoft.com/office/drawing/2014/main" id="{F954D049-888F-426A-A4E0-D685432F3051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L 形 56">
                <a:extLst>
                  <a:ext uri="{FF2B5EF4-FFF2-40B4-BE49-F238E27FC236}">
                    <a16:creationId xmlns:a16="http://schemas.microsoft.com/office/drawing/2014/main" id="{F16BC009-4063-4A27-A96F-8AC818ED4F5A}"/>
                  </a:ext>
                </a:extLst>
              </p:cNvPr>
              <p:cNvSpPr/>
              <p:nvPr/>
            </p:nvSpPr>
            <p:spPr>
              <a:xfrm rot="2700000">
                <a:off x="358925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2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9C0E919-3ADA-471B-B9E7-FB03B1C9920D}"/>
                </a:ext>
              </a:extLst>
            </p:cNvPr>
            <p:cNvGrpSpPr/>
            <p:nvPr/>
          </p:nvGrpSpPr>
          <p:grpSpPr>
            <a:xfrm>
              <a:off x="4064122" y="3303270"/>
              <a:ext cx="706198" cy="248114"/>
              <a:chOff x="3589259" y="1252012"/>
              <a:chExt cx="688643" cy="241947"/>
            </a:xfrm>
          </p:grpSpPr>
          <p:sp>
            <p:nvSpPr>
              <p:cNvPr id="59" name="L 形 58">
                <a:extLst>
                  <a:ext uri="{FF2B5EF4-FFF2-40B4-BE49-F238E27FC236}">
                    <a16:creationId xmlns:a16="http://schemas.microsoft.com/office/drawing/2014/main" id="{41C1009F-0041-47EF-AD9E-214901F61078}"/>
                  </a:ext>
                </a:extLst>
              </p:cNvPr>
              <p:cNvSpPr/>
              <p:nvPr/>
            </p:nvSpPr>
            <p:spPr>
              <a:xfrm rot="2700000">
                <a:off x="3809875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L 形 59">
                <a:extLst>
                  <a:ext uri="{FF2B5EF4-FFF2-40B4-BE49-F238E27FC236}">
                    <a16:creationId xmlns:a16="http://schemas.microsoft.com/office/drawing/2014/main" id="{D26399FE-7664-45D0-84F4-C606E27CD0C2}"/>
                  </a:ext>
                </a:extLst>
              </p:cNvPr>
              <p:cNvSpPr/>
              <p:nvPr/>
            </p:nvSpPr>
            <p:spPr>
              <a:xfrm rot="2700000">
                <a:off x="4035956" y="1252013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L 形 60">
                <a:extLst>
                  <a:ext uri="{FF2B5EF4-FFF2-40B4-BE49-F238E27FC236}">
                    <a16:creationId xmlns:a16="http://schemas.microsoft.com/office/drawing/2014/main" id="{FCB752BD-7E79-43DC-ABDE-27CD4525BEE5}"/>
                  </a:ext>
                </a:extLst>
              </p:cNvPr>
              <p:cNvSpPr/>
              <p:nvPr/>
            </p:nvSpPr>
            <p:spPr>
              <a:xfrm rot="2700000">
                <a:off x="3589259" y="1252012"/>
                <a:ext cx="241946" cy="241946"/>
              </a:xfrm>
              <a:prstGeom prst="corner">
                <a:avLst>
                  <a:gd name="adj1" fmla="val 19039"/>
                  <a:gd name="adj2" fmla="val 20272"/>
                </a:avLst>
              </a:prstGeom>
              <a:solidFill>
                <a:srgbClr val="06487E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5AE7E3-C3BA-4713-9192-B13A21126F09}"/>
              </a:ext>
            </a:extLst>
          </p:cNvPr>
          <p:cNvGrpSpPr/>
          <p:nvPr/>
        </p:nvGrpSpPr>
        <p:grpSpPr>
          <a:xfrm>
            <a:off x="2751927" y="80758"/>
            <a:ext cx="6730323" cy="6696482"/>
            <a:chOff x="2751927" y="80758"/>
            <a:chExt cx="6730323" cy="669648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6B26270-6B9D-4CDE-8E2B-3BDEB64D58AD}"/>
                </a:ext>
              </a:extLst>
            </p:cNvPr>
            <p:cNvSpPr/>
            <p:nvPr/>
          </p:nvSpPr>
          <p:spPr>
            <a:xfrm>
              <a:off x="3443010" y="776010"/>
              <a:ext cx="5305980" cy="530598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tx2">
                      <a:alpha val="44000"/>
                    </a:schemeClr>
                  </a:gs>
                  <a:gs pos="100000">
                    <a:schemeClr val="tx2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B42556E-0757-4E26-BDCB-A62FB26EFDE4}"/>
                </a:ext>
              </a:extLst>
            </p:cNvPr>
            <p:cNvGrpSpPr/>
            <p:nvPr/>
          </p:nvGrpSpPr>
          <p:grpSpPr>
            <a:xfrm>
              <a:off x="4526279" y="804591"/>
              <a:ext cx="3139442" cy="5229132"/>
              <a:chOff x="4526279" y="856210"/>
              <a:chExt cx="3139442" cy="5229132"/>
            </a:xfrm>
          </p:grpSpPr>
          <p:pic>
            <p:nvPicPr>
              <p:cNvPr id="11" name="图片 10" descr="图片包含 屏幕截图, 文字&#10;&#10;自动生成的说明">
                <a:extLst>
                  <a:ext uri="{FF2B5EF4-FFF2-40B4-BE49-F238E27FC236}">
                    <a16:creationId xmlns:a16="http://schemas.microsoft.com/office/drawing/2014/main" id="{DF34689C-D1FE-4E61-8F59-518ADFB5A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979" r="3687"/>
              <a:stretch/>
            </p:blipFill>
            <p:spPr>
              <a:xfrm>
                <a:off x="5099801" y="1663336"/>
                <a:ext cx="1971560" cy="3548743"/>
              </a:xfrm>
              <a:prstGeom prst="rect">
                <a:avLst/>
              </a:prstGeom>
            </p:spPr>
          </p:pic>
          <p:pic>
            <p:nvPicPr>
              <p:cNvPr id="9" name="图片 8" descr="图片包含 照片, 监视器, 电话&#10;&#10;自动生成的说明">
                <a:extLst>
                  <a:ext uri="{FF2B5EF4-FFF2-40B4-BE49-F238E27FC236}">
                    <a16:creationId xmlns:a16="http://schemas.microsoft.com/office/drawing/2014/main" id="{224B7743-4663-4C9D-AE9A-2F6B54EFC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26279" y="856210"/>
                <a:ext cx="3139442" cy="5229132"/>
              </a:xfrm>
              <a:custGeom>
                <a:avLst/>
                <a:gdLst>
                  <a:gd name="connsiteX0" fmla="*/ 579121 w 3139442"/>
                  <a:gd name="connsiteY0" fmla="*/ 826286 h 5229132"/>
                  <a:gd name="connsiteX1" fmla="*/ 579121 w 3139442"/>
                  <a:gd name="connsiteY1" fmla="*/ 4355870 h 5229132"/>
                  <a:gd name="connsiteX2" fmla="*/ 2545081 w 3139442"/>
                  <a:gd name="connsiteY2" fmla="*/ 4355870 h 5229132"/>
                  <a:gd name="connsiteX3" fmla="*/ 2545081 w 3139442"/>
                  <a:gd name="connsiteY3" fmla="*/ 826286 h 5229132"/>
                  <a:gd name="connsiteX4" fmla="*/ 0 w 3139442"/>
                  <a:gd name="connsiteY4" fmla="*/ 0 h 5229132"/>
                  <a:gd name="connsiteX5" fmla="*/ 3139442 w 3139442"/>
                  <a:gd name="connsiteY5" fmla="*/ 0 h 5229132"/>
                  <a:gd name="connsiteX6" fmla="*/ 3139442 w 3139442"/>
                  <a:gd name="connsiteY6" fmla="*/ 5229132 h 5229132"/>
                  <a:gd name="connsiteX7" fmla="*/ 0 w 3139442"/>
                  <a:gd name="connsiteY7" fmla="*/ 5229132 h 522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39442" h="5229132">
                    <a:moveTo>
                      <a:pt x="579121" y="826286"/>
                    </a:moveTo>
                    <a:lnTo>
                      <a:pt x="579121" y="4355870"/>
                    </a:lnTo>
                    <a:lnTo>
                      <a:pt x="2545081" y="4355870"/>
                    </a:lnTo>
                    <a:lnTo>
                      <a:pt x="2545081" y="826286"/>
                    </a:lnTo>
                    <a:close/>
                    <a:moveTo>
                      <a:pt x="0" y="0"/>
                    </a:moveTo>
                    <a:lnTo>
                      <a:pt x="3139442" y="0"/>
                    </a:lnTo>
                    <a:lnTo>
                      <a:pt x="3139442" y="5229132"/>
                    </a:lnTo>
                    <a:lnTo>
                      <a:pt x="0" y="5229132"/>
                    </a:lnTo>
                    <a:close/>
                  </a:path>
                </a:pathLst>
              </a:custGeom>
            </p:spPr>
          </p:pic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9B3A118-8FB5-457A-880B-464268B3F2EE}"/>
                </a:ext>
              </a:extLst>
            </p:cNvPr>
            <p:cNvSpPr/>
            <p:nvPr/>
          </p:nvSpPr>
          <p:spPr>
            <a:xfrm>
              <a:off x="2751927" y="80758"/>
              <a:ext cx="6696482" cy="6696482"/>
            </a:xfrm>
            <a:prstGeom prst="ellipse">
              <a:avLst/>
            </a:prstGeom>
            <a:noFill/>
            <a:ln>
              <a:solidFill>
                <a:srgbClr val="06487E">
                  <a:alpha val="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DDEB6AF-E751-4966-9EBA-E6F433AAFE99}"/>
                </a:ext>
              </a:extLst>
            </p:cNvPr>
            <p:cNvGrpSpPr/>
            <p:nvPr/>
          </p:nvGrpSpPr>
          <p:grpSpPr>
            <a:xfrm>
              <a:off x="7496262" y="1146810"/>
              <a:ext cx="158214" cy="158214"/>
              <a:chOff x="7485017" y="1135565"/>
              <a:chExt cx="180704" cy="180704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0189B28-55CA-4D63-903F-7FEE32A63B2D}"/>
                  </a:ext>
                </a:extLst>
              </p:cNvPr>
              <p:cNvSpPr/>
              <p:nvPr/>
            </p:nvSpPr>
            <p:spPr>
              <a:xfrm>
                <a:off x="7524936" y="1175484"/>
                <a:ext cx="100866" cy="100866"/>
              </a:xfrm>
              <a:prstGeom prst="ellipse">
                <a:avLst/>
              </a:prstGeom>
              <a:solidFill>
                <a:srgbClr val="FFC000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D13F0DA-B463-4E1A-8CFA-B74B50EB6DA6}"/>
                  </a:ext>
                </a:extLst>
              </p:cNvPr>
              <p:cNvSpPr/>
              <p:nvPr/>
            </p:nvSpPr>
            <p:spPr>
              <a:xfrm>
                <a:off x="7485017" y="1135565"/>
                <a:ext cx="180704" cy="180704"/>
              </a:xfrm>
              <a:prstGeom prst="ellipse">
                <a:avLst/>
              </a:prstGeom>
              <a:solidFill>
                <a:srgbClr val="FFC000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E3E60DA-0472-477B-8B7A-37DA138CF33B}"/>
                </a:ext>
              </a:extLst>
            </p:cNvPr>
            <p:cNvGrpSpPr/>
            <p:nvPr/>
          </p:nvGrpSpPr>
          <p:grpSpPr>
            <a:xfrm>
              <a:off x="4447172" y="5501116"/>
              <a:ext cx="158214" cy="158214"/>
              <a:chOff x="7485017" y="1135565"/>
              <a:chExt cx="180704" cy="180704"/>
            </a:xfrm>
            <a:solidFill>
              <a:srgbClr val="0070C0">
                <a:alpha val="18000"/>
              </a:srgbClr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3AE40EF-812B-44A5-BC55-6DF2A1BB9122}"/>
                  </a:ext>
                </a:extLst>
              </p:cNvPr>
              <p:cNvSpPr/>
              <p:nvPr/>
            </p:nvSpPr>
            <p:spPr>
              <a:xfrm>
                <a:off x="7524936" y="1175484"/>
                <a:ext cx="100866" cy="1008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CED305B-F8D7-4901-9921-8252EB25D967}"/>
                  </a:ext>
                </a:extLst>
              </p:cNvPr>
              <p:cNvSpPr/>
              <p:nvPr/>
            </p:nvSpPr>
            <p:spPr>
              <a:xfrm>
                <a:off x="7485017" y="1135565"/>
                <a:ext cx="180704" cy="1807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7FCFAC3-FE51-48C8-B198-B1BAB977B204}"/>
                </a:ext>
              </a:extLst>
            </p:cNvPr>
            <p:cNvGrpSpPr/>
            <p:nvPr/>
          </p:nvGrpSpPr>
          <p:grpSpPr>
            <a:xfrm>
              <a:off x="9324036" y="4014638"/>
              <a:ext cx="158214" cy="158214"/>
              <a:chOff x="7485017" y="1135565"/>
              <a:chExt cx="180704" cy="180704"/>
            </a:xfrm>
            <a:solidFill>
              <a:schemeClr val="bg1">
                <a:lumMod val="50000"/>
                <a:alpha val="18000"/>
              </a:schemeClr>
            </a:solidFill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A1293E4-D12B-4B40-B2CF-0B68E28A540A}"/>
                  </a:ext>
                </a:extLst>
              </p:cNvPr>
              <p:cNvSpPr/>
              <p:nvPr/>
            </p:nvSpPr>
            <p:spPr>
              <a:xfrm>
                <a:off x="7524936" y="1175484"/>
                <a:ext cx="100866" cy="1008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867E784-B0CD-48AE-A80B-5E56DD8081EB}"/>
                  </a:ext>
                </a:extLst>
              </p:cNvPr>
              <p:cNvSpPr/>
              <p:nvPr/>
            </p:nvSpPr>
            <p:spPr>
              <a:xfrm>
                <a:off x="7485017" y="1135565"/>
                <a:ext cx="180704" cy="1807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A41C478-A92E-4350-90A6-E5840AEB011D}"/>
                </a:ext>
              </a:extLst>
            </p:cNvPr>
            <p:cNvGrpSpPr/>
            <p:nvPr/>
          </p:nvGrpSpPr>
          <p:grpSpPr>
            <a:xfrm>
              <a:off x="3736615" y="929195"/>
              <a:ext cx="158214" cy="158214"/>
              <a:chOff x="7485017" y="1135565"/>
              <a:chExt cx="180704" cy="180704"/>
            </a:xfrm>
            <a:solidFill>
              <a:schemeClr val="accent2">
                <a:lumMod val="40000"/>
                <a:lumOff val="60000"/>
                <a:alpha val="23000"/>
              </a:schemeClr>
            </a:solidFill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3FE7123F-88A8-4C1A-97FA-F1597D59B1EC}"/>
                  </a:ext>
                </a:extLst>
              </p:cNvPr>
              <p:cNvSpPr/>
              <p:nvPr/>
            </p:nvSpPr>
            <p:spPr>
              <a:xfrm>
                <a:off x="7524936" y="1175484"/>
                <a:ext cx="100866" cy="1008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0283DF2-7A11-4EFC-B448-6D556A40C38A}"/>
                  </a:ext>
                </a:extLst>
              </p:cNvPr>
              <p:cNvSpPr/>
              <p:nvPr/>
            </p:nvSpPr>
            <p:spPr>
              <a:xfrm>
                <a:off x="7485017" y="1135565"/>
                <a:ext cx="180704" cy="1807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2B1AFD-4AC3-42A0-BC0B-6C7143364727}"/>
              </a:ext>
            </a:extLst>
          </p:cNvPr>
          <p:cNvGrpSpPr/>
          <p:nvPr/>
        </p:nvGrpSpPr>
        <p:grpSpPr>
          <a:xfrm>
            <a:off x="3547814" y="1573157"/>
            <a:ext cx="768208" cy="768206"/>
            <a:chOff x="3547814" y="1573157"/>
            <a:chExt cx="768208" cy="768206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2179AE7-2319-4D60-8B6D-0FB9FA638EA2}"/>
                </a:ext>
              </a:extLst>
            </p:cNvPr>
            <p:cNvSpPr/>
            <p:nvPr/>
          </p:nvSpPr>
          <p:spPr>
            <a:xfrm>
              <a:off x="3547814" y="1573157"/>
              <a:ext cx="768208" cy="768206"/>
            </a:xfrm>
            <a:prstGeom prst="ellipse">
              <a:avLst/>
            </a:prstGeom>
            <a:solidFill>
              <a:srgbClr val="2766A2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DDF568D-BF78-401D-B858-A401B881207F}"/>
                </a:ext>
              </a:extLst>
            </p:cNvPr>
            <p:cNvSpPr/>
            <p:nvPr/>
          </p:nvSpPr>
          <p:spPr>
            <a:xfrm>
              <a:off x="3586375" y="1611717"/>
              <a:ext cx="691087" cy="691087"/>
            </a:xfrm>
            <a:prstGeom prst="ellipse">
              <a:avLst/>
            </a:prstGeom>
            <a:solidFill>
              <a:srgbClr val="2766A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insurance_154192">
              <a:extLst>
                <a:ext uri="{FF2B5EF4-FFF2-40B4-BE49-F238E27FC236}">
                  <a16:creationId xmlns:a16="http://schemas.microsoft.com/office/drawing/2014/main" id="{587EE080-F3EF-47AB-9595-CFF7E129BB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0855" y="1757934"/>
              <a:ext cx="362126" cy="398652"/>
            </a:xfrm>
            <a:custGeom>
              <a:avLst/>
              <a:gdLst>
                <a:gd name="T0" fmla="*/ 3910 w 3990"/>
                <a:gd name="T1" fmla="*/ 941 h 4400"/>
                <a:gd name="T2" fmla="*/ 3734 w 3990"/>
                <a:gd name="T3" fmla="*/ 909 h 4400"/>
                <a:gd name="T4" fmla="*/ 3397 w 3990"/>
                <a:gd name="T5" fmla="*/ 958 h 4400"/>
                <a:gd name="T6" fmla="*/ 2521 w 3990"/>
                <a:gd name="T7" fmla="*/ 698 h 4400"/>
                <a:gd name="T8" fmla="*/ 2195 w 3990"/>
                <a:gd name="T9" fmla="*/ 200 h 4400"/>
                <a:gd name="T10" fmla="*/ 1995 w 3990"/>
                <a:gd name="T11" fmla="*/ 0 h 4400"/>
                <a:gd name="T12" fmla="*/ 1795 w 3990"/>
                <a:gd name="T13" fmla="*/ 200 h 4400"/>
                <a:gd name="T14" fmla="*/ 1469 w 3990"/>
                <a:gd name="T15" fmla="*/ 698 h 4400"/>
                <a:gd name="T16" fmla="*/ 593 w 3990"/>
                <a:gd name="T17" fmla="*/ 958 h 4400"/>
                <a:gd name="T18" fmla="*/ 256 w 3990"/>
                <a:gd name="T19" fmla="*/ 909 h 4400"/>
                <a:gd name="T20" fmla="*/ 80 w 3990"/>
                <a:gd name="T21" fmla="*/ 941 h 4400"/>
                <a:gd name="T22" fmla="*/ 0 w 3990"/>
                <a:gd name="T23" fmla="*/ 1101 h 4400"/>
                <a:gd name="T24" fmla="*/ 749 w 3990"/>
                <a:gd name="T25" fmla="*/ 3406 h 4400"/>
                <a:gd name="T26" fmla="*/ 1379 w 3990"/>
                <a:gd name="T27" fmla="*/ 4111 h 4400"/>
                <a:gd name="T28" fmla="*/ 1995 w 3990"/>
                <a:gd name="T29" fmla="*/ 4400 h 4400"/>
                <a:gd name="T30" fmla="*/ 2611 w 3990"/>
                <a:gd name="T31" fmla="*/ 4111 h 4400"/>
                <a:gd name="T32" fmla="*/ 3241 w 3990"/>
                <a:gd name="T33" fmla="*/ 3406 h 4400"/>
                <a:gd name="T34" fmla="*/ 3990 w 3990"/>
                <a:gd name="T35" fmla="*/ 1101 h 4400"/>
                <a:gd name="T36" fmla="*/ 3910 w 3990"/>
                <a:gd name="T37" fmla="*/ 941 h 4400"/>
                <a:gd name="T38" fmla="*/ 1236 w 3990"/>
                <a:gd name="T39" fmla="*/ 3002 h 4400"/>
                <a:gd name="T40" fmla="*/ 1995 w 3990"/>
                <a:gd name="T41" fmla="*/ 2243 h 4400"/>
                <a:gd name="T42" fmla="*/ 1507 w 3990"/>
                <a:gd name="T43" fmla="*/ 1755 h 4400"/>
                <a:gd name="T44" fmla="*/ 1995 w 3990"/>
                <a:gd name="T45" fmla="*/ 1267 h 4400"/>
                <a:gd name="T46" fmla="*/ 2483 w 3990"/>
                <a:gd name="T47" fmla="*/ 1755 h 4400"/>
                <a:gd name="T48" fmla="*/ 1995 w 3990"/>
                <a:gd name="T49" fmla="*/ 2243 h 4400"/>
                <a:gd name="T50" fmla="*/ 2754 w 3990"/>
                <a:gd name="T51" fmla="*/ 3002 h 4400"/>
                <a:gd name="T52" fmla="*/ 1236 w 3990"/>
                <a:gd name="T53" fmla="*/ 3002 h 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90" h="4400">
                  <a:moveTo>
                    <a:pt x="3910" y="941"/>
                  </a:moveTo>
                  <a:cubicBezTo>
                    <a:pt x="3860" y="903"/>
                    <a:pt x="3794" y="891"/>
                    <a:pt x="3734" y="909"/>
                  </a:cubicBezTo>
                  <a:cubicBezTo>
                    <a:pt x="3623" y="941"/>
                    <a:pt x="3509" y="958"/>
                    <a:pt x="3397" y="958"/>
                  </a:cubicBezTo>
                  <a:cubicBezTo>
                    <a:pt x="3075" y="958"/>
                    <a:pt x="2755" y="863"/>
                    <a:pt x="2521" y="698"/>
                  </a:cubicBezTo>
                  <a:cubicBezTo>
                    <a:pt x="2314" y="553"/>
                    <a:pt x="2195" y="371"/>
                    <a:pt x="2195" y="200"/>
                  </a:cubicBezTo>
                  <a:cubicBezTo>
                    <a:pt x="2195" y="90"/>
                    <a:pt x="2105" y="0"/>
                    <a:pt x="1995" y="0"/>
                  </a:cubicBezTo>
                  <a:cubicBezTo>
                    <a:pt x="1885" y="0"/>
                    <a:pt x="1795" y="90"/>
                    <a:pt x="1795" y="200"/>
                  </a:cubicBezTo>
                  <a:cubicBezTo>
                    <a:pt x="1795" y="371"/>
                    <a:pt x="1676" y="553"/>
                    <a:pt x="1469" y="698"/>
                  </a:cubicBezTo>
                  <a:cubicBezTo>
                    <a:pt x="1235" y="863"/>
                    <a:pt x="915" y="958"/>
                    <a:pt x="593" y="958"/>
                  </a:cubicBezTo>
                  <a:cubicBezTo>
                    <a:pt x="481" y="958"/>
                    <a:pt x="367" y="941"/>
                    <a:pt x="256" y="909"/>
                  </a:cubicBezTo>
                  <a:cubicBezTo>
                    <a:pt x="196" y="891"/>
                    <a:pt x="130" y="903"/>
                    <a:pt x="80" y="941"/>
                  </a:cubicBezTo>
                  <a:cubicBezTo>
                    <a:pt x="30" y="979"/>
                    <a:pt x="0" y="1038"/>
                    <a:pt x="0" y="1101"/>
                  </a:cubicBezTo>
                  <a:cubicBezTo>
                    <a:pt x="3" y="2165"/>
                    <a:pt x="470" y="3002"/>
                    <a:pt x="749" y="3406"/>
                  </a:cubicBezTo>
                  <a:cubicBezTo>
                    <a:pt x="943" y="3689"/>
                    <a:pt x="1162" y="3933"/>
                    <a:pt x="1379" y="4111"/>
                  </a:cubicBezTo>
                  <a:cubicBezTo>
                    <a:pt x="1540" y="4243"/>
                    <a:pt x="1777" y="4400"/>
                    <a:pt x="1995" y="4400"/>
                  </a:cubicBezTo>
                  <a:cubicBezTo>
                    <a:pt x="2213" y="4400"/>
                    <a:pt x="2450" y="4243"/>
                    <a:pt x="2611" y="4111"/>
                  </a:cubicBezTo>
                  <a:cubicBezTo>
                    <a:pt x="2828" y="3933"/>
                    <a:pt x="3047" y="3689"/>
                    <a:pt x="3241" y="3406"/>
                  </a:cubicBezTo>
                  <a:cubicBezTo>
                    <a:pt x="3520" y="3002"/>
                    <a:pt x="3987" y="2165"/>
                    <a:pt x="3990" y="1101"/>
                  </a:cubicBezTo>
                  <a:cubicBezTo>
                    <a:pt x="3990" y="1038"/>
                    <a:pt x="3960" y="979"/>
                    <a:pt x="3910" y="941"/>
                  </a:cubicBezTo>
                  <a:close/>
                  <a:moveTo>
                    <a:pt x="1236" y="3002"/>
                  </a:moveTo>
                  <a:cubicBezTo>
                    <a:pt x="1236" y="2583"/>
                    <a:pt x="1576" y="2243"/>
                    <a:pt x="1995" y="2243"/>
                  </a:cubicBezTo>
                  <a:cubicBezTo>
                    <a:pt x="1725" y="2243"/>
                    <a:pt x="1507" y="2024"/>
                    <a:pt x="1507" y="1755"/>
                  </a:cubicBezTo>
                  <a:cubicBezTo>
                    <a:pt x="1507" y="1485"/>
                    <a:pt x="1725" y="1267"/>
                    <a:pt x="1995" y="1267"/>
                  </a:cubicBezTo>
                  <a:cubicBezTo>
                    <a:pt x="2265" y="1267"/>
                    <a:pt x="2483" y="1485"/>
                    <a:pt x="2483" y="1755"/>
                  </a:cubicBezTo>
                  <a:cubicBezTo>
                    <a:pt x="2483" y="2024"/>
                    <a:pt x="2265" y="2243"/>
                    <a:pt x="1995" y="2243"/>
                  </a:cubicBezTo>
                  <a:cubicBezTo>
                    <a:pt x="2414" y="2243"/>
                    <a:pt x="2754" y="2583"/>
                    <a:pt x="2754" y="3002"/>
                  </a:cubicBezTo>
                  <a:lnTo>
                    <a:pt x="1236" y="30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AA22728-E7CB-46AA-AE85-796C280DC5BC}"/>
              </a:ext>
            </a:extLst>
          </p:cNvPr>
          <p:cNvGrpSpPr/>
          <p:nvPr/>
        </p:nvGrpSpPr>
        <p:grpSpPr>
          <a:xfrm>
            <a:off x="3061874" y="3051616"/>
            <a:ext cx="768208" cy="768206"/>
            <a:chOff x="3061874" y="3051616"/>
            <a:chExt cx="768208" cy="768206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68451F6-9A21-4197-9C4C-C30E0D6E389F}"/>
                </a:ext>
              </a:extLst>
            </p:cNvPr>
            <p:cNvSpPr/>
            <p:nvPr/>
          </p:nvSpPr>
          <p:spPr>
            <a:xfrm>
              <a:off x="3061874" y="3051616"/>
              <a:ext cx="768208" cy="768206"/>
            </a:xfrm>
            <a:prstGeom prst="ellipse">
              <a:avLst/>
            </a:prstGeom>
            <a:solidFill>
              <a:srgbClr val="0070C0">
                <a:alpha val="23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DACA72E-605C-4589-AA30-6F4FB8924038}"/>
                </a:ext>
              </a:extLst>
            </p:cNvPr>
            <p:cNvSpPr/>
            <p:nvPr/>
          </p:nvSpPr>
          <p:spPr>
            <a:xfrm flipV="1">
              <a:off x="3100435" y="3090176"/>
              <a:ext cx="691087" cy="691087"/>
            </a:xfrm>
            <a:prstGeom prst="ellipse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money_126293">
              <a:extLst>
                <a:ext uri="{FF2B5EF4-FFF2-40B4-BE49-F238E27FC236}">
                  <a16:creationId xmlns:a16="http://schemas.microsoft.com/office/drawing/2014/main" id="{9630DECE-44DF-4AFE-9C44-6ED74AEA2D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72142" y="3198495"/>
              <a:ext cx="341735" cy="430530"/>
            </a:xfrm>
            <a:custGeom>
              <a:avLst/>
              <a:gdLst>
                <a:gd name="connsiteX0" fmla="*/ 0 w 480691"/>
                <a:gd name="connsiteY0" fmla="*/ 466084 h 605592"/>
                <a:gd name="connsiteX1" fmla="*/ 23862 w 480691"/>
                <a:gd name="connsiteY1" fmla="*/ 466084 h 605592"/>
                <a:gd name="connsiteX2" fmla="*/ 24791 w 480691"/>
                <a:gd name="connsiteY2" fmla="*/ 466084 h 605592"/>
                <a:gd name="connsiteX3" fmla="*/ 95542 w 480691"/>
                <a:gd name="connsiteY3" fmla="*/ 466084 h 605592"/>
                <a:gd name="connsiteX4" fmla="*/ 95542 w 480691"/>
                <a:gd name="connsiteY4" fmla="*/ 501957 h 605592"/>
                <a:gd name="connsiteX5" fmla="*/ 61930 w 480691"/>
                <a:gd name="connsiteY5" fmla="*/ 501957 h 605592"/>
                <a:gd name="connsiteX6" fmla="*/ 429334 w 480691"/>
                <a:gd name="connsiteY6" fmla="*/ 491668 h 605592"/>
                <a:gd name="connsiteX7" fmla="*/ 442054 w 480691"/>
                <a:gd name="connsiteY7" fmla="*/ 478969 h 605592"/>
                <a:gd name="connsiteX8" fmla="*/ 467495 w 480691"/>
                <a:gd name="connsiteY8" fmla="*/ 504275 h 605592"/>
                <a:gd name="connsiteX9" fmla="*/ 454682 w 480691"/>
                <a:gd name="connsiteY9" fmla="*/ 516974 h 605592"/>
                <a:gd name="connsiteX10" fmla="*/ 240201 w 480691"/>
                <a:gd name="connsiteY10" fmla="*/ 605592 h 605592"/>
                <a:gd name="connsiteX11" fmla="*/ 35933 w 480691"/>
                <a:gd name="connsiteY11" fmla="*/ 526800 h 605592"/>
                <a:gd name="connsiteX12" fmla="*/ 35933 w 480691"/>
                <a:gd name="connsiteY12" fmla="*/ 561469 h 605592"/>
                <a:gd name="connsiteX13" fmla="*/ 0 w 480691"/>
                <a:gd name="connsiteY13" fmla="*/ 561469 h 605592"/>
                <a:gd name="connsiteX14" fmla="*/ 0 w 480691"/>
                <a:gd name="connsiteY14" fmla="*/ 490834 h 605592"/>
                <a:gd name="connsiteX15" fmla="*/ 0 w 480691"/>
                <a:gd name="connsiteY15" fmla="*/ 490278 h 605592"/>
                <a:gd name="connsiteX16" fmla="*/ 267603 w 480691"/>
                <a:gd name="connsiteY16" fmla="*/ 205118 h 605592"/>
                <a:gd name="connsiteX17" fmla="*/ 236561 w 480691"/>
                <a:gd name="connsiteY17" fmla="*/ 205686 h 605592"/>
                <a:gd name="connsiteX18" fmla="*/ 196085 w 480691"/>
                <a:gd name="connsiteY18" fmla="*/ 222371 h 605592"/>
                <a:gd name="connsiteX19" fmla="*/ 165635 w 480691"/>
                <a:gd name="connsiteY19" fmla="*/ 267421 h 605592"/>
                <a:gd name="connsiteX20" fmla="*/ 164892 w 480691"/>
                <a:gd name="connsiteY20" fmla="*/ 269553 h 605592"/>
                <a:gd name="connsiteX21" fmla="*/ 143819 w 480691"/>
                <a:gd name="connsiteY21" fmla="*/ 269553 h 605592"/>
                <a:gd name="connsiteX22" fmla="*/ 137784 w 480691"/>
                <a:gd name="connsiteY22" fmla="*/ 275579 h 605592"/>
                <a:gd name="connsiteX23" fmla="*/ 137784 w 480691"/>
                <a:gd name="connsiteY23" fmla="*/ 289112 h 605592"/>
                <a:gd name="connsiteX24" fmla="*/ 143819 w 480691"/>
                <a:gd name="connsiteY24" fmla="*/ 295138 h 605592"/>
                <a:gd name="connsiteX25" fmla="*/ 160436 w 480691"/>
                <a:gd name="connsiteY25" fmla="*/ 295138 h 605592"/>
                <a:gd name="connsiteX26" fmla="*/ 160436 w 480691"/>
                <a:gd name="connsiteY26" fmla="*/ 306169 h 605592"/>
                <a:gd name="connsiteX27" fmla="*/ 143819 w 480691"/>
                <a:gd name="connsiteY27" fmla="*/ 306169 h 605592"/>
                <a:gd name="connsiteX28" fmla="*/ 137784 w 480691"/>
                <a:gd name="connsiteY28" fmla="*/ 312194 h 605592"/>
                <a:gd name="connsiteX29" fmla="*/ 137692 w 480691"/>
                <a:gd name="connsiteY29" fmla="*/ 312194 h 605592"/>
                <a:gd name="connsiteX30" fmla="*/ 137692 w 480691"/>
                <a:gd name="connsiteY30" fmla="*/ 325449 h 605592"/>
                <a:gd name="connsiteX31" fmla="*/ 143726 w 480691"/>
                <a:gd name="connsiteY31" fmla="*/ 331475 h 605592"/>
                <a:gd name="connsiteX32" fmla="*/ 163778 w 480691"/>
                <a:gd name="connsiteY32" fmla="*/ 331475 h 605592"/>
                <a:gd name="connsiteX33" fmla="*/ 168513 w 480691"/>
                <a:gd name="connsiteY33" fmla="*/ 346213 h 605592"/>
                <a:gd name="connsiteX34" fmla="*/ 221058 w 480691"/>
                <a:gd name="connsiteY34" fmla="*/ 396362 h 605592"/>
                <a:gd name="connsiteX35" fmla="*/ 284743 w 480691"/>
                <a:gd name="connsiteY35" fmla="*/ 397104 h 605592"/>
                <a:gd name="connsiteX36" fmla="*/ 300896 w 480691"/>
                <a:gd name="connsiteY36" fmla="*/ 391171 h 605592"/>
                <a:gd name="connsiteX37" fmla="*/ 305259 w 480691"/>
                <a:gd name="connsiteY37" fmla="*/ 380048 h 605592"/>
                <a:gd name="connsiteX38" fmla="*/ 298297 w 480691"/>
                <a:gd name="connsiteY38" fmla="*/ 363826 h 605592"/>
                <a:gd name="connsiteX39" fmla="*/ 288178 w 480691"/>
                <a:gd name="connsiteY39" fmla="*/ 358913 h 605592"/>
                <a:gd name="connsiteX40" fmla="*/ 268496 w 480691"/>
                <a:gd name="connsiteY40" fmla="*/ 363826 h 605592"/>
                <a:gd name="connsiteX41" fmla="*/ 230341 w 480691"/>
                <a:gd name="connsiteY41" fmla="*/ 362713 h 605592"/>
                <a:gd name="connsiteX42" fmla="*/ 201005 w 480691"/>
                <a:gd name="connsiteY42" fmla="*/ 331475 h 605592"/>
                <a:gd name="connsiteX43" fmla="*/ 243895 w 480691"/>
                <a:gd name="connsiteY43" fmla="*/ 331475 h 605592"/>
                <a:gd name="connsiteX44" fmla="*/ 249929 w 480691"/>
                <a:gd name="connsiteY44" fmla="*/ 325449 h 605592"/>
                <a:gd name="connsiteX45" fmla="*/ 249929 w 480691"/>
                <a:gd name="connsiteY45" fmla="*/ 311916 h 605592"/>
                <a:gd name="connsiteX46" fmla="*/ 243895 w 480691"/>
                <a:gd name="connsiteY46" fmla="*/ 305890 h 605592"/>
                <a:gd name="connsiteX47" fmla="*/ 196920 w 480691"/>
                <a:gd name="connsiteY47" fmla="*/ 305890 h 605592"/>
                <a:gd name="connsiteX48" fmla="*/ 196920 w 480691"/>
                <a:gd name="connsiteY48" fmla="*/ 294860 h 605592"/>
                <a:gd name="connsiteX49" fmla="*/ 243895 w 480691"/>
                <a:gd name="connsiteY49" fmla="*/ 294860 h 605592"/>
                <a:gd name="connsiteX50" fmla="*/ 249929 w 480691"/>
                <a:gd name="connsiteY50" fmla="*/ 288834 h 605592"/>
                <a:gd name="connsiteX51" fmla="*/ 249929 w 480691"/>
                <a:gd name="connsiteY51" fmla="*/ 275393 h 605592"/>
                <a:gd name="connsiteX52" fmla="*/ 243895 w 480691"/>
                <a:gd name="connsiteY52" fmla="*/ 269275 h 605592"/>
                <a:gd name="connsiteX53" fmla="*/ 202862 w 480691"/>
                <a:gd name="connsiteY53" fmla="*/ 269275 h 605592"/>
                <a:gd name="connsiteX54" fmla="*/ 203048 w 480691"/>
                <a:gd name="connsiteY54" fmla="*/ 268905 h 605592"/>
                <a:gd name="connsiteX55" fmla="*/ 226906 w 480691"/>
                <a:gd name="connsiteY55" fmla="*/ 244062 h 605592"/>
                <a:gd name="connsiteX56" fmla="*/ 268775 w 480691"/>
                <a:gd name="connsiteY56" fmla="*/ 241745 h 605592"/>
                <a:gd name="connsiteX57" fmla="*/ 288642 w 480691"/>
                <a:gd name="connsiteY57" fmla="*/ 246657 h 605592"/>
                <a:gd name="connsiteX58" fmla="*/ 298482 w 480691"/>
                <a:gd name="connsiteY58" fmla="*/ 241837 h 605592"/>
                <a:gd name="connsiteX59" fmla="*/ 305259 w 480691"/>
                <a:gd name="connsiteY59" fmla="*/ 225893 h 605592"/>
                <a:gd name="connsiteX60" fmla="*/ 301453 w 480691"/>
                <a:gd name="connsiteY60" fmla="*/ 214584 h 605592"/>
                <a:gd name="connsiteX61" fmla="*/ 297740 w 480691"/>
                <a:gd name="connsiteY61" fmla="*/ 212823 h 605592"/>
                <a:gd name="connsiteX62" fmla="*/ 267603 w 480691"/>
                <a:gd name="connsiteY62" fmla="*/ 205118 h 605592"/>
                <a:gd name="connsiteX63" fmla="*/ 240274 w 480691"/>
                <a:gd name="connsiteY63" fmla="*/ 128006 h 605592"/>
                <a:gd name="connsiteX64" fmla="*/ 414712 w 480691"/>
                <a:gd name="connsiteY64" fmla="*/ 302924 h 605592"/>
                <a:gd name="connsiteX65" fmla="*/ 240274 w 480691"/>
                <a:gd name="connsiteY65" fmla="*/ 477657 h 605592"/>
                <a:gd name="connsiteX66" fmla="*/ 65837 w 480691"/>
                <a:gd name="connsiteY66" fmla="*/ 302831 h 605592"/>
                <a:gd name="connsiteX67" fmla="*/ 240274 w 480691"/>
                <a:gd name="connsiteY67" fmla="*/ 128006 h 605592"/>
                <a:gd name="connsiteX68" fmla="*/ 240386 w 480691"/>
                <a:gd name="connsiteY68" fmla="*/ 0 h 605592"/>
                <a:gd name="connsiteX69" fmla="*/ 444664 w 480691"/>
                <a:gd name="connsiteY69" fmla="*/ 78897 h 605592"/>
                <a:gd name="connsiteX70" fmla="*/ 444664 w 480691"/>
                <a:gd name="connsiteY70" fmla="*/ 44130 h 605592"/>
                <a:gd name="connsiteX71" fmla="*/ 480691 w 480691"/>
                <a:gd name="connsiteY71" fmla="*/ 44130 h 605592"/>
                <a:gd name="connsiteX72" fmla="*/ 480691 w 480691"/>
                <a:gd name="connsiteY72" fmla="*/ 114683 h 605592"/>
                <a:gd name="connsiteX73" fmla="*/ 480691 w 480691"/>
                <a:gd name="connsiteY73" fmla="*/ 115239 h 605592"/>
                <a:gd name="connsiteX74" fmla="*/ 480691 w 480691"/>
                <a:gd name="connsiteY74" fmla="*/ 139437 h 605592"/>
                <a:gd name="connsiteX75" fmla="*/ 456828 w 480691"/>
                <a:gd name="connsiteY75" fmla="*/ 139437 h 605592"/>
                <a:gd name="connsiteX76" fmla="*/ 455992 w 480691"/>
                <a:gd name="connsiteY76" fmla="*/ 139437 h 605592"/>
                <a:gd name="connsiteX77" fmla="*/ 385145 w 480691"/>
                <a:gd name="connsiteY77" fmla="*/ 139437 h 605592"/>
                <a:gd name="connsiteX78" fmla="*/ 385145 w 480691"/>
                <a:gd name="connsiteY78" fmla="*/ 103558 h 605592"/>
                <a:gd name="connsiteX79" fmla="*/ 418850 w 480691"/>
                <a:gd name="connsiteY79" fmla="*/ 103558 h 605592"/>
                <a:gd name="connsiteX80" fmla="*/ 51336 w 480691"/>
                <a:gd name="connsiteY80" fmla="*/ 113849 h 605592"/>
                <a:gd name="connsiteX81" fmla="*/ 38615 w 480691"/>
                <a:gd name="connsiteY81" fmla="*/ 126550 h 605592"/>
                <a:gd name="connsiteX82" fmla="*/ 13266 w 480691"/>
                <a:gd name="connsiteY82" fmla="*/ 101240 h 605592"/>
                <a:gd name="connsiteX83" fmla="*/ 25894 w 480691"/>
                <a:gd name="connsiteY83" fmla="*/ 88631 h 605592"/>
                <a:gd name="connsiteX84" fmla="*/ 240386 w 480691"/>
                <a:gd name="connsiteY84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80691" h="605592">
                  <a:moveTo>
                    <a:pt x="0" y="466084"/>
                  </a:moveTo>
                  <a:lnTo>
                    <a:pt x="23862" y="466084"/>
                  </a:lnTo>
                  <a:lnTo>
                    <a:pt x="24791" y="466084"/>
                  </a:lnTo>
                  <a:lnTo>
                    <a:pt x="95542" y="466084"/>
                  </a:lnTo>
                  <a:lnTo>
                    <a:pt x="95542" y="501957"/>
                  </a:lnTo>
                  <a:lnTo>
                    <a:pt x="61930" y="501957"/>
                  </a:lnTo>
                  <a:cubicBezTo>
                    <a:pt x="166757" y="595581"/>
                    <a:pt x="328593" y="592244"/>
                    <a:pt x="429334" y="491668"/>
                  </a:cubicBezTo>
                  <a:lnTo>
                    <a:pt x="442054" y="478969"/>
                  </a:lnTo>
                  <a:lnTo>
                    <a:pt x="467495" y="504275"/>
                  </a:lnTo>
                  <a:lnTo>
                    <a:pt x="454682" y="516974"/>
                  </a:lnTo>
                  <a:cubicBezTo>
                    <a:pt x="395537" y="576115"/>
                    <a:pt x="317915" y="605592"/>
                    <a:pt x="240201" y="605592"/>
                  </a:cubicBezTo>
                  <a:cubicBezTo>
                    <a:pt x="166850" y="605592"/>
                    <a:pt x="93592" y="579266"/>
                    <a:pt x="35933" y="526800"/>
                  </a:cubicBezTo>
                  <a:lnTo>
                    <a:pt x="35933" y="561469"/>
                  </a:lnTo>
                  <a:lnTo>
                    <a:pt x="0" y="561469"/>
                  </a:lnTo>
                  <a:lnTo>
                    <a:pt x="0" y="490834"/>
                  </a:lnTo>
                  <a:lnTo>
                    <a:pt x="0" y="490278"/>
                  </a:lnTo>
                  <a:close/>
                  <a:moveTo>
                    <a:pt x="267603" y="205118"/>
                  </a:moveTo>
                  <a:cubicBezTo>
                    <a:pt x="257426" y="203878"/>
                    <a:pt x="247098" y="204018"/>
                    <a:pt x="236561" y="205686"/>
                  </a:cubicBezTo>
                  <a:cubicBezTo>
                    <a:pt x="221800" y="208003"/>
                    <a:pt x="207968" y="213101"/>
                    <a:pt x="196085" y="222371"/>
                  </a:cubicBezTo>
                  <a:cubicBezTo>
                    <a:pt x="181138" y="233958"/>
                    <a:pt x="171298" y="249438"/>
                    <a:pt x="165635" y="267421"/>
                  </a:cubicBezTo>
                  <a:lnTo>
                    <a:pt x="164892" y="269553"/>
                  </a:lnTo>
                  <a:lnTo>
                    <a:pt x="143819" y="269553"/>
                  </a:lnTo>
                  <a:cubicBezTo>
                    <a:pt x="140477" y="269553"/>
                    <a:pt x="137784" y="272242"/>
                    <a:pt x="137784" y="275579"/>
                  </a:cubicBezTo>
                  <a:lnTo>
                    <a:pt x="137784" y="289112"/>
                  </a:lnTo>
                  <a:cubicBezTo>
                    <a:pt x="137784" y="292449"/>
                    <a:pt x="140477" y="295138"/>
                    <a:pt x="143819" y="295138"/>
                  </a:cubicBezTo>
                  <a:lnTo>
                    <a:pt x="160436" y="295138"/>
                  </a:lnTo>
                  <a:lnTo>
                    <a:pt x="160436" y="306169"/>
                  </a:lnTo>
                  <a:lnTo>
                    <a:pt x="143819" y="306169"/>
                  </a:lnTo>
                  <a:cubicBezTo>
                    <a:pt x="140477" y="306169"/>
                    <a:pt x="137784" y="308857"/>
                    <a:pt x="137784" y="312194"/>
                  </a:cubicBezTo>
                  <a:lnTo>
                    <a:pt x="137692" y="312194"/>
                  </a:lnTo>
                  <a:lnTo>
                    <a:pt x="137692" y="325449"/>
                  </a:lnTo>
                  <a:cubicBezTo>
                    <a:pt x="137692" y="328787"/>
                    <a:pt x="140384" y="331475"/>
                    <a:pt x="143726" y="331475"/>
                  </a:cubicBezTo>
                  <a:lnTo>
                    <a:pt x="163778" y="331475"/>
                  </a:lnTo>
                  <a:cubicBezTo>
                    <a:pt x="165264" y="336388"/>
                    <a:pt x="166470" y="341486"/>
                    <a:pt x="168513" y="346213"/>
                  </a:cubicBezTo>
                  <a:cubicBezTo>
                    <a:pt x="178632" y="370685"/>
                    <a:pt x="195621" y="388112"/>
                    <a:pt x="221058" y="396362"/>
                  </a:cubicBezTo>
                  <a:cubicBezTo>
                    <a:pt x="242131" y="403129"/>
                    <a:pt x="263390" y="403036"/>
                    <a:pt x="284743" y="397104"/>
                  </a:cubicBezTo>
                  <a:cubicBezTo>
                    <a:pt x="290127" y="395528"/>
                    <a:pt x="295697" y="393489"/>
                    <a:pt x="300896" y="391171"/>
                  </a:cubicBezTo>
                  <a:cubicBezTo>
                    <a:pt x="306002" y="388854"/>
                    <a:pt x="307209" y="384961"/>
                    <a:pt x="305259" y="380048"/>
                  </a:cubicBezTo>
                  <a:cubicBezTo>
                    <a:pt x="303031" y="374579"/>
                    <a:pt x="300803" y="369202"/>
                    <a:pt x="298297" y="363826"/>
                  </a:cubicBezTo>
                  <a:cubicBezTo>
                    <a:pt x="296068" y="359191"/>
                    <a:pt x="293376" y="357708"/>
                    <a:pt x="288178" y="358913"/>
                  </a:cubicBezTo>
                  <a:cubicBezTo>
                    <a:pt x="281586" y="360489"/>
                    <a:pt x="275088" y="362528"/>
                    <a:pt x="268496" y="363826"/>
                  </a:cubicBezTo>
                  <a:cubicBezTo>
                    <a:pt x="255778" y="366421"/>
                    <a:pt x="242967" y="366699"/>
                    <a:pt x="230341" y="362713"/>
                  </a:cubicBezTo>
                  <a:cubicBezTo>
                    <a:pt x="214652" y="357708"/>
                    <a:pt x="206204" y="346306"/>
                    <a:pt x="201005" y="331475"/>
                  </a:cubicBezTo>
                  <a:lnTo>
                    <a:pt x="243895" y="331475"/>
                  </a:lnTo>
                  <a:cubicBezTo>
                    <a:pt x="247237" y="331475"/>
                    <a:pt x="249929" y="328787"/>
                    <a:pt x="249929" y="325449"/>
                  </a:cubicBezTo>
                  <a:lnTo>
                    <a:pt x="249929" y="311916"/>
                  </a:lnTo>
                  <a:cubicBezTo>
                    <a:pt x="249929" y="308579"/>
                    <a:pt x="247237" y="305890"/>
                    <a:pt x="243895" y="305890"/>
                  </a:cubicBezTo>
                  <a:lnTo>
                    <a:pt x="196920" y="305890"/>
                  </a:lnTo>
                  <a:lnTo>
                    <a:pt x="196920" y="294860"/>
                  </a:lnTo>
                  <a:lnTo>
                    <a:pt x="243895" y="294860"/>
                  </a:lnTo>
                  <a:cubicBezTo>
                    <a:pt x="247237" y="294860"/>
                    <a:pt x="249929" y="292171"/>
                    <a:pt x="249929" y="288834"/>
                  </a:cubicBezTo>
                  <a:lnTo>
                    <a:pt x="249929" y="275393"/>
                  </a:lnTo>
                  <a:cubicBezTo>
                    <a:pt x="249929" y="272056"/>
                    <a:pt x="247237" y="269275"/>
                    <a:pt x="243895" y="269275"/>
                  </a:cubicBezTo>
                  <a:lnTo>
                    <a:pt x="202862" y="269275"/>
                  </a:lnTo>
                  <a:cubicBezTo>
                    <a:pt x="203048" y="269183"/>
                    <a:pt x="203048" y="269090"/>
                    <a:pt x="203048" y="268905"/>
                  </a:cubicBezTo>
                  <a:cubicBezTo>
                    <a:pt x="207968" y="257688"/>
                    <a:pt x="215116" y="248789"/>
                    <a:pt x="226906" y="244062"/>
                  </a:cubicBezTo>
                  <a:cubicBezTo>
                    <a:pt x="240646" y="238686"/>
                    <a:pt x="254664" y="238871"/>
                    <a:pt x="268775" y="241745"/>
                  </a:cubicBezTo>
                  <a:cubicBezTo>
                    <a:pt x="275459" y="243135"/>
                    <a:pt x="281958" y="245174"/>
                    <a:pt x="288642" y="246657"/>
                  </a:cubicBezTo>
                  <a:cubicBezTo>
                    <a:pt x="293469" y="247770"/>
                    <a:pt x="296347" y="246472"/>
                    <a:pt x="298482" y="241837"/>
                  </a:cubicBezTo>
                  <a:cubicBezTo>
                    <a:pt x="300803" y="236646"/>
                    <a:pt x="303031" y="231270"/>
                    <a:pt x="305259" y="225893"/>
                  </a:cubicBezTo>
                  <a:cubicBezTo>
                    <a:pt x="307394" y="220888"/>
                    <a:pt x="306095" y="217365"/>
                    <a:pt x="301453" y="214584"/>
                  </a:cubicBezTo>
                  <a:cubicBezTo>
                    <a:pt x="300153" y="213936"/>
                    <a:pt x="298946" y="213287"/>
                    <a:pt x="297740" y="212823"/>
                  </a:cubicBezTo>
                  <a:cubicBezTo>
                    <a:pt x="287806" y="208976"/>
                    <a:pt x="277780" y="206358"/>
                    <a:pt x="267603" y="205118"/>
                  </a:cubicBezTo>
                  <a:close/>
                  <a:moveTo>
                    <a:pt x="240274" y="128006"/>
                  </a:moveTo>
                  <a:cubicBezTo>
                    <a:pt x="336545" y="128006"/>
                    <a:pt x="414712" y="206427"/>
                    <a:pt x="414712" y="302924"/>
                  </a:cubicBezTo>
                  <a:cubicBezTo>
                    <a:pt x="414712" y="399421"/>
                    <a:pt x="336545" y="477657"/>
                    <a:pt x="240274" y="477657"/>
                  </a:cubicBezTo>
                  <a:cubicBezTo>
                    <a:pt x="144004" y="477657"/>
                    <a:pt x="65837" y="399329"/>
                    <a:pt x="65837" y="302831"/>
                  </a:cubicBezTo>
                  <a:cubicBezTo>
                    <a:pt x="65837" y="206242"/>
                    <a:pt x="144004" y="128006"/>
                    <a:pt x="240274" y="128006"/>
                  </a:cubicBezTo>
                  <a:close/>
                  <a:moveTo>
                    <a:pt x="240386" y="0"/>
                  </a:moveTo>
                  <a:cubicBezTo>
                    <a:pt x="313740" y="0"/>
                    <a:pt x="387002" y="26330"/>
                    <a:pt x="444664" y="78897"/>
                  </a:cubicBezTo>
                  <a:lnTo>
                    <a:pt x="444664" y="44130"/>
                  </a:lnTo>
                  <a:lnTo>
                    <a:pt x="480691" y="44130"/>
                  </a:lnTo>
                  <a:lnTo>
                    <a:pt x="480691" y="114683"/>
                  </a:lnTo>
                  <a:lnTo>
                    <a:pt x="480691" y="115239"/>
                  </a:lnTo>
                  <a:lnTo>
                    <a:pt x="480691" y="139437"/>
                  </a:lnTo>
                  <a:lnTo>
                    <a:pt x="456828" y="139437"/>
                  </a:lnTo>
                  <a:lnTo>
                    <a:pt x="455992" y="139437"/>
                  </a:lnTo>
                  <a:lnTo>
                    <a:pt x="385145" y="139437"/>
                  </a:lnTo>
                  <a:lnTo>
                    <a:pt x="385145" y="103558"/>
                  </a:lnTo>
                  <a:lnTo>
                    <a:pt x="418850" y="103558"/>
                  </a:lnTo>
                  <a:cubicBezTo>
                    <a:pt x="313926" y="9920"/>
                    <a:pt x="152175" y="13258"/>
                    <a:pt x="51336" y="113849"/>
                  </a:cubicBezTo>
                  <a:lnTo>
                    <a:pt x="38615" y="126550"/>
                  </a:lnTo>
                  <a:lnTo>
                    <a:pt x="13266" y="101240"/>
                  </a:lnTo>
                  <a:lnTo>
                    <a:pt x="25894" y="88631"/>
                  </a:lnTo>
                  <a:cubicBezTo>
                    <a:pt x="85042" y="29575"/>
                    <a:pt x="162667" y="0"/>
                    <a:pt x="2403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706C9C-EFA0-4F4B-B6DF-0034CA897505}"/>
              </a:ext>
            </a:extLst>
          </p:cNvPr>
          <p:cNvGrpSpPr/>
          <p:nvPr/>
        </p:nvGrpSpPr>
        <p:grpSpPr>
          <a:xfrm>
            <a:off x="3546777" y="4516637"/>
            <a:ext cx="768208" cy="768206"/>
            <a:chOff x="3546777" y="4516637"/>
            <a:chExt cx="768208" cy="768206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9FB2713-8CB6-4803-9E79-1E575D4EB5E1}"/>
                </a:ext>
              </a:extLst>
            </p:cNvPr>
            <p:cNvSpPr/>
            <p:nvPr/>
          </p:nvSpPr>
          <p:spPr>
            <a:xfrm>
              <a:off x="3546777" y="4516637"/>
              <a:ext cx="768208" cy="768206"/>
            </a:xfrm>
            <a:prstGeom prst="ellipse">
              <a:avLst/>
            </a:prstGeom>
            <a:solidFill>
              <a:srgbClr val="06487E">
                <a:alpha val="36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B617279-1931-4847-B5CB-91DF0A30F9DB}"/>
                </a:ext>
              </a:extLst>
            </p:cNvPr>
            <p:cNvSpPr/>
            <p:nvPr/>
          </p:nvSpPr>
          <p:spPr>
            <a:xfrm flipV="1">
              <a:off x="3587948" y="4555197"/>
              <a:ext cx="691087" cy="691087"/>
            </a:xfrm>
            <a:prstGeom prst="ellipse">
              <a:avLst/>
            </a:prstGeom>
            <a:solidFill>
              <a:srgbClr val="06487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data-pie-chart_72876">
              <a:extLst>
                <a:ext uri="{FF2B5EF4-FFF2-40B4-BE49-F238E27FC236}">
                  <a16:creationId xmlns:a16="http://schemas.microsoft.com/office/drawing/2014/main" id="{5FBD912D-002E-4A45-A2A3-157B86971B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41732" y="4705265"/>
              <a:ext cx="380374" cy="390991"/>
            </a:xfrm>
            <a:custGeom>
              <a:avLst/>
              <a:gdLst>
                <a:gd name="connsiteX0" fmla="*/ 289678 w 561751"/>
                <a:gd name="connsiteY0" fmla="*/ 418094 h 577432"/>
                <a:gd name="connsiteX1" fmla="*/ 325629 w 561751"/>
                <a:gd name="connsiteY1" fmla="*/ 447552 h 577432"/>
                <a:gd name="connsiteX2" fmla="*/ 289678 w 561751"/>
                <a:gd name="connsiteY2" fmla="*/ 476089 h 577432"/>
                <a:gd name="connsiteX3" fmla="*/ 273108 w 561751"/>
                <a:gd name="connsiteY3" fmla="*/ 325037 h 577432"/>
                <a:gd name="connsiteX4" fmla="*/ 273108 w 561751"/>
                <a:gd name="connsiteY4" fmla="*/ 376670 h 577432"/>
                <a:gd name="connsiteX5" fmla="*/ 239820 w 561751"/>
                <a:gd name="connsiteY5" fmla="*/ 349931 h 577432"/>
                <a:gd name="connsiteX6" fmla="*/ 273108 w 561751"/>
                <a:gd name="connsiteY6" fmla="*/ 325037 h 577432"/>
                <a:gd name="connsiteX7" fmla="*/ 281337 w 561751"/>
                <a:gd name="connsiteY7" fmla="*/ 269795 h 577432"/>
                <a:gd name="connsiteX8" fmla="*/ 273037 w 561751"/>
                <a:gd name="connsiteY8" fmla="*/ 279927 h 577432"/>
                <a:gd name="connsiteX9" fmla="*/ 273037 w 561751"/>
                <a:gd name="connsiteY9" fmla="*/ 295585 h 577432"/>
                <a:gd name="connsiteX10" fmla="*/ 203869 w 561751"/>
                <a:gd name="connsiteY10" fmla="*/ 356376 h 577432"/>
                <a:gd name="connsiteX11" fmla="*/ 273037 w 561751"/>
                <a:gd name="connsiteY11" fmla="*/ 415324 h 577432"/>
                <a:gd name="connsiteX12" fmla="*/ 273037 w 561751"/>
                <a:gd name="connsiteY12" fmla="*/ 476115 h 577432"/>
                <a:gd name="connsiteX13" fmla="*/ 216781 w 561751"/>
                <a:gd name="connsiteY13" fmla="*/ 433745 h 577432"/>
                <a:gd name="connsiteX14" fmla="*/ 199258 w 561751"/>
                <a:gd name="connsiteY14" fmla="*/ 452167 h 577432"/>
                <a:gd name="connsiteX15" fmla="*/ 273037 w 561751"/>
                <a:gd name="connsiteY15" fmla="*/ 505589 h 577432"/>
                <a:gd name="connsiteX16" fmla="*/ 273037 w 561751"/>
                <a:gd name="connsiteY16" fmla="*/ 523089 h 577432"/>
                <a:gd name="connsiteX17" fmla="*/ 281337 w 561751"/>
                <a:gd name="connsiteY17" fmla="*/ 533221 h 577432"/>
                <a:gd name="connsiteX18" fmla="*/ 289637 w 561751"/>
                <a:gd name="connsiteY18" fmla="*/ 523089 h 577432"/>
                <a:gd name="connsiteX19" fmla="*/ 289637 w 561751"/>
                <a:gd name="connsiteY19" fmla="*/ 505589 h 577432"/>
                <a:gd name="connsiteX20" fmla="*/ 362494 w 561751"/>
                <a:gd name="connsiteY20" fmla="*/ 443877 h 577432"/>
                <a:gd name="connsiteX21" fmla="*/ 289637 w 561751"/>
                <a:gd name="connsiteY21" fmla="*/ 380323 h 577432"/>
                <a:gd name="connsiteX22" fmla="*/ 289637 w 561751"/>
                <a:gd name="connsiteY22" fmla="*/ 325059 h 577432"/>
                <a:gd name="connsiteX23" fmla="*/ 340360 w 561751"/>
                <a:gd name="connsiteY23" fmla="*/ 356376 h 577432"/>
                <a:gd name="connsiteX24" fmla="*/ 358805 w 561751"/>
                <a:gd name="connsiteY24" fmla="*/ 338875 h 577432"/>
                <a:gd name="connsiteX25" fmla="*/ 289637 w 561751"/>
                <a:gd name="connsiteY25" fmla="*/ 295585 h 577432"/>
                <a:gd name="connsiteX26" fmla="*/ 289637 w 561751"/>
                <a:gd name="connsiteY26" fmla="*/ 279927 h 577432"/>
                <a:gd name="connsiteX27" fmla="*/ 281337 w 561751"/>
                <a:gd name="connsiteY27" fmla="*/ 269795 h 577432"/>
                <a:gd name="connsiteX28" fmla="*/ 280415 w 561751"/>
                <a:gd name="connsiteY28" fmla="*/ 226505 h 577432"/>
                <a:gd name="connsiteX29" fmla="*/ 456562 w 561751"/>
                <a:gd name="connsiteY29" fmla="*/ 401508 h 577432"/>
                <a:gd name="connsiteX30" fmla="*/ 280415 w 561751"/>
                <a:gd name="connsiteY30" fmla="*/ 577432 h 577432"/>
                <a:gd name="connsiteX31" fmla="*/ 105190 w 561751"/>
                <a:gd name="connsiteY31" fmla="*/ 401508 h 577432"/>
                <a:gd name="connsiteX32" fmla="*/ 280415 w 561751"/>
                <a:gd name="connsiteY32" fmla="*/ 226505 h 577432"/>
                <a:gd name="connsiteX33" fmla="*/ 421555 w 561751"/>
                <a:gd name="connsiteY33" fmla="*/ 69978 h 577432"/>
                <a:gd name="connsiteX34" fmla="*/ 561751 w 561751"/>
                <a:gd name="connsiteY34" fmla="*/ 210866 h 577432"/>
                <a:gd name="connsiteX35" fmla="*/ 481507 w 561751"/>
                <a:gd name="connsiteY35" fmla="*/ 337020 h 577432"/>
                <a:gd name="connsiteX36" fmla="*/ 462138 w 561751"/>
                <a:gd name="connsiteY36" fmla="*/ 294662 h 577432"/>
                <a:gd name="connsiteX37" fmla="*/ 485197 w 561751"/>
                <a:gd name="connsiteY37" fmla="*/ 274403 h 577432"/>
                <a:gd name="connsiteX38" fmla="*/ 472284 w 561751"/>
                <a:gd name="connsiteY38" fmla="*/ 259670 h 577432"/>
                <a:gd name="connsiteX39" fmla="*/ 454759 w 561751"/>
                <a:gd name="connsiteY39" fmla="*/ 262432 h 577432"/>
                <a:gd name="connsiteX40" fmla="*/ 436312 w 561751"/>
                <a:gd name="connsiteY40" fmla="*/ 259670 h 577432"/>
                <a:gd name="connsiteX41" fmla="*/ 414176 w 561751"/>
                <a:gd name="connsiteY41" fmla="*/ 239412 h 577432"/>
                <a:gd name="connsiteX42" fmla="*/ 416943 w 561751"/>
                <a:gd name="connsiteY42" fmla="*/ 228362 h 577432"/>
                <a:gd name="connsiteX43" fmla="*/ 416021 w 561751"/>
                <a:gd name="connsiteY43" fmla="*/ 222837 h 577432"/>
                <a:gd name="connsiteX44" fmla="*/ 434468 w 561751"/>
                <a:gd name="connsiteY44" fmla="*/ 222837 h 577432"/>
                <a:gd name="connsiteX45" fmla="*/ 448303 w 561751"/>
                <a:gd name="connsiteY45" fmla="*/ 211787 h 577432"/>
                <a:gd name="connsiteX46" fmla="*/ 434468 w 561751"/>
                <a:gd name="connsiteY46" fmla="*/ 199816 h 577432"/>
                <a:gd name="connsiteX47" fmla="*/ 408642 w 561751"/>
                <a:gd name="connsiteY47" fmla="*/ 199816 h 577432"/>
                <a:gd name="connsiteX48" fmla="*/ 401263 w 561751"/>
                <a:gd name="connsiteY48" fmla="*/ 177716 h 577432"/>
                <a:gd name="connsiteX49" fmla="*/ 428011 w 561751"/>
                <a:gd name="connsiteY49" fmla="*/ 154695 h 577432"/>
                <a:gd name="connsiteX50" fmla="*/ 466750 w 561751"/>
                <a:gd name="connsiteY50" fmla="*/ 182320 h 577432"/>
                <a:gd name="connsiteX51" fmla="*/ 484274 w 561751"/>
                <a:gd name="connsiteY51" fmla="*/ 166666 h 577432"/>
                <a:gd name="connsiteX52" fmla="*/ 424322 w 561751"/>
                <a:gd name="connsiteY52" fmla="*/ 126149 h 577432"/>
                <a:gd name="connsiteX53" fmla="*/ 366214 w 561751"/>
                <a:gd name="connsiteY53" fmla="*/ 175874 h 577432"/>
                <a:gd name="connsiteX54" fmla="*/ 372671 w 561751"/>
                <a:gd name="connsiteY54" fmla="*/ 199816 h 577432"/>
                <a:gd name="connsiteX55" fmla="*/ 368059 w 561751"/>
                <a:gd name="connsiteY55" fmla="*/ 199816 h 577432"/>
                <a:gd name="connsiteX56" fmla="*/ 357913 w 561751"/>
                <a:gd name="connsiteY56" fmla="*/ 206261 h 577432"/>
                <a:gd name="connsiteX57" fmla="*/ 282281 w 561751"/>
                <a:gd name="connsiteY57" fmla="*/ 191528 h 577432"/>
                <a:gd name="connsiteX58" fmla="*/ 421555 w 561751"/>
                <a:gd name="connsiteY58" fmla="*/ 69978 h 577432"/>
                <a:gd name="connsiteX59" fmla="*/ 93180 w 561751"/>
                <a:gd name="connsiteY59" fmla="*/ 56187 h 577432"/>
                <a:gd name="connsiteX60" fmla="*/ 72883 w 561751"/>
                <a:gd name="connsiteY60" fmla="*/ 73688 h 577432"/>
                <a:gd name="connsiteX61" fmla="*/ 76574 w 561751"/>
                <a:gd name="connsiteY61" fmla="*/ 82899 h 577432"/>
                <a:gd name="connsiteX62" fmla="*/ 107019 w 561751"/>
                <a:gd name="connsiteY62" fmla="*/ 133559 h 577432"/>
                <a:gd name="connsiteX63" fmla="*/ 93180 w 561751"/>
                <a:gd name="connsiteY63" fmla="*/ 133559 h 577432"/>
                <a:gd name="connsiteX64" fmla="*/ 83954 w 561751"/>
                <a:gd name="connsiteY64" fmla="*/ 141849 h 577432"/>
                <a:gd name="connsiteX65" fmla="*/ 93180 w 561751"/>
                <a:gd name="connsiteY65" fmla="*/ 151060 h 577432"/>
                <a:gd name="connsiteX66" fmla="*/ 118090 w 561751"/>
                <a:gd name="connsiteY66" fmla="*/ 151060 h 577432"/>
                <a:gd name="connsiteX67" fmla="*/ 121780 w 561751"/>
                <a:gd name="connsiteY67" fmla="*/ 158429 h 577432"/>
                <a:gd name="connsiteX68" fmla="*/ 121780 w 561751"/>
                <a:gd name="connsiteY68" fmla="*/ 164876 h 577432"/>
                <a:gd name="connsiteX69" fmla="*/ 93180 w 561751"/>
                <a:gd name="connsiteY69" fmla="*/ 164876 h 577432"/>
                <a:gd name="connsiteX70" fmla="*/ 83954 w 561751"/>
                <a:gd name="connsiteY70" fmla="*/ 174087 h 577432"/>
                <a:gd name="connsiteX71" fmla="*/ 93180 w 561751"/>
                <a:gd name="connsiteY71" fmla="*/ 182377 h 577432"/>
                <a:gd name="connsiteX72" fmla="*/ 121780 w 561751"/>
                <a:gd name="connsiteY72" fmla="*/ 182377 h 577432"/>
                <a:gd name="connsiteX73" fmla="*/ 121780 w 561751"/>
                <a:gd name="connsiteY73" fmla="*/ 205404 h 577432"/>
                <a:gd name="connsiteX74" fmla="*/ 140231 w 561751"/>
                <a:gd name="connsiteY74" fmla="*/ 224748 h 577432"/>
                <a:gd name="connsiteX75" fmla="*/ 158683 w 561751"/>
                <a:gd name="connsiteY75" fmla="*/ 205404 h 577432"/>
                <a:gd name="connsiteX76" fmla="*/ 158683 w 561751"/>
                <a:gd name="connsiteY76" fmla="*/ 182377 h 577432"/>
                <a:gd name="connsiteX77" fmla="*/ 187283 w 561751"/>
                <a:gd name="connsiteY77" fmla="*/ 182377 h 577432"/>
                <a:gd name="connsiteX78" fmla="*/ 196508 w 561751"/>
                <a:gd name="connsiteY78" fmla="*/ 174087 h 577432"/>
                <a:gd name="connsiteX79" fmla="*/ 187283 w 561751"/>
                <a:gd name="connsiteY79" fmla="*/ 164876 h 577432"/>
                <a:gd name="connsiteX80" fmla="*/ 158683 w 561751"/>
                <a:gd name="connsiteY80" fmla="*/ 164876 h 577432"/>
                <a:gd name="connsiteX81" fmla="*/ 158683 w 561751"/>
                <a:gd name="connsiteY81" fmla="*/ 158429 h 577432"/>
                <a:gd name="connsiteX82" fmla="*/ 162373 w 561751"/>
                <a:gd name="connsiteY82" fmla="*/ 151060 h 577432"/>
                <a:gd name="connsiteX83" fmla="*/ 187283 w 561751"/>
                <a:gd name="connsiteY83" fmla="*/ 151060 h 577432"/>
                <a:gd name="connsiteX84" fmla="*/ 196508 w 561751"/>
                <a:gd name="connsiteY84" fmla="*/ 141849 h 577432"/>
                <a:gd name="connsiteX85" fmla="*/ 187283 w 561751"/>
                <a:gd name="connsiteY85" fmla="*/ 133559 h 577432"/>
                <a:gd name="connsiteX86" fmla="*/ 173444 w 561751"/>
                <a:gd name="connsiteY86" fmla="*/ 133559 h 577432"/>
                <a:gd name="connsiteX87" fmla="*/ 203889 w 561751"/>
                <a:gd name="connsiteY87" fmla="*/ 82899 h 577432"/>
                <a:gd name="connsiteX88" fmla="*/ 206657 w 561751"/>
                <a:gd name="connsiteY88" fmla="*/ 73688 h 577432"/>
                <a:gd name="connsiteX89" fmla="*/ 187283 w 561751"/>
                <a:gd name="connsiteY89" fmla="*/ 56187 h 577432"/>
                <a:gd name="connsiteX90" fmla="*/ 171599 w 561751"/>
                <a:gd name="connsiteY90" fmla="*/ 67240 h 577432"/>
                <a:gd name="connsiteX91" fmla="*/ 140231 w 561751"/>
                <a:gd name="connsiteY91" fmla="*/ 126190 h 577432"/>
                <a:gd name="connsiteX92" fmla="*/ 108864 w 561751"/>
                <a:gd name="connsiteY92" fmla="*/ 67240 h 577432"/>
                <a:gd name="connsiteX93" fmla="*/ 93180 w 561751"/>
                <a:gd name="connsiteY93" fmla="*/ 56187 h 577432"/>
                <a:gd name="connsiteX94" fmla="*/ 140231 w 561751"/>
                <a:gd name="connsiteY94" fmla="*/ 0 h 577432"/>
                <a:gd name="connsiteX95" fmla="*/ 277695 w 561751"/>
                <a:gd name="connsiteY95" fmla="*/ 110532 h 577432"/>
                <a:gd name="connsiteX96" fmla="*/ 246327 w 561751"/>
                <a:gd name="connsiteY96" fmla="*/ 194351 h 577432"/>
                <a:gd name="connsiteX97" fmla="*/ 110709 w 561751"/>
                <a:gd name="connsiteY97" fmla="*/ 277250 h 577432"/>
                <a:gd name="connsiteX98" fmla="*/ 0 w 561751"/>
                <a:gd name="connsiteY98" fmla="*/ 140007 h 577432"/>
                <a:gd name="connsiteX99" fmla="*/ 140231 w 561751"/>
                <a:gd name="connsiteY99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61751" h="577432">
                  <a:moveTo>
                    <a:pt x="289678" y="418094"/>
                  </a:moveTo>
                  <a:cubicBezTo>
                    <a:pt x="305349" y="421776"/>
                    <a:pt x="325629" y="427300"/>
                    <a:pt x="325629" y="447552"/>
                  </a:cubicBezTo>
                  <a:cubicBezTo>
                    <a:pt x="325629" y="466883"/>
                    <a:pt x="307193" y="474248"/>
                    <a:pt x="289678" y="476089"/>
                  </a:cubicBezTo>
                  <a:close/>
                  <a:moveTo>
                    <a:pt x="273108" y="325037"/>
                  </a:moveTo>
                  <a:lnTo>
                    <a:pt x="273108" y="376670"/>
                  </a:lnTo>
                  <a:cubicBezTo>
                    <a:pt x="250916" y="372982"/>
                    <a:pt x="239820" y="363762"/>
                    <a:pt x="239820" y="349931"/>
                  </a:cubicBezTo>
                  <a:cubicBezTo>
                    <a:pt x="239820" y="337023"/>
                    <a:pt x="252765" y="325959"/>
                    <a:pt x="273108" y="325037"/>
                  </a:cubicBezTo>
                  <a:close/>
                  <a:moveTo>
                    <a:pt x="281337" y="269795"/>
                  </a:moveTo>
                  <a:cubicBezTo>
                    <a:pt x="276726" y="269795"/>
                    <a:pt x="273037" y="275322"/>
                    <a:pt x="273037" y="279927"/>
                  </a:cubicBezTo>
                  <a:lnTo>
                    <a:pt x="273037" y="295585"/>
                  </a:lnTo>
                  <a:cubicBezTo>
                    <a:pt x="236148" y="296506"/>
                    <a:pt x="203869" y="316770"/>
                    <a:pt x="203869" y="356376"/>
                  </a:cubicBezTo>
                  <a:cubicBezTo>
                    <a:pt x="203869" y="388613"/>
                    <a:pt x="229692" y="407034"/>
                    <a:pt x="273037" y="415324"/>
                  </a:cubicBezTo>
                  <a:lnTo>
                    <a:pt x="273037" y="476115"/>
                  </a:lnTo>
                  <a:cubicBezTo>
                    <a:pt x="224158" y="474272"/>
                    <a:pt x="249981" y="433745"/>
                    <a:pt x="216781" y="433745"/>
                  </a:cubicBezTo>
                  <a:cubicBezTo>
                    <a:pt x="205714" y="433745"/>
                    <a:pt x="199258" y="440193"/>
                    <a:pt x="199258" y="452167"/>
                  </a:cubicBezTo>
                  <a:cubicBezTo>
                    <a:pt x="199258" y="475193"/>
                    <a:pt x="223236" y="504668"/>
                    <a:pt x="273037" y="505589"/>
                  </a:cubicBezTo>
                  <a:lnTo>
                    <a:pt x="273037" y="523089"/>
                  </a:lnTo>
                  <a:cubicBezTo>
                    <a:pt x="273037" y="528615"/>
                    <a:pt x="276726" y="533221"/>
                    <a:pt x="281337" y="533221"/>
                  </a:cubicBezTo>
                  <a:cubicBezTo>
                    <a:pt x="285948" y="533221"/>
                    <a:pt x="289637" y="528615"/>
                    <a:pt x="289637" y="523089"/>
                  </a:cubicBezTo>
                  <a:lnTo>
                    <a:pt x="289637" y="505589"/>
                  </a:lnTo>
                  <a:cubicBezTo>
                    <a:pt x="332982" y="502825"/>
                    <a:pt x="362494" y="483483"/>
                    <a:pt x="362494" y="443877"/>
                  </a:cubicBezTo>
                  <a:cubicBezTo>
                    <a:pt x="362494" y="399666"/>
                    <a:pt x="328371" y="388613"/>
                    <a:pt x="289637" y="380323"/>
                  </a:cubicBezTo>
                  <a:lnTo>
                    <a:pt x="289637" y="325059"/>
                  </a:lnTo>
                  <a:cubicBezTo>
                    <a:pt x="321916" y="325980"/>
                    <a:pt x="321916" y="356376"/>
                    <a:pt x="340360" y="356376"/>
                  </a:cubicBezTo>
                  <a:cubicBezTo>
                    <a:pt x="350505" y="356376"/>
                    <a:pt x="358805" y="349928"/>
                    <a:pt x="358805" y="338875"/>
                  </a:cubicBezTo>
                  <a:cubicBezTo>
                    <a:pt x="358805" y="310322"/>
                    <a:pt x="312693" y="295585"/>
                    <a:pt x="289637" y="295585"/>
                  </a:cubicBezTo>
                  <a:lnTo>
                    <a:pt x="289637" y="279927"/>
                  </a:lnTo>
                  <a:cubicBezTo>
                    <a:pt x="289637" y="275322"/>
                    <a:pt x="285948" y="269795"/>
                    <a:pt x="281337" y="269795"/>
                  </a:cubicBezTo>
                  <a:close/>
                  <a:moveTo>
                    <a:pt x="280415" y="226505"/>
                  </a:moveTo>
                  <a:cubicBezTo>
                    <a:pt x="377250" y="226505"/>
                    <a:pt x="456562" y="304796"/>
                    <a:pt x="456562" y="401508"/>
                  </a:cubicBezTo>
                  <a:cubicBezTo>
                    <a:pt x="456562" y="498220"/>
                    <a:pt x="377250" y="577432"/>
                    <a:pt x="280415" y="577432"/>
                  </a:cubicBezTo>
                  <a:cubicBezTo>
                    <a:pt x="183580" y="577432"/>
                    <a:pt x="105190" y="498220"/>
                    <a:pt x="105190" y="401508"/>
                  </a:cubicBezTo>
                  <a:cubicBezTo>
                    <a:pt x="105190" y="304796"/>
                    <a:pt x="183580" y="226505"/>
                    <a:pt x="280415" y="226505"/>
                  </a:cubicBezTo>
                  <a:close/>
                  <a:moveTo>
                    <a:pt x="421555" y="69978"/>
                  </a:moveTo>
                  <a:cubicBezTo>
                    <a:pt x="499032" y="69978"/>
                    <a:pt x="561751" y="133516"/>
                    <a:pt x="561751" y="210866"/>
                  </a:cubicBezTo>
                  <a:cubicBezTo>
                    <a:pt x="561751" y="266116"/>
                    <a:pt x="528547" y="314920"/>
                    <a:pt x="481507" y="337020"/>
                  </a:cubicBezTo>
                  <a:cubicBezTo>
                    <a:pt x="475973" y="322287"/>
                    <a:pt x="469517" y="307553"/>
                    <a:pt x="462138" y="294662"/>
                  </a:cubicBezTo>
                  <a:cubicBezTo>
                    <a:pt x="474128" y="293741"/>
                    <a:pt x="485197" y="288216"/>
                    <a:pt x="485197" y="274403"/>
                  </a:cubicBezTo>
                  <a:cubicBezTo>
                    <a:pt x="485197" y="266116"/>
                    <a:pt x="480585" y="259670"/>
                    <a:pt x="472284" y="259670"/>
                  </a:cubicBezTo>
                  <a:cubicBezTo>
                    <a:pt x="468594" y="259670"/>
                    <a:pt x="458449" y="262432"/>
                    <a:pt x="454759" y="262432"/>
                  </a:cubicBezTo>
                  <a:cubicBezTo>
                    <a:pt x="448303" y="262432"/>
                    <a:pt x="442769" y="260591"/>
                    <a:pt x="436312" y="259670"/>
                  </a:cubicBezTo>
                  <a:cubicBezTo>
                    <a:pt x="428934" y="252303"/>
                    <a:pt x="422477" y="245857"/>
                    <a:pt x="414176" y="239412"/>
                  </a:cubicBezTo>
                  <a:cubicBezTo>
                    <a:pt x="416021" y="235728"/>
                    <a:pt x="416943" y="232045"/>
                    <a:pt x="416943" y="228362"/>
                  </a:cubicBezTo>
                  <a:cubicBezTo>
                    <a:pt x="416943" y="225599"/>
                    <a:pt x="416943" y="224678"/>
                    <a:pt x="416021" y="222837"/>
                  </a:cubicBezTo>
                  <a:lnTo>
                    <a:pt x="434468" y="222837"/>
                  </a:lnTo>
                  <a:cubicBezTo>
                    <a:pt x="443691" y="222837"/>
                    <a:pt x="448303" y="219153"/>
                    <a:pt x="448303" y="211787"/>
                  </a:cubicBezTo>
                  <a:cubicBezTo>
                    <a:pt x="448303" y="203499"/>
                    <a:pt x="443691" y="199816"/>
                    <a:pt x="434468" y="199816"/>
                  </a:cubicBezTo>
                  <a:lnTo>
                    <a:pt x="408642" y="199816"/>
                  </a:lnTo>
                  <a:cubicBezTo>
                    <a:pt x="404953" y="193370"/>
                    <a:pt x="401263" y="185082"/>
                    <a:pt x="401263" y="177716"/>
                  </a:cubicBezTo>
                  <a:cubicBezTo>
                    <a:pt x="401263" y="162061"/>
                    <a:pt x="414176" y="154695"/>
                    <a:pt x="428011" y="154695"/>
                  </a:cubicBezTo>
                  <a:cubicBezTo>
                    <a:pt x="459371" y="154695"/>
                    <a:pt x="446458" y="182320"/>
                    <a:pt x="466750" y="182320"/>
                  </a:cubicBezTo>
                  <a:cubicBezTo>
                    <a:pt x="477818" y="182320"/>
                    <a:pt x="484274" y="176795"/>
                    <a:pt x="484274" y="166666"/>
                  </a:cubicBezTo>
                  <a:cubicBezTo>
                    <a:pt x="484274" y="148249"/>
                    <a:pt x="464905" y="126149"/>
                    <a:pt x="424322" y="126149"/>
                  </a:cubicBezTo>
                  <a:cubicBezTo>
                    <a:pt x="391117" y="126149"/>
                    <a:pt x="366214" y="146407"/>
                    <a:pt x="366214" y="175874"/>
                  </a:cubicBezTo>
                  <a:cubicBezTo>
                    <a:pt x="366214" y="184161"/>
                    <a:pt x="368059" y="193370"/>
                    <a:pt x="372671" y="199816"/>
                  </a:cubicBezTo>
                  <a:lnTo>
                    <a:pt x="368059" y="199816"/>
                  </a:lnTo>
                  <a:cubicBezTo>
                    <a:pt x="362525" y="199816"/>
                    <a:pt x="359758" y="202578"/>
                    <a:pt x="357913" y="206261"/>
                  </a:cubicBezTo>
                  <a:cubicBezTo>
                    <a:pt x="334855" y="197053"/>
                    <a:pt x="309029" y="191528"/>
                    <a:pt x="282281" y="191528"/>
                  </a:cubicBezTo>
                  <a:cubicBezTo>
                    <a:pt x="291504" y="123386"/>
                    <a:pt x="350534" y="69978"/>
                    <a:pt x="421555" y="69978"/>
                  </a:cubicBezTo>
                  <a:close/>
                  <a:moveTo>
                    <a:pt x="93180" y="56187"/>
                  </a:moveTo>
                  <a:cubicBezTo>
                    <a:pt x="84877" y="56187"/>
                    <a:pt x="72883" y="60792"/>
                    <a:pt x="72883" y="73688"/>
                  </a:cubicBezTo>
                  <a:cubicBezTo>
                    <a:pt x="72883" y="76451"/>
                    <a:pt x="74729" y="80135"/>
                    <a:pt x="76574" y="82899"/>
                  </a:cubicBezTo>
                  <a:lnTo>
                    <a:pt x="107019" y="133559"/>
                  </a:lnTo>
                  <a:lnTo>
                    <a:pt x="93180" y="133559"/>
                  </a:lnTo>
                  <a:cubicBezTo>
                    <a:pt x="87645" y="133559"/>
                    <a:pt x="83954" y="137243"/>
                    <a:pt x="83954" y="141849"/>
                  </a:cubicBezTo>
                  <a:cubicBezTo>
                    <a:pt x="83954" y="147375"/>
                    <a:pt x="87645" y="151060"/>
                    <a:pt x="93180" y="151060"/>
                  </a:cubicBezTo>
                  <a:lnTo>
                    <a:pt x="118090" y="151060"/>
                  </a:lnTo>
                  <a:lnTo>
                    <a:pt x="121780" y="158429"/>
                  </a:lnTo>
                  <a:lnTo>
                    <a:pt x="121780" y="164876"/>
                  </a:lnTo>
                  <a:lnTo>
                    <a:pt x="93180" y="164876"/>
                  </a:lnTo>
                  <a:cubicBezTo>
                    <a:pt x="87645" y="164876"/>
                    <a:pt x="83954" y="168561"/>
                    <a:pt x="83954" y="174087"/>
                  </a:cubicBezTo>
                  <a:cubicBezTo>
                    <a:pt x="83954" y="178693"/>
                    <a:pt x="87645" y="182377"/>
                    <a:pt x="93180" y="182377"/>
                  </a:cubicBezTo>
                  <a:lnTo>
                    <a:pt x="121780" y="182377"/>
                  </a:lnTo>
                  <a:lnTo>
                    <a:pt x="121780" y="205404"/>
                  </a:lnTo>
                  <a:cubicBezTo>
                    <a:pt x="121780" y="217379"/>
                    <a:pt x="128238" y="224748"/>
                    <a:pt x="140231" y="224748"/>
                  </a:cubicBezTo>
                  <a:cubicBezTo>
                    <a:pt x="152225" y="224748"/>
                    <a:pt x="158683" y="217379"/>
                    <a:pt x="158683" y="205404"/>
                  </a:cubicBezTo>
                  <a:lnTo>
                    <a:pt x="158683" y="182377"/>
                  </a:lnTo>
                  <a:lnTo>
                    <a:pt x="187283" y="182377"/>
                  </a:lnTo>
                  <a:cubicBezTo>
                    <a:pt x="192818" y="182377"/>
                    <a:pt x="196508" y="178693"/>
                    <a:pt x="196508" y="174087"/>
                  </a:cubicBezTo>
                  <a:cubicBezTo>
                    <a:pt x="196508" y="168561"/>
                    <a:pt x="192818" y="164876"/>
                    <a:pt x="187283" y="164876"/>
                  </a:cubicBezTo>
                  <a:lnTo>
                    <a:pt x="158683" y="164876"/>
                  </a:lnTo>
                  <a:lnTo>
                    <a:pt x="158683" y="158429"/>
                  </a:lnTo>
                  <a:lnTo>
                    <a:pt x="162373" y="151060"/>
                  </a:lnTo>
                  <a:lnTo>
                    <a:pt x="187283" y="151060"/>
                  </a:lnTo>
                  <a:cubicBezTo>
                    <a:pt x="192818" y="151060"/>
                    <a:pt x="196508" y="147375"/>
                    <a:pt x="196508" y="141849"/>
                  </a:cubicBezTo>
                  <a:cubicBezTo>
                    <a:pt x="196508" y="137243"/>
                    <a:pt x="192818" y="133559"/>
                    <a:pt x="187283" y="133559"/>
                  </a:cubicBezTo>
                  <a:lnTo>
                    <a:pt x="173444" y="133559"/>
                  </a:lnTo>
                  <a:lnTo>
                    <a:pt x="203889" y="82899"/>
                  </a:lnTo>
                  <a:cubicBezTo>
                    <a:pt x="205734" y="80135"/>
                    <a:pt x="206657" y="76451"/>
                    <a:pt x="206657" y="73688"/>
                  </a:cubicBezTo>
                  <a:cubicBezTo>
                    <a:pt x="206657" y="60792"/>
                    <a:pt x="195586" y="56187"/>
                    <a:pt x="187283" y="56187"/>
                  </a:cubicBezTo>
                  <a:cubicBezTo>
                    <a:pt x="177134" y="56187"/>
                    <a:pt x="172521" y="63556"/>
                    <a:pt x="171599" y="67240"/>
                  </a:cubicBezTo>
                  <a:lnTo>
                    <a:pt x="140231" y="126190"/>
                  </a:lnTo>
                  <a:lnTo>
                    <a:pt x="108864" y="67240"/>
                  </a:lnTo>
                  <a:cubicBezTo>
                    <a:pt x="107019" y="63556"/>
                    <a:pt x="103328" y="56187"/>
                    <a:pt x="93180" y="56187"/>
                  </a:cubicBezTo>
                  <a:close/>
                  <a:moveTo>
                    <a:pt x="140231" y="0"/>
                  </a:moveTo>
                  <a:cubicBezTo>
                    <a:pt x="207579" y="0"/>
                    <a:pt x="263856" y="46976"/>
                    <a:pt x="277695" y="110532"/>
                  </a:cubicBezTo>
                  <a:cubicBezTo>
                    <a:pt x="260166" y="134480"/>
                    <a:pt x="249095" y="163034"/>
                    <a:pt x="246327" y="194351"/>
                  </a:cubicBezTo>
                  <a:cubicBezTo>
                    <a:pt x="190973" y="203562"/>
                    <a:pt x="142999" y="233958"/>
                    <a:pt x="110709" y="277250"/>
                  </a:cubicBezTo>
                  <a:cubicBezTo>
                    <a:pt x="47051" y="264355"/>
                    <a:pt x="0" y="208168"/>
                    <a:pt x="0" y="140007"/>
                  </a:cubicBezTo>
                  <a:cubicBezTo>
                    <a:pt x="0" y="62635"/>
                    <a:pt x="62735" y="0"/>
                    <a:pt x="1402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D7497C6-783E-470E-8960-1C92410DCBD4}"/>
              </a:ext>
            </a:extLst>
          </p:cNvPr>
          <p:cNvGrpSpPr/>
          <p:nvPr/>
        </p:nvGrpSpPr>
        <p:grpSpPr>
          <a:xfrm>
            <a:off x="7875978" y="1565516"/>
            <a:ext cx="768208" cy="768206"/>
            <a:chOff x="7875978" y="1565516"/>
            <a:chExt cx="768208" cy="76820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2B04538-58E6-4F6D-BF83-D2D86EB59AE9}"/>
                </a:ext>
              </a:extLst>
            </p:cNvPr>
            <p:cNvSpPr/>
            <p:nvPr/>
          </p:nvSpPr>
          <p:spPr>
            <a:xfrm>
              <a:off x="7875978" y="1565516"/>
              <a:ext cx="768208" cy="76820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4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7B27309-F6F2-4F65-860B-75AFA7AEE864}"/>
                </a:ext>
              </a:extLst>
            </p:cNvPr>
            <p:cNvSpPr/>
            <p:nvPr/>
          </p:nvSpPr>
          <p:spPr>
            <a:xfrm>
              <a:off x="7914539" y="1604076"/>
              <a:ext cx="691087" cy="69108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data-pie-chart_72876">
              <a:extLst>
                <a:ext uri="{FF2B5EF4-FFF2-40B4-BE49-F238E27FC236}">
                  <a16:creationId xmlns:a16="http://schemas.microsoft.com/office/drawing/2014/main" id="{B81F57C6-C93A-4D52-BC9F-10456158AB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82420" y="1769980"/>
              <a:ext cx="390991" cy="359279"/>
            </a:xfrm>
            <a:custGeom>
              <a:avLst/>
              <a:gdLst>
                <a:gd name="connsiteX0" fmla="*/ 366665 w 604675"/>
                <a:gd name="connsiteY0" fmla="*/ 388199 h 555632"/>
                <a:gd name="connsiteX1" fmla="*/ 366665 w 604675"/>
                <a:gd name="connsiteY1" fmla="*/ 481413 h 555632"/>
                <a:gd name="connsiteX2" fmla="*/ 426977 w 604675"/>
                <a:gd name="connsiteY2" fmla="*/ 481413 h 555632"/>
                <a:gd name="connsiteX3" fmla="*/ 426977 w 604675"/>
                <a:gd name="connsiteY3" fmla="*/ 388199 h 555632"/>
                <a:gd name="connsiteX4" fmla="*/ 189710 w 604675"/>
                <a:gd name="connsiteY4" fmla="*/ 388199 h 555632"/>
                <a:gd name="connsiteX5" fmla="*/ 189710 w 604675"/>
                <a:gd name="connsiteY5" fmla="*/ 481413 h 555632"/>
                <a:gd name="connsiteX6" fmla="*/ 250022 w 604675"/>
                <a:gd name="connsiteY6" fmla="*/ 481413 h 555632"/>
                <a:gd name="connsiteX7" fmla="*/ 250022 w 604675"/>
                <a:gd name="connsiteY7" fmla="*/ 388199 h 555632"/>
                <a:gd name="connsiteX8" fmla="*/ 366665 w 604675"/>
                <a:gd name="connsiteY8" fmla="*/ 291853 h 555632"/>
                <a:gd name="connsiteX9" fmla="*/ 366665 w 604675"/>
                <a:gd name="connsiteY9" fmla="*/ 385067 h 555632"/>
                <a:gd name="connsiteX10" fmla="*/ 426977 w 604675"/>
                <a:gd name="connsiteY10" fmla="*/ 385067 h 555632"/>
                <a:gd name="connsiteX11" fmla="*/ 426977 w 604675"/>
                <a:gd name="connsiteY11" fmla="*/ 291853 h 555632"/>
                <a:gd name="connsiteX12" fmla="*/ 189710 w 604675"/>
                <a:gd name="connsiteY12" fmla="*/ 291853 h 555632"/>
                <a:gd name="connsiteX13" fmla="*/ 189710 w 604675"/>
                <a:gd name="connsiteY13" fmla="*/ 385067 h 555632"/>
                <a:gd name="connsiteX14" fmla="*/ 250022 w 604675"/>
                <a:gd name="connsiteY14" fmla="*/ 385067 h 555632"/>
                <a:gd name="connsiteX15" fmla="*/ 250022 w 604675"/>
                <a:gd name="connsiteY15" fmla="*/ 291853 h 555632"/>
                <a:gd name="connsiteX16" fmla="*/ 257380 w 604675"/>
                <a:gd name="connsiteY16" fmla="*/ 53277 h 555632"/>
                <a:gd name="connsiteX17" fmla="*/ 359428 w 604675"/>
                <a:gd name="connsiteY17" fmla="*/ 53277 h 555632"/>
                <a:gd name="connsiteX18" fmla="*/ 366665 w 604675"/>
                <a:gd name="connsiteY18" fmla="*/ 60503 h 555632"/>
                <a:gd name="connsiteX19" fmla="*/ 366665 w 604675"/>
                <a:gd name="connsiteY19" fmla="*/ 96030 h 555632"/>
                <a:gd name="connsiteX20" fmla="*/ 557612 w 604675"/>
                <a:gd name="connsiteY20" fmla="*/ 96030 h 555632"/>
                <a:gd name="connsiteX21" fmla="*/ 559301 w 604675"/>
                <a:gd name="connsiteY21" fmla="*/ 97596 h 555632"/>
                <a:gd name="connsiteX22" fmla="*/ 557612 w 604675"/>
                <a:gd name="connsiteY22" fmla="*/ 99162 h 555632"/>
                <a:gd name="connsiteX23" fmla="*/ 366665 w 604675"/>
                <a:gd name="connsiteY23" fmla="*/ 99162 h 555632"/>
                <a:gd name="connsiteX24" fmla="*/ 366665 w 604675"/>
                <a:gd name="connsiteY24" fmla="*/ 192376 h 555632"/>
                <a:gd name="connsiteX25" fmla="*/ 557612 w 604675"/>
                <a:gd name="connsiteY25" fmla="*/ 192376 h 555632"/>
                <a:gd name="connsiteX26" fmla="*/ 559301 w 604675"/>
                <a:gd name="connsiteY26" fmla="*/ 193942 h 555632"/>
                <a:gd name="connsiteX27" fmla="*/ 557612 w 604675"/>
                <a:gd name="connsiteY27" fmla="*/ 195507 h 555632"/>
                <a:gd name="connsiteX28" fmla="*/ 366665 w 604675"/>
                <a:gd name="connsiteY28" fmla="*/ 195507 h 555632"/>
                <a:gd name="connsiteX29" fmla="*/ 366665 w 604675"/>
                <a:gd name="connsiteY29" fmla="*/ 288722 h 555632"/>
                <a:gd name="connsiteX30" fmla="*/ 426977 w 604675"/>
                <a:gd name="connsiteY30" fmla="*/ 288722 h 555632"/>
                <a:gd name="connsiteX31" fmla="*/ 426977 w 604675"/>
                <a:gd name="connsiteY31" fmla="*/ 237177 h 555632"/>
                <a:gd name="connsiteX32" fmla="*/ 434214 w 604675"/>
                <a:gd name="connsiteY32" fmla="*/ 229830 h 555632"/>
                <a:gd name="connsiteX33" fmla="*/ 536262 w 604675"/>
                <a:gd name="connsiteY33" fmla="*/ 229830 h 555632"/>
                <a:gd name="connsiteX34" fmla="*/ 543620 w 604675"/>
                <a:gd name="connsiteY34" fmla="*/ 237177 h 555632"/>
                <a:gd name="connsiteX35" fmla="*/ 543620 w 604675"/>
                <a:gd name="connsiteY35" fmla="*/ 288722 h 555632"/>
                <a:gd name="connsiteX36" fmla="*/ 557612 w 604675"/>
                <a:gd name="connsiteY36" fmla="*/ 288722 h 555632"/>
                <a:gd name="connsiteX37" fmla="*/ 559301 w 604675"/>
                <a:gd name="connsiteY37" fmla="*/ 290287 h 555632"/>
                <a:gd name="connsiteX38" fmla="*/ 557612 w 604675"/>
                <a:gd name="connsiteY38" fmla="*/ 291853 h 555632"/>
                <a:gd name="connsiteX39" fmla="*/ 543620 w 604675"/>
                <a:gd name="connsiteY39" fmla="*/ 291853 h 555632"/>
                <a:gd name="connsiteX40" fmla="*/ 543620 w 604675"/>
                <a:gd name="connsiteY40" fmla="*/ 385067 h 555632"/>
                <a:gd name="connsiteX41" fmla="*/ 557612 w 604675"/>
                <a:gd name="connsiteY41" fmla="*/ 385067 h 555632"/>
                <a:gd name="connsiteX42" fmla="*/ 559301 w 604675"/>
                <a:gd name="connsiteY42" fmla="*/ 386633 h 555632"/>
                <a:gd name="connsiteX43" fmla="*/ 557612 w 604675"/>
                <a:gd name="connsiteY43" fmla="*/ 388199 h 555632"/>
                <a:gd name="connsiteX44" fmla="*/ 543620 w 604675"/>
                <a:gd name="connsiteY44" fmla="*/ 388199 h 555632"/>
                <a:gd name="connsiteX45" fmla="*/ 543620 w 604675"/>
                <a:gd name="connsiteY45" fmla="*/ 481413 h 555632"/>
                <a:gd name="connsiteX46" fmla="*/ 557612 w 604675"/>
                <a:gd name="connsiteY46" fmla="*/ 481413 h 555632"/>
                <a:gd name="connsiteX47" fmla="*/ 559301 w 604675"/>
                <a:gd name="connsiteY47" fmla="*/ 482979 h 555632"/>
                <a:gd name="connsiteX48" fmla="*/ 557612 w 604675"/>
                <a:gd name="connsiteY48" fmla="*/ 484544 h 555632"/>
                <a:gd name="connsiteX49" fmla="*/ 543620 w 604675"/>
                <a:gd name="connsiteY49" fmla="*/ 484544 h 555632"/>
                <a:gd name="connsiteX50" fmla="*/ 536262 w 604675"/>
                <a:gd name="connsiteY50" fmla="*/ 491770 h 555632"/>
                <a:gd name="connsiteX51" fmla="*/ 434214 w 604675"/>
                <a:gd name="connsiteY51" fmla="*/ 491770 h 555632"/>
                <a:gd name="connsiteX52" fmla="*/ 426977 w 604675"/>
                <a:gd name="connsiteY52" fmla="*/ 484544 h 555632"/>
                <a:gd name="connsiteX53" fmla="*/ 366665 w 604675"/>
                <a:gd name="connsiteY53" fmla="*/ 484544 h 555632"/>
                <a:gd name="connsiteX54" fmla="*/ 359428 w 604675"/>
                <a:gd name="connsiteY54" fmla="*/ 491770 h 555632"/>
                <a:gd name="connsiteX55" fmla="*/ 257380 w 604675"/>
                <a:gd name="connsiteY55" fmla="*/ 491770 h 555632"/>
                <a:gd name="connsiteX56" fmla="*/ 250022 w 604675"/>
                <a:gd name="connsiteY56" fmla="*/ 484544 h 555632"/>
                <a:gd name="connsiteX57" fmla="*/ 189710 w 604675"/>
                <a:gd name="connsiteY57" fmla="*/ 484544 h 555632"/>
                <a:gd name="connsiteX58" fmla="*/ 182473 w 604675"/>
                <a:gd name="connsiteY58" fmla="*/ 491770 h 555632"/>
                <a:gd name="connsiteX59" fmla="*/ 80425 w 604675"/>
                <a:gd name="connsiteY59" fmla="*/ 491770 h 555632"/>
                <a:gd name="connsiteX60" fmla="*/ 73187 w 604675"/>
                <a:gd name="connsiteY60" fmla="*/ 484544 h 555632"/>
                <a:gd name="connsiteX61" fmla="*/ 47012 w 604675"/>
                <a:gd name="connsiteY61" fmla="*/ 484544 h 555632"/>
                <a:gd name="connsiteX62" fmla="*/ 45444 w 604675"/>
                <a:gd name="connsiteY62" fmla="*/ 482979 h 555632"/>
                <a:gd name="connsiteX63" fmla="*/ 47012 w 604675"/>
                <a:gd name="connsiteY63" fmla="*/ 481413 h 555632"/>
                <a:gd name="connsiteX64" fmla="*/ 73187 w 604675"/>
                <a:gd name="connsiteY64" fmla="*/ 481413 h 555632"/>
                <a:gd name="connsiteX65" fmla="*/ 73187 w 604675"/>
                <a:gd name="connsiteY65" fmla="*/ 388199 h 555632"/>
                <a:gd name="connsiteX66" fmla="*/ 47012 w 604675"/>
                <a:gd name="connsiteY66" fmla="*/ 388199 h 555632"/>
                <a:gd name="connsiteX67" fmla="*/ 45444 w 604675"/>
                <a:gd name="connsiteY67" fmla="*/ 386633 h 555632"/>
                <a:gd name="connsiteX68" fmla="*/ 47012 w 604675"/>
                <a:gd name="connsiteY68" fmla="*/ 385067 h 555632"/>
                <a:gd name="connsiteX69" fmla="*/ 73187 w 604675"/>
                <a:gd name="connsiteY69" fmla="*/ 385067 h 555632"/>
                <a:gd name="connsiteX70" fmla="*/ 73187 w 604675"/>
                <a:gd name="connsiteY70" fmla="*/ 291853 h 555632"/>
                <a:gd name="connsiteX71" fmla="*/ 47012 w 604675"/>
                <a:gd name="connsiteY71" fmla="*/ 291853 h 555632"/>
                <a:gd name="connsiteX72" fmla="*/ 45444 w 604675"/>
                <a:gd name="connsiteY72" fmla="*/ 290287 h 555632"/>
                <a:gd name="connsiteX73" fmla="*/ 47012 w 604675"/>
                <a:gd name="connsiteY73" fmla="*/ 288722 h 555632"/>
                <a:gd name="connsiteX74" fmla="*/ 73187 w 604675"/>
                <a:gd name="connsiteY74" fmla="*/ 288722 h 555632"/>
                <a:gd name="connsiteX75" fmla="*/ 73187 w 604675"/>
                <a:gd name="connsiteY75" fmla="*/ 237177 h 555632"/>
                <a:gd name="connsiteX76" fmla="*/ 80425 w 604675"/>
                <a:gd name="connsiteY76" fmla="*/ 229830 h 555632"/>
                <a:gd name="connsiteX77" fmla="*/ 182473 w 604675"/>
                <a:gd name="connsiteY77" fmla="*/ 229830 h 555632"/>
                <a:gd name="connsiteX78" fmla="*/ 189710 w 604675"/>
                <a:gd name="connsiteY78" fmla="*/ 237177 h 555632"/>
                <a:gd name="connsiteX79" fmla="*/ 189710 w 604675"/>
                <a:gd name="connsiteY79" fmla="*/ 288722 h 555632"/>
                <a:gd name="connsiteX80" fmla="*/ 250022 w 604675"/>
                <a:gd name="connsiteY80" fmla="*/ 288722 h 555632"/>
                <a:gd name="connsiteX81" fmla="*/ 250022 w 604675"/>
                <a:gd name="connsiteY81" fmla="*/ 195507 h 555632"/>
                <a:gd name="connsiteX82" fmla="*/ 47012 w 604675"/>
                <a:gd name="connsiteY82" fmla="*/ 195507 h 555632"/>
                <a:gd name="connsiteX83" fmla="*/ 45444 w 604675"/>
                <a:gd name="connsiteY83" fmla="*/ 193942 h 555632"/>
                <a:gd name="connsiteX84" fmla="*/ 47012 w 604675"/>
                <a:gd name="connsiteY84" fmla="*/ 192376 h 555632"/>
                <a:gd name="connsiteX85" fmla="*/ 250022 w 604675"/>
                <a:gd name="connsiteY85" fmla="*/ 192376 h 555632"/>
                <a:gd name="connsiteX86" fmla="*/ 250022 w 604675"/>
                <a:gd name="connsiteY86" fmla="*/ 99162 h 555632"/>
                <a:gd name="connsiteX87" fmla="*/ 47012 w 604675"/>
                <a:gd name="connsiteY87" fmla="*/ 99162 h 555632"/>
                <a:gd name="connsiteX88" fmla="*/ 45444 w 604675"/>
                <a:gd name="connsiteY88" fmla="*/ 97596 h 555632"/>
                <a:gd name="connsiteX89" fmla="*/ 47012 w 604675"/>
                <a:gd name="connsiteY89" fmla="*/ 96030 h 555632"/>
                <a:gd name="connsiteX90" fmla="*/ 250022 w 604675"/>
                <a:gd name="connsiteY90" fmla="*/ 96030 h 555632"/>
                <a:gd name="connsiteX91" fmla="*/ 250022 w 604675"/>
                <a:gd name="connsiteY91" fmla="*/ 60503 h 555632"/>
                <a:gd name="connsiteX92" fmla="*/ 257380 w 604675"/>
                <a:gd name="connsiteY92" fmla="*/ 53277 h 555632"/>
                <a:gd name="connsiteX93" fmla="*/ 16043 w 604675"/>
                <a:gd name="connsiteY93" fmla="*/ 0 h 555632"/>
                <a:gd name="connsiteX94" fmla="*/ 32206 w 604675"/>
                <a:gd name="connsiteY94" fmla="*/ 16020 h 555632"/>
                <a:gd name="connsiteX95" fmla="*/ 32206 w 604675"/>
                <a:gd name="connsiteY95" fmla="*/ 523593 h 555632"/>
                <a:gd name="connsiteX96" fmla="*/ 588632 w 604675"/>
                <a:gd name="connsiteY96" fmla="*/ 523593 h 555632"/>
                <a:gd name="connsiteX97" fmla="*/ 604675 w 604675"/>
                <a:gd name="connsiteY97" fmla="*/ 539612 h 555632"/>
                <a:gd name="connsiteX98" fmla="*/ 588632 w 604675"/>
                <a:gd name="connsiteY98" fmla="*/ 555632 h 555632"/>
                <a:gd name="connsiteX99" fmla="*/ 16043 w 604675"/>
                <a:gd name="connsiteY99" fmla="*/ 555632 h 555632"/>
                <a:gd name="connsiteX100" fmla="*/ 0 w 604675"/>
                <a:gd name="connsiteY100" fmla="*/ 539612 h 555632"/>
                <a:gd name="connsiteX101" fmla="*/ 0 w 604675"/>
                <a:gd name="connsiteY101" fmla="*/ 16020 h 555632"/>
                <a:gd name="connsiteX102" fmla="*/ 16043 w 604675"/>
                <a:gd name="connsiteY102" fmla="*/ 0 h 55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4675" h="555632">
                  <a:moveTo>
                    <a:pt x="366665" y="388199"/>
                  </a:moveTo>
                  <a:lnTo>
                    <a:pt x="366665" y="481413"/>
                  </a:lnTo>
                  <a:lnTo>
                    <a:pt x="426977" y="481413"/>
                  </a:lnTo>
                  <a:lnTo>
                    <a:pt x="426977" y="388199"/>
                  </a:lnTo>
                  <a:close/>
                  <a:moveTo>
                    <a:pt x="189710" y="388199"/>
                  </a:moveTo>
                  <a:lnTo>
                    <a:pt x="189710" y="481413"/>
                  </a:lnTo>
                  <a:lnTo>
                    <a:pt x="250022" y="481413"/>
                  </a:lnTo>
                  <a:lnTo>
                    <a:pt x="250022" y="388199"/>
                  </a:lnTo>
                  <a:close/>
                  <a:moveTo>
                    <a:pt x="366665" y="291853"/>
                  </a:moveTo>
                  <a:lnTo>
                    <a:pt x="366665" y="385067"/>
                  </a:lnTo>
                  <a:lnTo>
                    <a:pt x="426977" y="385067"/>
                  </a:lnTo>
                  <a:lnTo>
                    <a:pt x="426977" y="291853"/>
                  </a:lnTo>
                  <a:close/>
                  <a:moveTo>
                    <a:pt x="189710" y="291853"/>
                  </a:moveTo>
                  <a:lnTo>
                    <a:pt x="189710" y="385067"/>
                  </a:lnTo>
                  <a:lnTo>
                    <a:pt x="250022" y="385067"/>
                  </a:lnTo>
                  <a:lnTo>
                    <a:pt x="250022" y="291853"/>
                  </a:lnTo>
                  <a:close/>
                  <a:moveTo>
                    <a:pt x="257380" y="53277"/>
                  </a:moveTo>
                  <a:lnTo>
                    <a:pt x="359428" y="53277"/>
                  </a:lnTo>
                  <a:cubicBezTo>
                    <a:pt x="363408" y="53277"/>
                    <a:pt x="366665" y="56529"/>
                    <a:pt x="366665" y="60503"/>
                  </a:cubicBezTo>
                  <a:lnTo>
                    <a:pt x="366665" y="96030"/>
                  </a:lnTo>
                  <a:lnTo>
                    <a:pt x="557612" y="96030"/>
                  </a:lnTo>
                  <a:cubicBezTo>
                    <a:pt x="558577" y="96030"/>
                    <a:pt x="559301" y="96753"/>
                    <a:pt x="559301" y="97596"/>
                  </a:cubicBezTo>
                  <a:cubicBezTo>
                    <a:pt x="559301" y="98439"/>
                    <a:pt x="558577" y="99162"/>
                    <a:pt x="557612" y="99162"/>
                  </a:cubicBezTo>
                  <a:lnTo>
                    <a:pt x="366665" y="99162"/>
                  </a:lnTo>
                  <a:lnTo>
                    <a:pt x="366665" y="192376"/>
                  </a:lnTo>
                  <a:lnTo>
                    <a:pt x="557612" y="192376"/>
                  </a:lnTo>
                  <a:cubicBezTo>
                    <a:pt x="558577" y="192376"/>
                    <a:pt x="559301" y="193099"/>
                    <a:pt x="559301" y="193942"/>
                  </a:cubicBezTo>
                  <a:cubicBezTo>
                    <a:pt x="559301" y="194785"/>
                    <a:pt x="558577" y="195507"/>
                    <a:pt x="557612" y="195507"/>
                  </a:cubicBezTo>
                  <a:lnTo>
                    <a:pt x="366665" y="195507"/>
                  </a:lnTo>
                  <a:lnTo>
                    <a:pt x="366665" y="288722"/>
                  </a:lnTo>
                  <a:lnTo>
                    <a:pt x="426977" y="288722"/>
                  </a:lnTo>
                  <a:lnTo>
                    <a:pt x="426977" y="237177"/>
                  </a:lnTo>
                  <a:cubicBezTo>
                    <a:pt x="426977" y="233082"/>
                    <a:pt x="430234" y="229830"/>
                    <a:pt x="434214" y="229830"/>
                  </a:cubicBezTo>
                  <a:lnTo>
                    <a:pt x="536262" y="229830"/>
                  </a:lnTo>
                  <a:cubicBezTo>
                    <a:pt x="540363" y="229830"/>
                    <a:pt x="543620" y="233082"/>
                    <a:pt x="543620" y="237177"/>
                  </a:cubicBezTo>
                  <a:lnTo>
                    <a:pt x="543620" y="288722"/>
                  </a:lnTo>
                  <a:lnTo>
                    <a:pt x="557612" y="288722"/>
                  </a:lnTo>
                  <a:cubicBezTo>
                    <a:pt x="558577" y="288722"/>
                    <a:pt x="559301" y="289444"/>
                    <a:pt x="559301" y="290287"/>
                  </a:cubicBezTo>
                  <a:cubicBezTo>
                    <a:pt x="559301" y="291130"/>
                    <a:pt x="558577" y="291853"/>
                    <a:pt x="557612" y="291853"/>
                  </a:cubicBezTo>
                  <a:lnTo>
                    <a:pt x="543620" y="291853"/>
                  </a:lnTo>
                  <a:lnTo>
                    <a:pt x="543620" y="385067"/>
                  </a:lnTo>
                  <a:lnTo>
                    <a:pt x="557612" y="385067"/>
                  </a:lnTo>
                  <a:cubicBezTo>
                    <a:pt x="558577" y="385067"/>
                    <a:pt x="559301" y="385790"/>
                    <a:pt x="559301" y="386633"/>
                  </a:cubicBezTo>
                  <a:cubicBezTo>
                    <a:pt x="559301" y="387476"/>
                    <a:pt x="558577" y="388199"/>
                    <a:pt x="557612" y="388199"/>
                  </a:cubicBezTo>
                  <a:lnTo>
                    <a:pt x="543620" y="388199"/>
                  </a:lnTo>
                  <a:lnTo>
                    <a:pt x="543620" y="481413"/>
                  </a:lnTo>
                  <a:lnTo>
                    <a:pt x="557612" y="481413"/>
                  </a:lnTo>
                  <a:cubicBezTo>
                    <a:pt x="558577" y="481413"/>
                    <a:pt x="559301" y="482136"/>
                    <a:pt x="559301" y="482979"/>
                  </a:cubicBezTo>
                  <a:cubicBezTo>
                    <a:pt x="559301" y="483822"/>
                    <a:pt x="558577" y="484544"/>
                    <a:pt x="557612" y="484544"/>
                  </a:cubicBezTo>
                  <a:lnTo>
                    <a:pt x="543620" y="484544"/>
                  </a:lnTo>
                  <a:cubicBezTo>
                    <a:pt x="543499" y="488518"/>
                    <a:pt x="540243" y="491770"/>
                    <a:pt x="536262" y="491770"/>
                  </a:cubicBezTo>
                  <a:lnTo>
                    <a:pt x="434214" y="491770"/>
                  </a:lnTo>
                  <a:cubicBezTo>
                    <a:pt x="430234" y="491770"/>
                    <a:pt x="426977" y="488518"/>
                    <a:pt x="426977" y="484544"/>
                  </a:cubicBezTo>
                  <a:lnTo>
                    <a:pt x="366665" y="484544"/>
                  </a:lnTo>
                  <a:cubicBezTo>
                    <a:pt x="366665" y="488518"/>
                    <a:pt x="363408" y="491770"/>
                    <a:pt x="359428" y="491770"/>
                  </a:cubicBezTo>
                  <a:lnTo>
                    <a:pt x="257380" y="491770"/>
                  </a:lnTo>
                  <a:cubicBezTo>
                    <a:pt x="253399" y="491770"/>
                    <a:pt x="250142" y="488518"/>
                    <a:pt x="250022" y="484544"/>
                  </a:cubicBezTo>
                  <a:lnTo>
                    <a:pt x="189710" y="484544"/>
                  </a:lnTo>
                  <a:cubicBezTo>
                    <a:pt x="189710" y="488518"/>
                    <a:pt x="186453" y="491770"/>
                    <a:pt x="182473" y="491770"/>
                  </a:cubicBezTo>
                  <a:lnTo>
                    <a:pt x="80425" y="491770"/>
                  </a:lnTo>
                  <a:cubicBezTo>
                    <a:pt x="76444" y="491770"/>
                    <a:pt x="73187" y="488518"/>
                    <a:pt x="73187" y="484544"/>
                  </a:cubicBezTo>
                  <a:lnTo>
                    <a:pt x="47012" y="484544"/>
                  </a:lnTo>
                  <a:cubicBezTo>
                    <a:pt x="46168" y="484544"/>
                    <a:pt x="45444" y="483822"/>
                    <a:pt x="45444" y="482979"/>
                  </a:cubicBezTo>
                  <a:cubicBezTo>
                    <a:pt x="45444" y="482136"/>
                    <a:pt x="46168" y="481413"/>
                    <a:pt x="47012" y="481413"/>
                  </a:cubicBezTo>
                  <a:lnTo>
                    <a:pt x="73187" y="481413"/>
                  </a:lnTo>
                  <a:lnTo>
                    <a:pt x="73187" y="388199"/>
                  </a:lnTo>
                  <a:lnTo>
                    <a:pt x="47012" y="388199"/>
                  </a:lnTo>
                  <a:cubicBezTo>
                    <a:pt x="46168" y="388199"/>
                    <a:pt x="45444" y="387476"/>
                    <a:pt x="45444" y="386633"/>
                  </a:cubicBezTo>
                  <a:cubicBezTo>
                    <a:pt x="45444" y="385790"/>
                    <a:pt x="46168" y="385067"/>
                    <a:pt x="47012" y="385067"/>
                  </a:cubicBezTo>
                  <a:lnTo>
                    <a:pt x="73187" y="385067"/>
                  </a:lnTo>
                  <a:lnTo>
                    <a:pt x="73187" y="291853"/>
                  </a:lnTo>
                  <a:lnTo>
                    <a:pt x="47012" y="291853"/>
                  </a:lnTo>
                  <a:cubicBezTo>
                    <a:pt x="46168" y="291853"/>
                    <a:pt x="45444" y="291130"/>
                    <a:pt x="45444" y="290287"/>
                  </a:cubicBezTo>
                  <a:cubicBezTo>
                    <a:pt x="45444" y="289444"/>
                    <a:pt x="46168" y="288722"/>
                    <a:pt x="47012" y="288722"/>
                  </a:cubicBezTo>
                  <a:lnTo>
                    <a:pt x="73187" y="288722"/>
                  </a:lnTo>
                  <a:lnTo>
                    <a:pt x="73187" y="237177"/>
                  </a:lnTo>
                  <a:cubicBezTo>
                    <a:pt x="73187" y="233082"/>
                    <a:pt x="76444" y="229830"/>
                    <a:pt x="80425" y="229830"/>
                  </a:cubicBezTo>
                  <a:lnTo>
                    <a:pt x="182473" y="229830"/>
                  </a:lnTo>
                  <a:cubicBezTo>
                    <a:pt x="186453" y="229830"/>
                    <a:pt x="189710" y="233082"/>
                    <a:pt x="189710" y="237177"/>
                  </a:cubicBezTo>
                  <a:lnTo>
                    <a:pt x="189710" y="288722"/>
                  </a:lnTo>
                  <a:lnTo>
                    <a:pt x="250022" y="288722"/>
                  </a:lnTo>
                  <a:lnTo>
                    <a:pt x="250022" y="195507"/>
                  </a:lnTo>
                  <a:lnTo>
                    <a:pt x="47012" y="195507"/>
                  </a:lnTo>
                  <a:cubicBezTo>
                    <a:pt x="46168" y="195507"/>
                    <a:pt x="45444" y="194785"/>
                    <a:pt x="45444" y="193942"/>
                  </a:cubicBezTo>
                  <a:cubicBezTo>
                    <a:pt x="45444" y="193099"/>
                    <a:pt x="46168" y="192376"/>
                    <a:pt x="47012" y="192376"/>
                  </a:cubicBezTo>
                  <a:lnTo>
                    <a:pt x="250022" y="192376"/>
                  </a:lnTo>
                  <a:lnTo>
                    <a:pt x="250022" y="99162"/>
                  </a:lnTo>
                  <a:lnTo>
                    <a:pt x="47012" y="99162"/>
                  </a:lnTo>
                  <a:cubicBezTo>
                    <a:pt x="46168" y="99162"/>
                    <a:pt x="45444" y="98439"/>
                    <a:pt x="45444" y="97596"/>
                  </a:cubicBezTo>
                  <a:cubicBezTo>
                    <a:pt x="45444" y="96753"/>
                    <a:pt x="46168" y="96030"/>
                    <a:pt x="47012" y="96030"/>
                  </a:cubicBezTo>
                  <a:lnTo>
                    <a:pt x="250022" y="96030"/>
                  </a:lnTo>
                  <a:lnTo>
                    <a:pt x="250022" y="60503"/>
                  </a:lnTo>
                  <a:cubicBezTo>
                    <a:pt x="250022" y="56529"/>
                    <a:pt x="253279" y="53277"/>
                    <a:pt x="257380" y="53277"/>
                  </a:cubicBezTo>
                  <a:close/>
                  <a:moveTo>
                    <a:pt x="16043" y="0"/>
                  </a:moveTo>
                  <a:cubicBezTo>
                    <a:pt x="24969" y="0"/>
                    <a:pt x="32206" y="7227"/>
                    <a:pt x="32206" y="16020"/>
                  </a:cubicBezTo>
                  <a:lnTo>
                    <a:pt x="32206" y="523593"/>
                  </a:lnTo>
                  <a:lnTo>
                    <a:pt x="588632" y="523593"/>
                  </a:lnTo>
                  <a:cubicBezTo>
                    <a:pt x="597558" y="523593"/>
                    <a:pt x="604675" y="530699"/>
                    <a:pt x="604675" y="539612"/>
                  </a:cubicBezTo>
                  <a:cubicBezTo>
                    <a:pt x="604675" y="548526"/>
                    <a:pt x="597558" y="555632"/>
                    <a:pt x="588632" y="555632"/>
                  </a:cubicBezTo>
                  <a:lnTo>
                    <a:pt x="16043" y="555632"/>
                  </a:lnTo>
                  <a:cubicBezTo>
                    <a:pt x="7237" y="555632"/>
                    <a:pt x="0" y="548526"/>
                    <a:pt x="0" y="539612"/>
                  </a:cubicBezTo>
                  <a:lnTo>
                    <a:pt x="0" y="16020"/>
                  </a:lnTo>
                  <a:cubicBezTo>
                    <a:pt x="0" y="7227"/>
                    <a:pt x="7237" y="0"/>
                    <a:pt x="16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1B03CFE-967B-433B-88CF-9205B91025D9}"/>
              </a:ext>
            </a:extLst>
          </p:cNvPr>
          <p:cNvGrpSpPr/>
          <p:nvPr/>
        </p:nvGrpSpPr>
        <p:grpSpPr>
          <a:xfrm>
            <a:off x="8361918" y="3044897"/>
            <a:ext cx="768208" cy="768206"/>
            <a:chOff x="8361918" y="3044897"/>
            <a:chExt cx="768208" cy="76820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929F6935-191A-44E0-B4D7-E462581572B6}"/>
                </a:ext>
              </a:extLst>
            </p:cNvPr>
            <p:cNvSpPr/>
            <p:nvPr/>
          </p:nvSpPr>
          <p:spPr>
            <a:xfrm>
              <a:off x="8361918" y="3044897"/>
              <a:ext cx="768208" cy="768206"/>
            </a:xfrm>
            <a:prstGeom prst="ellipse">
              <a:avLst/>
            </a:prstGeom>
            <a:solidFill>
              <a:srgbClr val="3590B6">
                <a:alpha val="39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C379465-4B54-4AAB-8991-B7A517EC74EF}"/>
                </a:ext>
              </a:extLst>
            </p:cNvPr>
            <p:cNvSpPr/>
            <p:nvPr/>
          </p:nvSpPr>
          <p:spPr>
            <a:xfrm>
              <a:off x="8400479" y="3083457"/>
              <a:ext cx="691087" cy="691087"/>
            </a:xfrm>
            <a:prstGeom prst="ellipse">
              <a:avLst/>
            </a:prstGeom>
            <a:solidFill>
              <a:srgbClr val="1E5C8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5" name="data-pie-chart_72876">
              <a:extLst>
                <a:ext uri="{FF2B5EF4-FFF2-40B4-BE49-F238E27FC236}">
                  <a16:creationId xmlns:a16="http://schemas.microsoft.com/office/drawing/2014/main" id="{35216506-D7D4-478E-AD19-15DACD5C79C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45707" y="3242891"/>
              <a:ext cx="390991" cy="368873"/>
            </a:xfrm>
            <a:custGeom>
              <a:avLst/>
              <a:gdLst>
                <a:gd name="connsiteX0" fmla="*/ 72358 w 604411"/>
                <a:gd name="connsiteY0" fmla="*/ 492915 h 570221"/>
                <a:gd name="connsiteX1" fmla="*/ 51100 w 604411"/>
                <a:gd name="connsiteY1" fmla="*/ 514134 h 570221"/>
                <a:gd name="connsiteX2" fmla="*/ 72358 w 604411"/>
                <a:gd name="connsiteY2" fmla="*/ 535354 h 570221"/>
                <a:gd name="connsiteX3" fmla="*/ 93616 w 604411"/>
                <a:gd name="connsiteY3" fmla="*/ 514134 h 570221"/>
                <a:gd name="connsiteX4" fmla="*/ 72358 w 604411"/>
                <a:gd name="connsiteY4" fmla="*/ 492915 h 570221"/>
                <a:gd name="connsiteX5" fmla="*/ 35790 w 604411"/>
                <a:gd name="connsiteY5" fmla="*/ 383657 h 570221"/>
                <a:gd name="connsiteX6" fmla="*/ 125123 w 604411"/>
                <a:gd name="connsiteY6" fmla="*/ 388078 h 570221"/>
                <a:gd name="connsiteX7" fmla="*/ 136005 w 604411"/>
                <a:gd name="connsiteY7" fmla="*/ 393257 h 570221"/>
                <a:gd name="connsiteX8" fmla="*/ 139928 w 604411"/>
                <a:gd name="connsiteY8" fmla="*/ 404877 h 570221"/>
                <a:gd name="connsiteX9" fmla="*/ 129046 w 604411"/>
                <a:gd name="connsiteY9" fmla="*/ 546596 h 570221"/>
                <a:gd name="connsiteX10" fmla="*/ 112596 w 604411"/>
                <a:gd name="connsiteY10" fmla="*/ 561753 h 570221"/>
                <a:gd name="connsiteX11" fmla="*/ 111964 w 604411"/>
                <a:gd name="connsiteY11" fmla="*/ 561753 h 570221"/>
                <a:gd name="connsiteX12" fmla="*/ 13140 w 604411"/>
                <a:gd name="connsiteY12" fmla="*/ 561753 h 570221"/>
                <a:gd name="connsiteX13" fmla="*/ 13013 w 604411"/>
                <a:gd name="connsiteY13" fmla="*/ 561753 h 570221"/>
                <a:gd name="connsiteX14" fmla="*/ 2511 w 604411"/>
                <a:gd name="connsiteY14" fmla="*/ 556448 h 570221"/>
                <a:gd name="connsiteX15" fmla="*/ 360 w 604411"/>
                <a:gd name="connsiteY15" fmla="*/ 545080 h 570221"/>
                <a:gd name="connsiteX16" fmla="*/ 16683 w 604411"/>
                <a:gd name="connsiteY16" fmla="*/ 397930 h 570221"/>
                <a:gd name="connsiteX17" fmla="*/ 16683 w 604411"/>
                <a:gd name="connsiteY17" fmla="*/ 397678 h 570221"/>
                <a:gd name="connsiteX18" fmla="*/ 35790 w 604411"/>
                <a:gd name="connsiteY18" fmla="*/ 383657 h 570221"/>
                <a:gd name="connsiteX19" fmla="*/ 275940 w 604411"/>
                <a:gd name="connsiteY19" fmla="*/ 378859 h 570221"/>
                <a:gd name="connsiteX20" fmla="*/ 403471 w 604411"/>
                <a:gd name="connsiteY20" fmla="*/ 410942 h 570221"/>
                <a:gd name="connsiteX21" fmla="*/ 430546 w 604411"/>
                <a:gd name="connsiteY21" fmla="*/ 419153 h 570221"/>
                <a:gd name="connsiteX22" fmla="*/ 446107 w 604411"/>
                <a:gd name="connsiteY22" fmla="*/ 439110 h 570221"/>
                <a:gd name="connsiteX23" fmla="*/ 421183 w 604411"/>
                <a:gd name="connsiteY23" fmla="*/ 466140 h 570221"/>
                <a:gd name="connsiteX24" fmla="*/ 395373 w 604411"/>
                <a:gd name="connsiteY24" fmla="*/ 469046 h 570221"/>
                <a:gd name="connsiteX25" fmla="*/ 337681 w 604411"/>
                <a:gd name="connsiteY25" fmla="*/ 461972 h 570221"/>
                <a:gd name="connsiteX26" fmla="*/ 319209 w 604411"/>
                <a:gd name="connsiteY26" fmla="*/ 459067 h 570221"/>
                <a:gd name="connsiteX27" fmla="*/ 347549 w 604411"/>
                <a:gd name="connsiteY27" fmla="*/ 473088 h 570221"/>
                <a:gd name="connsiteX28" fmla="*/ 408531 w 604411"/>
                <a:gd name="connsiteY28" fmla="*/ 481298 h 570221"/>
                <a:gd name="connsiteX29" fmla="*/ 429027 w 604411"/>
                <a:gd name="connsiteY29" fmla="*/ 479908 h 570221"/>
                <a:gd name="connsiteX30" fmla="*/ 549979 w 604411"/>
                <a:gd name="connsiteY30" fmla="*/ 438731 h 570221"/>
                <a:gd name="connsiteX31" fmla="*/ 563390 w 604411"/>
                <a:gd name="connsiteY31" fmla="*/ 435068 h 570221"/>
                <a:gd name="connsiteX32" fmla="*/ 584013 w 604411"/>
                <a:gd name="connsiteY32" fmla="*/ 448962 h 570221"/>
                <a:gd name="connsiteX33" fmla="*/ 571361 w 604411"/>
                <a:gd name="connsiteY33" fmla="*/ 486982 h 570221"/>
                <a:gd name="connsiteX34" fmla="*/ 422701 w 604411"/>
                <a:gd name="connsiteY34" fmla="*/ 569463 h 570221"/>
                <a:gd name="connsiteX35" fmla="*/ 413592 w 604411"/>
                <a:gd name="connsiteY35" fmla="*/ 570221 h 570221"/>
                <a:gd name="connsiteX36" fmla="*/ 207620 w 604411"/>
                <a:gd name="connsiteY36" fmla="*/ 539275 h 570221"/>
                <a:gd name="connsiteX37" fmla="*/ 174725 w 604411"/>
                <a:gd name="connsiteY37" fmla="*/ 553043 h 570221"/>
                <a:gd name="connsiteX38" fmla="*/ 167134 w 604411"/>
                <a:gd name="connsiteY38" fmla="*/ 556579 h 570221"/>
                <a:gd name="connsiteX39" fmla="*/ 162073 w 604411"/>
                <a:gd name="connsiteY39" fmla="*/ 554306 h 570221"/>
                <a:gd name="connsiteX40" fmla="*/ 159163 w 604411"/>
                <a:gd name="connsiteY40" fmla="*/ 546348 h 570221"/>
                <a:gd name="connsiteX41" fmla="*/ 164350 w 604411"/>
                <a:gd name="connsiteY41" fmla="*/ 465761 h 570221"/>
                <a:gd name="connsiteX42" fmla="*/ 168525 w 604411"/>
                <a:gd name="connsiteY42" fmla="*/ 401343 h 570221"/>
                <a:gd name="connsiteX43" fmla="*/ 182442 w 604411"/>
                <a:gd name="connsiteY43" fmla="*/ 389848 h 570221"/>
                <a:gd name="connsiteX44" fmla="*/ 184846 w 604411"/>
                <a:gd name="connsiteY44" fmla="*/ 389469 h 570221"/>
                <a:gd name="connsiteX45" fmla="*/ 275940 w 604411"/>
                <a:gd name="connsiteY45" fmla="*/ 378859 h 570221"/>
                <a:gd name="connsiteX46" fmla="*/ 584806 w 604411"/>
                <a:gd name="connsiteY46" fmla="*/ 1561 h 570221"/>
                <a:gd name="connsiteX47" fmla="*/ 601256 w 604411"/>
                <a:gd name="connsiteY47" fmla="*/ 3961 h 570221"/>
                <a:gd name="connsiteX48" fmla="*/ 604166 w 604411"/>
                <a:gd name="connsiteY48" fmla="*/ 16593 h 570221"/>
                <a:gd name="connsiteX49" fmla="*/ 587337 w 604411"/>
                <a:gd name="connsiteY49" fmla="*/ 132305 h 570221"/>
                <a:gd name="connsiteX50" fmla="*/ 574684 w 604411"/>
                <a:gd name="connsiteY50" fmla="*/ 145568 h 570221"/>
                <a:gd name="connsiteX51" fmla="*/ 564308 w 604411"/>
                <a:gd name="connsiteY51" fmla="*/ 141526 h 570221"/>
                <a:gd name="connsiteX52" fmla="*/ 537357 w 604411"/>
                <a:gd name="connsiteY52" fmla="*/ 120557 h 570221"/>
                <a:gd name="connsiteX53" fmla="*/ 432589 w 604411"/>
                <a:gd name="connsiteY53" fmla="*/ 277828 h 570221"/>
                <a:gd name="connsiteX54" fmla="*/ 408927 w 604411"/>
                <a:gd name="connsiteY54" fmla="*/ 291976 h 570221"/>
                <a:gd name="connsiteX55" fmla="*/ 383241 w 604411"/>
                <a:gd name="connsiteY55" fmla="*/ 281617 h 570221"/>
                <a:gd name="connsiteX56" fmla="*/ 335792 w 604411"/>
                <a:gd name="connsiteY56" fmla="*/ 230204 h 570221"/>
                <a:gd name="connsiteX57" fmla="*/ 266200 w 604411"/>
                <a:gd name="connsiteY57" fmla="*/ 338589 h 570221"/>
                <a:gd name="connsiteX58" fmla="*/ 243803 w 604411"/>
                <a:gd name="connsiteY58" fmla="*/ 353242 h 570221"/>
                <a:gd name="connsiteX59" fmla="*/ 218118 w 604411"/>
                <a:gd name="connsiteY59" fmla="*/ 345789 h 570221"/>
                <a:gd name="connsiteX60" fmla="*/ 182942 w 604411"/>
                <a:gd name="connsiteY60" fmla="*/ 316103 h 570221"/>
                <a:gd name="connsiteX61" fmla="*/ 136505 w 604411"/>
                <a:gd name="connsiteY61" fmla="*/ 352358 h 570221"/>
                <a:gd name="connsiteX62" fmla="*/ 121574 w 604411"/>
                <a:gd name="connsiteY62" fmla="*/ 357537 h 570221"/>
                <a:gd name="connsiteX63" fmla="*/ 102468 w 604411"/>
                <a:gd name="connsiteY63" fmla="*/ 348189 h 570221"/>
                <a:gd name="connsiteX64" fmla="*/ 106643 w 604411"/>
                <a:gd name="connsiteY64" fmla="*/ 314335 h 570221"/>
                <a:gd name="connsiteX65" fmla="*/ 161431 w 604411"/>
                <a:gd name="connsiteY65" fmla="*/ 271638 h 570221"/>
                <a:gd name="connsiteX66" fmla="*/ 206224 w 604411"/>
                <a:gd name="connsiteY66" fmla="*/ 272522 h 570221"/>
                <a:gd name="connsiteX67" fmla="*/ 235326 w 604411"/>
                <a:gd name="connsiteY67" fmla="*/ 297029 h 570221"/>
                <a:gd name="connsiteX68" fmla="*/ 306943 w 604411"/>
                <a:gd name="connsiteY68" fmla="*/ 185613 h 570221"/>
                <a:gd name="connsiteX69" fmla="*/ 330604 w 604411"/>
                <a:gd name="connsiteY69" fmla="*/ 171085 h 570221"/>
                <a:gd name="connsiteX70" fmla="*/ 356417 w 604411"/>
                <a:gd name="connsiteY70" fmla="*/ 181191 h 570221"/>
                <a:gd name="connsiteX71" fmla="*/ 404246 w 604411"/>
                <a:gd name="connsiteY71" fmla="*/ 233110 h 570221"/>
                <a:gd name="connsiteX72" fmla="*/ 499018 w 604411"/>
                <a:gd name="connsiteY72" fmla="*/ 90745 h 570221"/>
                <a:gd name="connsiteX73" fmla="*/ 473206 w 604411"/>
                <a:gd name="connsiteY73" fmla="*/ 70659 h 570221"/>
                <a:gd name="connsiteX74" fmla="*/ 466626 w 604411"/>
                <a:gd name="connsiteY74" fmla="*/ 57269 h 570221"/>
                <a:gd name="connsiteX75" fmla="*/ 476622 w 604411"/>
                <a:gd name="connsiteY75" fmla="*/ 46153 h 57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4411" h="570221">
                  <a:moveTo>
                    <a:pt x="72358" y="492915"/>
                  </a:moveTo>
                  <a:cubicBezTo>
                    <a:pt x="60590" y="492915"/>
                    <a:pt x="51100" y="502514"/>
                    <a:pt x="51100" y="514134"/>
                  </a:cubicBezTo>
                  <a:cubicBezTo>
                    <a:pt x="51100" y="525881"/>
                    <a:pt x="60590" y="535354"/>
                    <a:pt x="72358" y="535354"/>
                  </a:cubicBezTo>
                  <a:cubicBezTo>
                    <a:pt x="84126" y="535354"/>
                    <a:pt x="93616" y="525881"/>
                    <a:pt x="93616" y="514134"/>
                  </a:cubicBezTo>
                  <a:cubicBezTo>
                    <a:pt x="93616" y="502514"/>
                    <a:pt x="84126" y="492915"/>
                    <a:pt x="72358" y="492915"/>
                  </a:cubicBezTo>
                  <a:close/>
                  <a:moveTo>
                    <a:pt x="35790" y="383657"/>
                  </a:moveTo>
                  <a:lnTo>
                    <a:pt x="125123" y="388078"/>
                  </a:lnTo>
                  <a:cubicBezTo>
                    <a:pt x="129299" y="388204"/>
                    <a:pt x="133222" y="390099"/>
                    <a:pt x="136005" y="393257"/>
                  </a:cubicBezTo>
                  <a:cubicBezTo>
                    <a:pt x="138916" y="396541"/>
                    <a:pt x="140181" y="400583"/>
                    <a:pt x="139928" y="404877"/>
                  </a:cubicBezTo>
                  <a:lnTo>
                    <a:pt x="129046" y="546596"/>
                  </a:lnTo>
                  <a:cubicBezTo>
                    <a:pt x="128413" y="555059"/>
                    <a:pt x="121201" y="561753"/>
                    <a:pt x="112596" y="561753"/>
                  </a:cubicBezTo>
                  <a:cubicBezTo>
                    <a:pt x="112470" y="561753"/>
                    <a:pt x="112217" y="561753"/>
                    <a:pt x="111964" y="561753"/>
                  </a:cubicBezTo>
                  <a:lnTo>
                    <a:pt x="13140" y="561753"/>
                  </a:lnTo>
                  <a:lnTo>
                    <a:pt x="13013" y="561753"/>
                  </a:lnTo>
                  <a:cubicBezTo>
                    <a:pt x="8711" y="561500"/>
                    <a:pt x="4915" y="559606"/>
                    <a:pt x="2511" y="556448"/>
                  </a:cubicBezTo>
                  <a:cubicBezTo>
                    <a:pt x="233" y="553290"/>
                    <a:pt x="-526" y="549248"/>
                    <a:pt x="360" y="545080"/>
                  </a:cubicBezTo>
                  <a:lnTo>
                    <a:pt x="16683" y="397930"/>
                  </a:lnTo>
                  <a:lnTo>
                    <a:pt x="16683" y="397678"/>
                  </a:lnTo>
                  <a:cubicBezTo>
                    <a:pt x="18834" y="389594"/>
                    <a:pt x="27185" y="383152"/>
                    <a:pt x="35790" y="383657"/>
                  </a:cubicBezTo>
                  <a:close/>
                  <a:moveTo>
                    <a:pt x="275940" y="378859"/>
                  </a:moveTo>
                  <a:cubicBezTo>
                    <a:pt x="306684" y="379870"/>
                    <a:pt x="367286" y="399322"/>
                    <a:pt x="403471" y="410942"/>
                  </a:cubicBezTo>
                  <a:cubicBezTo>
                    <a:pt x="416249" y="414984"/>
                    <a:pt x="426370" y="418268"/>
                    <a:pt x="430546" y="419153"/>
                  </a:cubicBezTo>
                  <a:cubicBezTo>
                    <a:pt x="439528" y="421174"/>
                    <a:pt x="445981" y="429384"/>
                    <a:pt x="446107" y="439110"/>
                  </a:cubicBezTo>
                  <a:cubicBezTo>
                    <a:pt x="446360" y="448962"/>
                    <a:pt x="439782" y="461088"/>
                    <a:pt x="421183" y="466140"/>
                  </a:cubicBezTo>
                  <a:cubicBezTo>
                    <a:pt x="413845" y="468035"/>
                    <a:pt x="405242" y="469046"/>
                    <a:pt x="395373" y="469046"/>
                  </a:cubicBezTo>
                  <a:cubicBezTo>
                    <a:pt x="375257" y="469046"/>
                    <a:pt x="353496" y="465004"/>
                    <a:pt x="337681" y="461972"/>
                  </a:cubicBezTo>
                  <a:cubicBezTo>
                    <a:pt x="329837" y="460456"/>
                    <a:pt x="323005" y="459193"/>
                    <a:pt x="319209" y="459067"/>
                  </a:cubicBezTo>
                  <a:cubicBezTo>
                    <a:pt x="321740" y="462983"/>
                    <a:pt x="330722" y="468414"/>
                    <a:pt x="347549" y="473088"/>
                  </a:cubicBezTo>
                  <a:cubicBezTo>
                    <a:pt x="366021" y="478266"/>
                    <a:pt x="388794" y="481298"/>
                    <a:pt x="408531" y="481298"/>
                  </a:cubicBezTo>
                  <a:cubicBezTo>
                    <a:pt x="416249" y="481298"/>
                    <a:pt x="423081" y="480919"/>
                    <a:pt x="429027" y="479908"/>
                  </a:cubicBezTo>
                  <a:cubicBezTo>
                    <a:pt x="469513" y="473593"/>
                    <a:pt x="514681" y="458183"/>
                    <a:pt x="549979" y="438731"/>
                  </a:cubicBezTo>
                  <a:cubicBezTo>
                    <a:pt x="554407" y="436331"/>
                    <a:pt x="558836" y="435068"/>
                    <a:pt x="563390" y="435068"/>
                  </a:cubicBezTo>
                  <a:cubicBezTo>
                    <a:pt x="572626" y="435068"/>
                    <a:pt x="580470" y="440373"/>
                    <a:pt x="584013" y="448962"/>
                  </a:cubicBezTo>
                  <a:cubicBezTo>
                    <a:pt x="588694" y="460583"/>
                    <a:pt x="584013" y="474856"/>
                    <a:pt x="571361" y="486982"/>
                  </a:cubicBezTo>
                  <a:cubicBezTo>
                    <a:pt x="551751" y="505802"/>
                    <a:pt x="456482" y="561632"/>
                    <a:pt x="422701" y="569463"/>
                  </a:cubicBezTo>
                  <a:cubicBezTo>
                    <a:pt x="420551" y="569968"/>
                    <a:pt x="417641" y="570221"/>
                    <a:pt x="413592" y="570221"/>
                  </a:cubicBezTo>
                  <a:cubicBezTo>
                    <a:pt x="371208" y="570221"/>
                    <a:pt x="225206" y="543317"/>
                    <a:pt x="207620" y="539275"/>
                  </a:cubicBezTo>
                  <a:cubicBezTo>
                    <a:pt x="198890" y="537254"/>
                    <a:pt x="187756" y="541927"/>
                    <a:pt x="174725" y="553043"/>
                  </a:cubicBezTo>
                  <a:cubicBezTo>
                    <a:pt x="171941" y="555443"/>
                    <a:pt x="169538" y="556579"/>
                    <a:pt x="167134" y="556579"/>
                  </a:cubicBezTo>
                  <a:cubicBezTo>
                    <a:pt x="165236" y="556579"/>
                    <a:pt x="163465" y="555822"/>
                    <a:pt x="162073" y="554306"/>
                  </a:cubicBezTo>
                  <a:cubicBezTo>
                    <a:pt x="159416" y="551527"/>
                    <a:pt x="159163" y="547106"/>
                    <a:pt x="159163" y="546348"/>
                  </a:cubicBezTo>
                  <a:cubicBezTo>
                    <a:pt x="160555" y="525759"/>
                    <a:pt x="162579" y="495192"/>
                    <a:pt x="164350" y="465761"/>
                  </a:cubicBezTo>
                  <a:cubicBezTo>
                    <a:pt x="165995" y="441131"/>
                    <a:pt x="167513" y="417384"/>
                    <a:pt x="168525" y="401343"/>
                  </a:cubicBezTo>
                  <a:cubicBezTo>
                    <a:pt x="169158" y="391869"/>
                    <a:pt x="175863" y="390859"/>
                    <a:pt x="182442" y="389848"/>
                  </a:cubicBezTo>
                  <a:cubicBezTo>
                    <a:pt x="183202" y="389722"/>
                    <a:pt x="183961" y="389596"/>
                    <a:pt x="184846" y="389469"/>
                  </a:cubicBezTo>
                  <a:cubicBezTo>
                    <a:pt x="210150" y="385301"/>
                    <a:pt x="256582" y="378354"/>
                    <a:pt x="275940" y="378859"/>
                  </a:cubicBezTo>
                  <a:close/>
                  <a:moveTo>
                    <a:pt x="584806" y="1561"/>
                  </a:moveTo>
                  <a:cubicBezTo>
                    <a:pt x="591386" y="-1218"/>
                    <a:pt x="597713" y="-207"/>
                    <a:pt x="601256" y="3961"/>
                  </a:cubicBezTo>
                  <a:cubicBezTo>
                    <a:pt x="603913" y="6993"/>
                    <a:pt x="604925" y="11414"/>
                    <a:pt x="604166" y="16593"/>
                  </a:cubicBezTo>
                  <a:lnTo>
                    <a:pt x="587337" y="132305"/>
                  </a:lnTo>
                  <a:cubicBezTo>
                    <a:pt x="586198" y="140515"/>
                    <a:pt x="581264" y="145568"/>
                    <a:pt x="574684" y="145568"/>
                  </a:cubicBezTo>
                  <a:cubicBezTo>
                    <a:pt x="571268" y="145568"/>
                    <a:pt x="567725" y="144179"/>
                    <a:pt x="564308" y="141526"/>
                  </a:cubicBezTo>
                  <a:lnTo>
                    <a:pt x="537357" y="120557"/>
                  </a:lnTo>
                  <a:lnTo>
                    <a:pt x="432589" y="277828"/>
                  </a:lnTo>
                  <a:cubicBezTo>
                    <a:pt x="427148" y="286039"/>
                    <a:pt x="418544" y="291218"/>
                    <a:pt x="408927" y="291976"/>
                  </a:cubicBezTo>
                  <a:cubicBezTo>
                    <a:pt x="399311" y="292734"/>
                    <a:pt x="389948" y="288944"/>
                    <a:pt x="383241" y="281617"/>
                  </a:cubicBezTo>
                  <a:lnTo>
                    <a:pt x="335792" y="230204"/>
                  </a:lnTo>
                  <a:lnTo>
                    <a:pt x="266200" y="338589"/>
                  </a:lnTo>
                  <a:cubicBezTo>
                    <a:pt x="261138" y="346547"/>
                    <a:pt x="252914" y="351852"/>
                    <a:pt x="243803" y="353242"/>
                  </a:cubicBezTo>
                  <a:cubicBezTo>
                    <a:pt x="234693" y="354632"/>
                    <a:pt x="225330" y="351852"/>
                    <a:pt x="218118" y="345789"/>
                  </a:cubicBezTo>
                  <a:lnTo>
                    <a:pt x="182942" y="316103"/>
                  </a:lnTo>
                  <a:lnTo>
                    <a:pt x="136505" y="352358"/>
                  </a:lnTo>
                  <a:cubicBezTo>
                    <a:pt x="132076" y="355768"/>
                    <a:pt x="126762" y="357537"/>
                    <a:pt x="121574" y="357537"/>
                  </a:cubicBezTo>
                  <a:cubicBezTo>
                    <a:pt x="114362" y="357537"/>
                    <a:pt x="107276" y="354253"/>
                    <a:pt x="102468" y="348189"/>
                  </a:cubicBezTo>
                  <a:cubicBezTo>
                    <a:pt x="94243" y="337704"/>
                    <a:pt x="96141" y="322546"/>
                    <a:pt x="106643" y="314335"/>
                  </a:cubicBezTo>
                  <a:lnTo>
                    <a:pt x="161431" y="271638"/>
                  </a:lnTo>
                  <a:cubicBezTo>
                    <a:pt x="174338" y="261406"/>
                    <a:pt x="193697" y="261785"/>
                    <a:pt x="206224" y="272522"/>
                  </a:cubicBezTo>
                  <a:lnTo>
                    <a:pt x="235326" y="297029"/>
                  </a:lnTo>
                  <a:lnTo>
                    <a:pt x="306943" y="185613"/>
                  </a:lnTo>
                  <a:cubicBezTo>
                    <a:pt x="312384" y="177149"/>
                    <a:pt x="320988" y="171843"/>
                    <a:pt x="330604" y="171085"/>
                  </a:cubicBezTo>
                  <a:cubicBezTo>
                    <a:pt x="340221" y="170201"/>
                    <a:pt x="349584" y="173991"/>
                    <a:pt x="356417" y="181191"/>
                  </a:cubicBezTo>
                  <a:lnTo>
                    <a:pt x="404246" y="233110"/>
                  </a:lnTo>
                  <a:lnTo>
                    <a:pt x="499018" y="90745"/>
                  </a:lnTo>
                  <a:lnTo>
                    <a:pt x="473206" y="70659"/>
                  </a:lnTo>
                  <a:cubicBezTo>
                    <a:pt x="468271" y="66870"/>
                    <a:pt x="465867" y="62069"/>
                    <a:pt x="466626" y="57269"/>
                  </a:cubicBezTo>
                  <a:cubicBezTo>
                    <a:pt x="467258" y="52469"/>
                    <a:pt x="470801" y="48553"/>
                    <a:pt x="476622" y="46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523CBCD-BA11-4C5B-BA1E-A461F6FAB34B}"/>
              </a:ext>
            </a:extLst>
          </p:cNvPr>
          <p:cNvGrpSpPr/>
          <p:nvPr/>
        </p:nvGrpSpPr>
        <p:grpSpPr>
          <a:xfrm>
            <a:off x="7871375" y="4526965"/>
            <a:ext cx="768208" cy="768206"/>
            <a:chOff x="7871375" y="4526965"/>
            <a:chExt cx="768208" cy="76820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11B8057-9EC8-4747-918E-194310E2D0D1}"/>
                </a:ext>
              </a:extLst>
            </p:cNvPr>
            <p:cNvSpPr/>
            <p:nvPr/>
          </p:nvSpPr>
          <p:spPr>
            <a:xfrm>
              <a:off x="7871375" y="4526965"/>
              <a:ext cx="768208" cy="768206"/>
            </a:xfrm>
            <a:prstGeom prst="ellipse">
              <a:avLst/>
            </a:prstGeom>
            <a:solidFill>
              <a:srgbClr val="014579">
                <a:alpha val="51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C228193-2A04-4AFE-9FA0-E915E83FEE53}"/>
                </a:ext>
              </a:extLst>
            </p:cNvPr>
            <p:cNvSpPr/>
            <p:nvPr/>
          </p:nvSpPr>
          <p:spPr>
            <a:xfrm>
              <a:off x="7909936" y="4565525"/>
              <a:ext cx="691087" cy="691087"/>
            </a:xfrm>
            <a:prstGeom prst="ellipse">
              <a:avLst/>
            </a:prstGeom>
            <a:solidFill>
              <a:srgbClr val="01457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data-pie-chart_72876">
              <a:extLst>
                <a:ext uri="{FF2B5EF4-FFF2-40B4-BE49-F238E27FC236}">
                  <a16:creationId xmlns:a16="http://schemas.microsoft.com/office/drawing/2014/main" id="{40C3E1CA-4BA7-41DD-8633-EBD46896B1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67181" y="4723865"/>
              <a:ext cx="390991" cy="353749"/>
            </a:xfrm>
            <a:custGeom>
              <a:avLst/>
              <a:gdLst>
                <a:gd name="T0" fmla="*/ 10743 w 10743"/>
                <a:gd name="T1" fmla="*/ 4866 h 9733"/>
                <a:gd name="T2" fmla="*/ 5804 w 10743"/>
                <a:gd name="T3" fmla="*/ 9733 h 9733"/>
                <a:gd name="T4" fmla="*/ 1155 w 10743"/>
                <a:gd name="T5" fmla="*/ 6509 h 9733"/>
                <a:gd name="T6" fmla="*/ 355 w 10743"/>
                <a:gd name="T7" fmla="*/ 6504 h 9733"/>
                <a:gd name="T8" fmla="*/ 143 w 10743"/>
                <a:gd name="T9" fmla="*/ 6113 h 9733"/>
                <a:gd name="T10" fmla="*/ 1248 w 10743"/>
                <a:gd name="T11" fmla="*/ 4471 h 9733"/>
                <a:gd name="T12" fmla="*/ 1765 w 10743"/>
                <a:gd name="T13" fmla="*/ 4474 h 9733"/>
                <a:gd name="T14" fmla="*/ 2850 w 10743"/>
                <a:gd name="T15" fmla="*/ 6129 h 9733"/>
                <a:gd name="T16" fmla="*/ 2634 w 10743"/>
                <a:gd name="T17" fmla="*/ 6517 h 9733"/>
                <a:gd name="T18" fmla="*/ 2114 w 10743"/>
                <a:gd name="T19" fmla="*/ 6514 h 9733"/>
                <a:gd name="T20" fmla="*/ 5804 w 10743"/>
                <a:gd name="T21" fmla="*/ 8859 h 9733"/>
                <a:gd name="T22" fmla="*/ 9856 w 10743"/>
                <a:gd name="T23" fmla="*/ 4866 h 9733"/>
                <a:gd name="T24" fmla="*/ 5804 w 10743"/>
                <a:gd name="T25" fmla="*/ 874 h 9733"/>
                <a:gd name="T26" fmla="*/ 2758 w 10743"/>
                <a:gd name="T27" fmla="*/ 2233 h 9733"/>
                <a:gd name="T28" fmla="*/ 2133 w 10743"/>
                <a:gd name="T29" fmla="*/ 2273 h 9733"/>
                <a:gd name="T30" fmla="*/ 2091 w 10743"/>
                <a:gd name="T31" fmla="*/ 1656 h 9733"/>
                <a:gd name="T32" fmla="*/ 5804 w 10743"/>
                <a:gd name="T33" fmla="*/ 0 h 9733"/>
                <a:gd name="T34" fmla="*/ 10743 w 10743"/>
                <a:gd name="T35" fmla="*/ 4866 h 9733"/>
                <a:gd name="T36" fmla="*/ 7074 w 10743"/>
                <a:gd name="T37" fmla="*/ 7390 h 9733"/>
                <a:gd name="T38" fmla="*/ 7062 w 10743"/>
                <a:gd name="T39" fmla="*/ 7322 h 9733"/>
                <a:gd name="T40" fmla="*/ 6921 w 10743"/>
                <a:gd name="T41" fmla="*/ 5184 h 9733"/>
                <a:gd name="T42" fmla="*/ 7392 w 10743"/>
                <a:gd name="T43" fmla="*/ 7071 h 9733"/>
                <a:gd name="T44" fmla="*/ 7800 w 10743"/>
                <a:gd name="T45" fmla="*/ 7461 h 9733"/>
                <a:gd name="T46" fmla="*/ 8192 w 10743"/>
                <a:gd name="T47" fmla="*/ 7055 h 9733"/>
                <a:gd name="T48" fmla="*/ 7199 w 10743"/>
                <a:gd name="T49" fmla="*/ 4330 h 9733"/>
                <a:gd name="T50" fmla="*/ 6889 w 10743"/>
                <a:gd name="T51" fmla="*/ 4123 h 9733"/>
                <a:gd name="T52" fmla="*/ 6658 w 10743"/>
                <a:gd name="T53" fmla="*/ 4024 h 9733"/>
                <a:gd name="T54" fmla="*/ 6092 w 10743"/>
                <a:gd name="T55" fmla="*/ 3914 h 9733"/>
                <a:gd name="T56" fmla="*/ 6385 w 10743"/>
                <a:gd name="T57" fmla="*/ 6971 h 9733"/>
                <a:gd name="T58" fmla="*/ 5963 w 10743"/>
                <a:gd name="T59" fmla="*/ 7464 h 9733"/>
                <a:gd name="T60" fmla="*/ 5480 w 10743"/>
                <a:gd name="T61" fmla="*/ 6971 h 9733"/>
                <a:gd name="T62" fmla="*/ 5846 w 10743"/>
                <a:gd name="T63" fmla="*/ 3909 h 9733"/>
                <a:gd name="T64" fmla="*/ 5229 w 10743"/>
                <a:gd name="T65" fmla="*/ 4019 h 9733"/>
                <a:gd name="T66" fmla="*/ 4997 w 10743"/>
                <a:gd name="T67" fmla="*/ 4123 h 9733"/>
                <a:gd name="T68" fmla="*/ 4619 w 10743"/>
                <a:gd name="T69" fmla="*/ 4399 h 9733"/>
                <a:gd name="T70" fmla="*/ 3683 w 10743"/>
                <a:gd name="T71" fmla="*/ 7043 h 9733"/>
                <a:gd name="T72" fmla="*/ 4063 w 10743"/>
                <a:gd name="T73" fmla="*/ 7460 h 9733"/>
                <a:gd name="T74" fmla="*/ 4083 w 10743"/>
                <a:gd name="T75" fmla="*/ 7461 h 9733"/>
                <a:gd name="T76" fmla="*/ 4482 w 10743"/>
                <a:gd name="T77" fmla="*/ 7083 h 9733"/>
                <a:gd name="T78" fmla="*/ 4983 w 10743"/>
                <a:gd name="T79" fmla="*/ 5183 h 9733"/>
                <a:gd name="T80" fmla="*/ 4894 w 10743"/>
                <a:gd name="T81" fmla="*/ 7067 h 9733"/>
                <a:gd name="T82" fmla="*/ 4887 w 10743"/>
                <a:gd name="T83" fmla="*/ 7108 h 9733"/>
                <a:gd name="T84" fmla="*/ 4772 w 10743"/>
                <a:gd name="T85" fmla="*/ 8724 h 9733"/>
                <a:gd name="T86" fmla="*/ 5802 w 10743"/>
                <a:gd name="T87" fmla="*/ 8858 h 9733"/>
                <a:gd name="T88" fmla="*/ 5853 w 10743"/>
                <a:gd name="T89" fmla="*/ 8137 h 9733"/>
                <a:gd name="T90" fmla="*/ 5966 w 10743"/>
                <a:gd name="T91" fmla="*/ 8116 h 9733"/>
                <a:gd name="T92" fmla="*/ 6082 w 10743"/>
                <a:gd name="T93" fmla="*/ 8128 h 9733"/>
                <a:gd name="T94" fmla="*/ 6129 w 10743"/>
                <a:gd name="T95" fmla="*/ 8842 h 9733"/>
                <a:gd name="T96" fmla="*/ 7154 w 10743"/>
                <a:gd name="T97" fmla="*/ 8626 h 9733"/>
                <a:gd name="T98" fmla="*/ 7074 w 10743"/>
                <a:gd name="T99" fmla="*/ 7390 h 9733"/>
                <a:gd name="T100" fmla="*/ 5952 w 10743"/>
                <a:gd name="T101" fmla="*/ 3798 h 9733"/>
                <a:gd name="T102" fmla="*/ 7086 w 10743"/>
                <a:gd name="T103" fmla="*/ 2670 h 9733"/>
                <a:gd name="T104" fmla="*/ 5952 w 10743"/>
                <a:gd name="T105" fmla="*/ 1542 h 9733"/>
                <a:gd name="T106" fmla="*/ 4819 w 10743"/>
                <a:gd name="T107" fmla="*/ 2670 h 9733"/>
                <a:gd name="T108" fmla="*/ 5952 w 10743"/>
                <a:gd name="T109" fmla="*/ 3798 h 9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743" h="9733">
                  <a:moveTo>
                    <a:pt x="10743" y="4866"/>
                  </a:moveTo>
                  <a:cubicBezTo>
                    <a:pt x="10743" y="7550"/>
                    <a:pt x="8527" y="9733"/>
                    <a:pt x="5804" y="9733"/>
                  </a:cubicBezTo>
                  <a:cubicBezTo>
                    <a:pt x="3711" y="9733"/>
                    <a:pt x="1852" y="8424"/>
                    <a:pt x="1155" y="6509"/>
                  </a:cubicBezTo>
                  <a:lnTo>
                    <a:pt x="355" y="6504"/>
                  </a:lnTo>
                  <a:cubicBezTo>
                    <a:pt x="95" y="6503"/>
                    <a:pt x="0" y="6327"/>
                    <a:pt x="143" y="6113"/>
                  </a:cubicBezTo>
                  <a:lnTo>
                    <a:pt x="1248" y="4471"/>
                  </a:lnTo>
                  <a:cubicBezTo>
                    <a:pt x="1391" y="4257"/>
                    <a:pt x="1624" y="4259"/>
                    <a:pt x="1765" y="4474"/>
                  </a:cubicBezTo>
                  <a:lnTo>
                    <a:pt x="2850" y="6129"/>
                  </a:lnTo>
                  <a:cubicBezTo>
                    <a:pt x="2991" y="6344"/>
                    <a:pt x="2894" y="6519"/>
                    <a:pt x="2634" y="6517"/>
                  </a:cubicBezTo>
                  <a:lnTo>
                    <a:pt x="2114" y="6514"/>
                  </a:lnTo>
                  <a:cubicBezTo>
                    <a:pt x="2761" y="7921"/>
                    <a:pt x="4198" y="8859"/>
                    <a:pt x="5804" y="8859"/>
                  </a:cubicBezTo>
                  <a:cubicBezTo>
                    <a:pt x="8038" y="8859"/>
                    <a:pt x="9856" y="7068"/>
                    <a:pt x="9856" y="4866"/>
                  </a:cubicBezTo>
                  <a:cubicBezTo>
                    <a:pt x="9856" y="2665"/>
                    <a:pt x="8038" y="874"/>
                    <a:pt x="5804" y="874"/>
                  </a:cubicBezTo>
                  <a:cubicBezTo>
                    <a:pt x="4638" y="874"/>
                    <a:pt x="3528" y="1369"/>
                    <a:pt x="2758" y="2233"/>
                  </a:cubicBezTo>
                  <a:cubicBezTo>
                    <a:pt x="2597" y="2415"/>
                    <a:pt x="2316" y="2433"/>
                    <a:pt x="2133" y="2273"/>
                  </a:cubicBezTo>
                  <a:cubicBezTo>
                    <a:pt x="1948" y="2114"/>
                    <a:pt x="1930" y="1838"/>
                    <a:pt x="2091" y="1656"/>
                  </a:cubicBezTo>
                  <a:cubicBezTo>
                    <a:pt x="3030" y="603"/>
                    <a:pt x="4383" y="0"/>
                    <a:pt x="5804" y="0"/>
                  </a:cubicBezTo>
                  <a:cubicBezTo>
                    <a:pt x="8527" y="0"/>
                    <a:pt x="10743" y="2182"/>
                    <a:pt x="10743" y="4866"/>
                  </a:cubicBezTo>
                  <a:close/>
                  <a:moveTo>
                    <a:pt x="7074" y="7390"/>
                  </a:moveTo>
                  <a:cubicBezTo>
                    <a:pt x="7072" y="7366"/>
                    <a:pt x="7067" y="7344"/>
                    <a:pt x="7062" y="7322"/>
                  </a:cubicBezTo>
                  <a:cubicBezTo>
                    <a:pt x="7039" y="6671"/>
                    <a:pt x="6964" y="5707"/>
                    <a:pt x="6921" y="5184"/>
                  </a:cubicBezTo>
                  <a:cubicBezTo>
                    <a:pt x="7211" y="5570"/>
                    <a:pt x="7374" y="6210"/>
                    <a:pt x="7392" y="7071"/>
                  </a:cubicBezTo>
                  <a:cubicBezTo>
                    <a:pt x="7396" y="7288"/>
                    <a:pt x="7574" y="7461"/>
                    <a:pt x="7800" y="7461"/>
                  </a:cubicBezTo>
                  <a:cubicBezTo>
                    <a:pt x="8021" y="7456"/>
                    <a:pt x="8196" y="7275"/>
                    <a:pt x="8192" y="7055"/>
                  </a:cubicBezTo>
                  <a:cubicBezTo>
                    <a:pt x="8165" y="5733"/>
                    <a:pt x="7830" y="4817"/>
                    <a:pt x="7199" y="4330"/>
                  </a:cubicBezTo>
                  <a:cubicBezTo>
                    <a:pt x="7104" y="4257"/>
                    <a:pt x="6995" y="4180"/>
                    <a:pt x="6889" y="4123"/>
                  </a:cubicBezTo>
                  <a:cubicBezTo>
                    <a:pt x="6815" y="4083"/>
                    <a:pt x="6737" y="4051"/>
                    <a:pt x="6658" y="4024"/>
                  </a:cubicBezTo>
                  <a:cubicBezTo>
                    <a:pt x="6475" y="3962"/>
                    <a:pt x="6284" y="3927"/>
                    <a:pt x="6092" y="3914"/>
                  </a:cubicBezTo>
                  <a:lnTo>
                    <a:pt x="6385" y="6971"/>
                  </a:lnTo>
                  <a:lnTo>
                    <a:pt x="5963" y="7464"/>
                  </a:lnTo>
                  <a:lnTo>
                    <a:pt x="5480" y="6971"/>
                  </a:lnTo>
                  <a:lnTo>
                    <a:pt x="5846" y="3909"/>
                  </a:lnTo>
                  <a:cubicBezTo>
                    <a:pt x="5637" y="3916"/>
                    <a:pt x="5427" y="3950"/>
                    <a:pt x="5229" y="4019"/>
                  </a:cubicBezTo>
                  <a:cubicBezTo>
                    <a:pt x="5149" y="4047"/>
                    <a:pt x="5071" y="4081"/>
                    <a:pt x="4997" y="4123"/>
                  </a:cubicBezTo>
                  <a:cubicBezTo>
                    <a:pt x="4863" y="4199"/>
                    <a:pt x="4734" y="4297"/>
                    <a:pt x="4619" y="4399"/>
                  </a:cubicBezTo>
                  <a:cubicBezTo>
                    <a:pt x="4054" y="4897"/>
                    <a:pt x="3748" y="5762"/>
                    <a:pt x="3683" y="7043"/>
                  </a:cubicBezTo>
                  <a:cubicBezTo>
                    <a:pt x="3672" y="7262"/>
                    <a:pt x="3842" y="7449"/>
                    <a:pt x="4063" y="7460"/>
                  </a:cubicBezTo>
                  <a:cubicBezTo>
                    <a:pt x="4069" y="7461"/>
                    <a:pt x="4076" y="7461"/>
                    <a:pt x="4083" y="7461"/>
                  </a:cubicBezTo>
                  <a:cubicBezTo>
                    <a:pt x="4295" y="7461"/>
                    <a:pt x="4471" y="7296"/>
                    <a:pt x="4482" y="7083"/>
                  </a:cubicBezTo>
                  <a:cubicBezTo>
                    <a:pt x="4526" y="6215"/>
                    <a:pt x="4699" y="5569"/>
                    <a:pt x="4983" y="5183"/>
                  </a:cubicBezTo>
                  <a:cubicBezTo>
                    <a:pt x="4963" y="5587"/>
                    <a:pt x="4926" y="6319"/>
                    <a:pt x="4894" y="7067"/>
                  </a:cubicBezTo>
                  <a:cubicBezTo>
                    <a:pt x="4892" y="7081"/>
                    <a:pt x="4888" y="7093"/>
                    <a:pt x="4887" y="7108"/>
                  </a:cubicBezTo>
                  <a:lnTo>
                    <a:pt x="4772" y="8724"/>
                  </a:lnTo>
                  <a:cubicBezTo>
                    <a:pt x="5103" y="8810"/>
                    <a:pt x="5448" y="8858"/>
                    <a:pt x="5802" y="8858"/>
                  </a:cubicBezTo>
                  <a:lnTo>
                    <a:pt x="5853" y="8137"/>
                  </a:lnTo>
                  <a:cubicBezTo>
                    <a:pt x="5893" y="8126"/>
                    <a:pt x="5932" y="8116"/>
                    <a:pt x="5966" y="8116"/>
                  </a:cubicBezTo>
                  <a:cubicBezTo>
                    <a:pt x="6005" y="8116"/>
                    <a:pt x="6044" y="8123"/>
                    <a:pt x="6082" y="8128"/>
                  </a:cubicBezTo>
                  <a:lnTo>
                    <a:pt x="6129" y="8842"/>
                  </a:lnTo>
                  <a:cubicBezTo>
                    <a:pt x="6486" y="8814"/>
                    <a:pt x="6829" y="8739"/>
                    <a:pt x="7154" y="8626"/>
                  </a:cubicBezTo>
                  <a:lnTo>
                    <a:pt x="7074" y="7390"/>
                  </a:lnTo>
                  <a:close/>
                  <a:moveTo>
                    <a:pt x="5952" y="3798"/>
                  </a:moveTo>
                  <a:cubicBezTo>
                    <a:pt x="6578" y="3798"/>
                    <a:pt x="7086" y="3294"/>
                    <a:pt x="7086" y="2670"/>
                  </a:cubicBezTo>
                  <a:cubicBezTo>
                    <a:pt x="7086" y="2047"/>
                    <a:pt x="6578" y="1542"/>
                    <a:pt x="5952" y="1542"/>
                  </a:cubicBezTo>
                  <a:cubicBezTo>
                    <a:pt x="5326" y="1542"/>
                    <a:pt x="4819" y="2047"/>
                    <a:pt x="4819" y="2670"/>
                  </a:cubicBezTo>
                  <a:cubicBezTo>
                    <a:pt x="4819" y="3294"/>
                    <a:pt x="5326" y="3798"/>
                    <a:pt x="5952" y="37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图片占位符 39">
            <a:extLst>
              <a:ext uri="{FF2B5EF4-FFF2-40B4-BE49-F238E27FC236}">
                <a16:creationId xmlns:a16="http://schemas.microsoft.com/office/drawing/2014/main" id="{73692476-8258-4106-8DB8-8332113E73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70965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1030358-52A8-4485-AE38-CC32B9698151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参考文献页面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E560CEB-0414-4F01-A72E-30DC8E90251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976C20-283C-40B9-B3B2-CBEC9E84F7C6}"/>
              </a:ext>
            </a:extLst>
          </p:cNvPr>
          <p:cNvSpPr txBox="1"/>
          <p:nvPr/>
        </p:nvSpPr>
        <p:spPr>
          <a:xfrm>
            <a:off x="555594" y="2175492"/>
            <a:ext cx="10144718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郑斐然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苗夺谦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张志飞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一种中文微博新闻话题检测的方法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计算机科学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2012, 39(1):138-141.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彭兰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“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大数据”时代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新闻业面临的新震荡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编辑之友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2013(1):6-10.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李希光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畸变的媒体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市场经济中新闻的运作与功能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青年记者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2003(1):8-11.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郭镇之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舆论监督与西方新闻工作者的专业主义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国际新闻界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1999(5):32-38.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文军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邓春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关联理论在网络新闻翻译过程中的适用性调查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外语教学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2003, 24(6):87-92.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6.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蔡雯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 “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公共新闻”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发展中的理论与探索中的实践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探析美国“公共新闻”及其研究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[J].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国际新闻界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 2004(1):30-34.</a:t>
            </a: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D06E50D-2B42-4FD7-AA5C-A1FCDDB49F63}"/>
              </a:ext>
            </a:extLst>
          </p:cNvPr>
          <p:cNvGrpSpPr/>
          <p:nvPr/>
        </p:nvGrpSpPr>
        <p:grpSpPr>
          <a:xfrm>
            <a:off x="482642" y="1016311"/>
            <a:ext cx="10512288" cy="2646878"/>
            <a:chOff x="482642" y="620071"/>
            <a:chExt cx="10512288" cy="264687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02C193-F916-4102-958D-E676342E5434}"/>
                </a:ext>
              </a:extLst>
            </p:cNvPr>
            <p:cNvSpPr txBox="1"/>
            <p:nvPr/>
          </p:nvSpPr>
          <p:spPr>
            <a:xfrm>
              <a:off x="482642" y="620071"/>
              <a:ext cx="144572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“</a:t>
              </a:r>
              <a:endParaRPr lang="zh-CN" altLang="en-US" sz="16600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94A45ADE-933A-4AF3-8692-EE908F823A53}"/>
                </a:ext>
              </a:extLst>
            </p:cNvPr>
            <p:cNvCxnSpPr/>
            <p:nvPr/>
          </p:nvCxnSpPr>
          <p:spPr>
            <a:xfrm>
              <a:off x="1448352" y="1513490"/>
              <a:ext cx="9546578" cy="0"/>
            </a:xfrm>
            <a:prstGeom prst="line">
              <a:avLst/>
            </a:prstGeom>
            <a:ln w="19050">
              <a:solidFill>
                <a:srgbClr val="03477A">
                  <a:alpha val="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2BD4D2E-3A83-4FA2-AF12-6BC1F5DBBD68}"/>
              </a:ext>
            </a:extLst>
          </p:cNvPr>
          <p:cNvGrpSpPr/>
          <p:nvPr/>
        </p:nvGrpSpPr>
        <p:grpSpPr>
          <a:xfrm>
            <a:off x="555594" y="4607362"/>
            <a:ext cx="11159642" cy="2646878"/>
            <a:chOff x="555594" y="4211122"/>
            <a:chExt cx="11159642" cy="264687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824BC03-5096-4EB2-B730-6EAEA93C1706}"/>
                </a:ext>
              </a:extLst>
            </p:cNvPr>
            <p:cNvSpPr txBox="1"/>
            <p:nvPr/>
          </p:nvSpPr>
          <p:spPr>
            <a:xfrm>
              <a:off x="10269510" y="4211122"/>
              <a:ext cx="144572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”</a:t>
              </a:r>
              <a:endParaRPr lang="zh-CN" altLang="en-US" sz="16600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E62C228-BA0C-425D-BFB1-90CD917F81D6}"/>
                </a:ext>
              </a:extLst>
            </p:cNvPr>
            <p:cNvCxnSpPr/>
            <p:nvPr/>
          </p:nvCxnSpPr>
          <p:spPr>
            <a:xfrm>
              <a:off x="555594" y="4903076"/>
              <a:ext cx="9546578" cy="0"/>
            </a:xfrm>
            <a:prstGeom prst="line">
              <a:avLst/>
            </a:prstGeom>
            <a:ln w="22225">
              <a:solidFill>
                <a:srgbClr val="03477A">
                  <a:alpha val="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5745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11D56BD9-9D5D-4F65-BC1E-945C624C2D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0E2E289-ED6C-4236-BBD2-EDA19B2076DB}"/>
              </a:ext>
            </a:extLst>
          </p:cNvPr>
          <p:cNvSpPr/>
          <p:nvPr/>
        </p:nvSpPr>
        <p:spPr>
          <a:xfrm>
            <a:off x="748482" y="1937186"/>
            <a:ext cx="2507530" cy="1330881"/>
          </a:xfrm>
          <a:prstGeom prst="rect">
            <a:avLst/>
          </a:prstGeom>
          <a:solidFill>
            <a:srgbClr val="0068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10E2FE2-47B2-4F44-AF4C-F380088D651A}"/>
              </a:ext>
            </a:extLst>
          </p:cNvPr>
          <p:cNvCxnSpPr>
            <a:cxnSpLocks/>
          </p:cNvCxnSpPr>
          <p:nvPr/>
        </p:nvCxnSpPr>
        <p:spPr>
          <a:xfrm>
            <a:off x="748482" y="1587907"/>
            <a:ext cx="968097" cy="0"/>
          </a:xfrm>
          <a:prstGeom prst="line">
            <a:avLst/>
          </a:prstGeom>
          <a:ln w="44450">
            <a:solidFill>
              <a:srgbClr val="FDD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3998024C-124D-4E2B-B21F-9E1DB9D3753A}"/>
              </a:ext>
            </a:extLst>
          </p:cNvPr>
          <p:cNvSpPr txBox="1"/>
          <p:nvPr/>
        </p:nvSpPr>
        <p:spPr>
          <a:xfrm>
            <a:off x="1840201" y="1356413"/>
            <a:ext cx="1253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主色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A10D04A-2FE5-49F9-ADAE-A09F4BE194AD}"/>
              </a:ext>
            </a:extLst>
          </p:cNvPr>
          <p:cNvGrpSpPr/>
          <p:nvPr/>
        </p:nvGrpSpPr>
        <p:grpSpPr>
          <a:xfrm>
            <a:off x="748482" y="3768349"/>
            <a:ext cx="5753650" cy="1926722"/>
            <a:chOff x="1150070" y="3067309"/>
            <a:chExt cx="5753650" cy="192672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0F594B1-DE3A-43E3-984D-41B78E16C91E}"/>
                </a:ext>
              </a:extLst>
            </p:cNvPr>
            <p:cNvSpPr/>
            <p:nvPr/>
          </p:nvSpPr>
          <p:spPr>
            <a:xfrm>
              <a:off x="1150070" y="3663149"/>
              <a:ext cx="2507530" cy="1330882"/>
            </a:xfrm>
            <a:prstGeom prst="rect">
              <a:avLst/>
            </a:prstGeom>
            <a:solidFill>
              <a:srgbClr val="FDD000"/>
            </a:solidFill>
            <a:ln>
              <a:solidFill>
                <a:srgbClr val="FD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DD000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7BCC2EA-F42D-456D-945A-2233EADCE7A6}"/>
                </a:ext>
              </a:extLst>
            </p:cNvPr>
            <p:cNvCxnSpPr>
              <a:cxnSpLocks/>
            </p:cNvCxnSpPr>
            <p:nvPr/>
          </p:nvCxnSpPr>
          <p:spPr>
            <a:xfrm>
              <a:off x="1150070" y="3298803"/>
              <a:ext cx="968097" cy="0"/>
            </a:xfrm>
            <a:prstGeom prst="line">
              <a:avLst/>
            </a:prstGeom>
            <a:ln w="44450">
              <a:solidFill>
                <a:srgbClr val="FDD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058E556-61FE-46B0-A8FC-AA25858F869C}"/>
                </a:ext>
              </a:extLst>
            </p:cNvPr>
            <p:cNvSpPr txBox="1"/>
            <p:nvPr/>
          </p:nvSpPr>
          <p:spPr>
            <a:xfrm>
              <a:off x="2241789" y="3067309"/>
              <a:ext cx="12537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衬托色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83A20B2-EE66-44BB-AB0E-2723E23DB234}"/>
                </a:ext>
              </a:extLst>
            </p:cNvPr>
            <p:cNvSpPr/>
            <p:nvPr/>
          </p:nvSpPr>
          <p:spPr>
            <a:xfrm>
              <a:off x="4396190" y="3663149"/>
              <a:ext cx="2507530" cy="1330882"/>
            </a:xfrm>
            <a:prstGeom prst="rect">
              <a:avLst/>
            </a:prstGeom>
            <a:solidFill>
              <a:srgbClr val="FF9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DD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6B5F7F2-A981-48B3-B092-CBF29540BFA5}"/>
              </a:ext>
            </a:extLst>
          </p:cNvPr>
          <p:cNvGrpSpPr/>
          <p:nvPr/>
        </p:nvGrpSpPr>
        <p:grpSpPr>
          <a:xfrm>
            <a:off x="748482" y="3268067"/>
            <a:ext cx="2507530" cy="230170"/>
            <a:chOff x="1150070" y="2963267"/>
            <a:chExt cx="2507530" cy="23017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3FF2FBD-49FB-4F47-BEE1-CBEB4003ADA4}"/>
                </a:ext>
              </a:extLst>
            </p:cNvPr>
            <p:cNvSpPr/>
            <p:nvPr/>
          </p:nvSpPr>
          <p:spPr>
            <a:xfrm>
              <a:off x="1150070" y="2963267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1150070 w 1567992"/>
                <a:gd name="connsiteY0" fmla="*/ 2963267 h 3193437"/>
                <a:gd name="connsiteX1" fmla="*/ 0 w 1567992"/>
                <a:gd name="connsiteY1" fmla="*/ 0 h 3193437"/>
                <a:gd name="connsiteX2" fmla="*/ 1567992 w 1567992"/>
                <a:gd name="connsiteY2" fmla="*/ 2963267 h 3193437"/>
                <a:gd name="connsiteX3" fmla="*/ 1567992 w 1567992"/>
                <a:gd name="connsiteY3" fmla="*/ 3193437 h 3193437"/>
                <a:gd name="connsiteX4" fmla="*/ 1150070 w 1567992"/>
                <a:gd name="connsiteY4" fmla="*/ 3193437 h 3193437"/>
                <a:gd name="connsiteX5" fmla="*/ 1150070 w 1567992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8B7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92CBB3C-47DB-4367-890F-B91840AFE235}"/>
                </a:ext>
              </a:extLst>
            </p:cNvPr>
            <p:cNvSpPr/>
            <p:nvPr/>
          </p:nvSpPr>
          <p:spPr>
            <a:xfrm>
              <a:off x="1567992" y="2963267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0076C2"/>
            </a:solidFill>
            <a:ln w="9525" cap="rnd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0B420B8-7EC0-424C-9C9F-15AB5D5996EE}"/>
                </a:ext>
              </a:extLst>
            </p:cNvPr>
            <p:cNvSpPr/>
            <p:nvPr/>
          </p:nvSpPr>
          <p:spPr>
            <a:xfrm>
              <a:off x="1985913" y="2963267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0084CD"/>
            </a:solidFill>
            <a:ln w="9525" cap="rnd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C4EDAAD-2594-4E97-89AF-1C3EAFBFC0DC}"/>
                </a:ext>
              </a:extLst>
            </p:cNvPr>
            <p:cNvSpPr/>
            <p:nvPr/>
          </p:nvSpPr>
          <p:spPr>
            <a:xfrm>
              <a:off x="2403835" y="2963267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0093D9"/>
            </a:solidFill>
            <a:ln w="9525" cap="rnd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65239C2-EF77-4E6F-A76F-A804C114A36D}"/>
                </a:ext>
              </a:extLst>
            </p:cNvPr>
            <p:cNvSpPr/>
            <p:nvPr/>
          </p:nvSpPr>
          <p:spPr>
            <a:xfrm>
              <a:off x="2821756" y="2963267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00A1E4"/>
            </a:solidFill>
            <a:ln w="9525" cap="rnd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19C086D-6CB8-41BA-877D-73CADA1CE8F6}"/>
                </a:ext>
              </a:extLst>
            </p:cNvPr>
            <p:cNvSpPr/>
            <p:nvPr/>
          </p:nvSpPr>
          <p:spPr>
            <a:xfrm>
              <a:off x="3239678" y="2963267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3239678 w 3657600"/>
                <a:gd name="connsiteY0" fmla="*/ 2963267 h 3193437"/>
                <a:gd name="connsiteX1" fmla="*/ 0 w 3657600"/>
                <a:gd name="connsiteY1" fmla="*/ 0 h 3193437"/>
                <a:gd name="connsiteX2" fmla="*/ 3657600 w 3657600"/>
                <a:gd name="connsiteY2" fmla="*/ 2963267 h 3193437"/>
                <a:gd name="connsiteX3" fmla="*/ 3657600 w 3657600"/>
                <a:gd name="connsiteY3" fmla="*/ 3193437 h 3193437"/>
                <a:gd name="connsiteX4" fmla="*/ 3239678 w 3657600"/>
                <a:gd name="connsiteY4" fmla="*/ 3193437 h 3193437"/>
                <a:gd name="connsiteX5" fmla="*/ 3239678 w 3657600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7CB04A2-8A2A-4228-8BE0-FA310E1E58FF}"/>
              </a:ext>
            </a:extLst>
          </p:cNvPr>
          <p:cNvGrpSpPr/>
          <p:nvPr/>
        </p:nvGrpSpPr>
        <p:grpSpPr>
          <a:xfrm>
            <a:off x="748482" y="5695071"/>
            <a:ext cx="2507530" cy="230170"/>
            <a:chOff x="748482" y="5390271"/>
            <a:chExt cx="2507530" cy="230170"/>
          </a:xfrm>
        </p:grpSpPr>
        <p:sp>
          <p:nvSpPr>
            <p:cNvPr id="46" name="矩形 14">
              <a:extLst>
                <a:ext uri="{FF2B5EF4-FFF2-40B4-BE49-F238E27FC236}">
                  <a16:creationId xmlns:a16="http://schemas.microsoft.com/office/drawing/2014/main" id="{ED3DFFDF-6F63-4BCF-A5E5-CEDA71B5BCD1}"/>
                </a:ext>
              </a:extLst>
            </p:cNvPr>
            <p:cNvSpPr/>
            <p:nvPr/>
          </p:nvSpPr>
          <p:spPr>
            <a:xfrm>
              <a:off x="748482" y="5390271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1150070 w 1567992"/>
                <a:gd name="connsiteY0" fmla="*/ 2963267 h 3193437"/>
                <a:gd name="connsiteX1" fmla="*/ 0 w 1567992"/>
                <a:gd name="connsiteY1" fmla="*/ 0 h 3193437"/>
                <a:gd name="connsiteX2" fmla="*/ 1567992 w 1567992"/>
                <a:gd name="connsiteY2" fmla="*/ 2963267 h 3193437"/>
                <a:gd name="connsiteX3" fmla="*/ 1567992 w 1567992"/>
                <a:gd name="connsiteY3" fmla="*/ 3193437 h 3193437"/>
                <a:gd name="connsiteX4" fmla="*/ 1150070 w 1567992"/>
                <a:gd name="connsiteY4" fmla="*/ 3193437 h 3193437"/>
                <a:gd name="connsiteX5" fmla="*/ 1150070 w 1567992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000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B236E2B-6C53-4116-A7DF-B5FD4DFD45BF}"/>
                </a:ext>
              </a:extLst>
            </p:cNvPr>
            <p:cNvSpPr/>
            <p:nvPr/>
          </p:nvSpPr>
          <p:spPr>
            <a:xfrm>
              <a:off x="1166404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DD725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F22A16B-0967-4733-8BAD-43EF3C919293}"/>
                </a:ext>
              </a:extLst>
            </p:cNvPr>
            <p:cNvSpPr/>
            <p:nvPr/>
          </p:nvSpPr>
          <p:spPr>
            <a:xfrm>
              <a:off x="1584325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DDE4B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83EDED3-C705-42F9-B583-99CC72852189}"/>
                </a:ext>
              </a:extLst>
            </p:cNvPr>
            <p:cNvSpPr/>
            <p:nvPr/>
          </p:nvSpPr>
          <p:spPr>
            <a:xfrm>
              <a:off x="2002247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EE571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C6055D2-B059-45A0-BF2F-4ADC890D5C5C}"/>
                </a:ext>
              </a:extLst>
            </p:cNvPr>
            <p:cNvSpPr/>
            <p:nvPr/>
          </p:nvSpPr>
          <p:spPr>
            <a:xfrm>
              <a:off x="2420168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EEC97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矩形 20">
              <a:extLst>
                <a:ext uri="{FF2B5EF4-FFF2-40B4-BE49-F238E27FC236}">
                  <a16:creationId xmlns:a16="http://schemas.microsoft.com/office/drawing/2014/main" id="{EF5FA740-F34E-4FDA-BD0E-050B53399C50}"/>
                </a:ext>
              </a:extLst>
            </p:cNvPr>
            <p:cNvSpPr/>
            <p:nvPr/>
          </p:nvSpPr>
          <p:spPr>
            <a:xfrm>
              <a:off x="2838090" y="5390271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3239678 w 3657600"/>
                <a:gd name="connsiteY0" fmla="*/ 2963267 h 3193437"/>
                <a:gd name="connsiteX1" fmla="*/ 0 w 3657600"/>
                <a:gd name="connsiteY1" fmla="*/ 0 h 3193437"/>
                <a:gd name="connsiteX2" fmla="*/ 3657600 w 3657600"/>
                <a:gd name="connsiteY2" fmla="*/ 2963267 h 3193437"/>
                <a:gd name="connsiteX3" fmla="*/ 3657600 w 3657600"/>
                <a:gd name="connsiteY3" fmla="*/ 3193437 h 3193437"/>
                <a:gd name="connsiteX4" fmla="*/ 3239678 w 3657600"/>
                <a:gd name="connsiteY4" fmla="*/ 3193437 h 3193437"/>
                <a:gd name="connsiteX5" fmla="*/ 3239678 w 3657600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4BD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08B109D-0144-4BDA-868C-4BC31B75D9BD}"/>
              </a:ext>
            </a:extLst>
          </p:cNvPr>
          <p:cNvGrpSpPr/>
          <p:nvPr/>
        </p:nvGrpSpPr>
        <p:grpSpPr>
          <a:xfrm>
            <a:off x="3994602" y="5695071"/>
            <a:ext cx="2507530" cy="230170"/>
            <a:chOff x="3994602" y="5390271"/>
            <a:chExt cx="2507530" cy="230170"/>
          </a:xfrm>
        </p:grpSpPr>
        <p:sp>
          <p:nvSpPr>
            <p:cNvPr id="60" name="矩形 14">
              <a:extLst>
                <a:ext uri="{FF2B5EF4-FFF2-40B4-BE49-F238E27FC236}">
                  <a16:creationId xmlns:a16="http://schemas.microsoft.com/office/drawing/2014/main" id="{F726D60C-226F-49CF-9252-3C03C8FD2931}"/>
                </a:ext>
              </a:extLst>
            </p:cNvPr>
            <p:cNvSpPr/>
            <p:nvPr/>
          </p:nvSpPr>
          <p:spPr>
            <a:xfrm>
              <a:off x="3994602" y="5390271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1150070 w 1567992"/>
                <a:gd name="connsiteY0" fmla="*/ 2963267 h 3193437"/>
                <a:gd name="connsiteX1" fmla="*/ 0 w 1567992"/>
                <a:gd name="connsiteY1" fmla="*/ 0 h 3193437"/>
                <a:gd name="connsiteX2" fmla="*/ 1567992 w 1567992"/>
                <a:gd name="connsiteY2" fmla="*/ 2963267 h 3193437"/>
                <a:gd name="connsiteX3" fmla="*/ 1567992 w 1567992"/>
                <a:gd name="connsiteY3" fmla="*/ 3193437 h 3193437"/>
                <a:gd name="connsiteX4" fmla="*/ 1150070 w 1567992"/>
                <a:gd name="connsiteY4" fmla="*/ 3193437 h 3193437"/>
                <a:gd name="connsiteX5" fmla="*/ 1150070 w 1567992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E00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186FD2D-F26C-4049-89F2-8D0FEDF515A3}"/>
                </a:ext>
              </a:extLst>
            </p:cNvPr>
            <p:cNvSpPr/>
            <p:nvPr/>
          </p:nvSpPr>
          <p:spPr>
            <a:xfrm>
              <a:off x="4412524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2" h="230171">
                  <a:moveTo>
                    <a:pt x="0" y="0"/>
                  </a:moveTo>
                  <a:lnTo>
                    <a:pt x="417921" y="0"/>
                  </a:lnTo>
                  <a:lnTo>
                    <a:pt x="417921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FA81B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36AD426-0979-4062-A088-EF0D9C5B9035}"/>
                </a:ext>
              </a:extLst>
            </p:cNvPr>
            <p:cNvSpPr/>
            <p:nvPr/>
          </p:nvSpPr>
          <p:spPr>
            <a:xfrm>
              <a:off x="4830445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FB236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1FEC6EF-6729-4B67-8F99-815569F05C21}"/>
                </a:ext>
              </a:extLst>
            </p:cNvPr>
            <p:cNvSpPr/>
            <p:nvPr/>
          </p:nvSpPr>
          <p:spPr>
            <a:xfrm>
              <a:off x="5248367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3" h="230171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FBD52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3AF14D5-BF34-4BD6-867C-A19351898BA5}"/>
                </a:ext>
              </a:extLst>
            </p:cNvPr>
            <p:cNvSpPr/>
            <p:nvPr/>
          </p:nvSpPr>
          <p:spPr>
            <a:xfrm>
              <a:off x="5666289" y="5390271"/>
              <a:ext cx="417922" cy="230170"/>
            </a:xfrm>
            <a:custGeom>
              <a:avLst/>
              <a:gdLst/>
              <a:ahLst/>
              <a:cxnLst/>
              <a:rect l="0" t="0" r="0" b="0"/>
              <a:pathLst>
                <a:path w="417922" h="230171">
                  <a:moveTo>
                    <a:pt x="0" y="0"/>
                  </a:moveTo>
                  <a:lnTo>
                    <a:pt x="417921" y="0"/>
                  </a:lnTo>
                  <a:lnTo>
                    <a:pt x="417921" y="230170"/>
                  </a:lnTo>
                  <a:lnTo>
                    <a:pt x="0" y="230170"/>
                  </a:lnTo>
                  <a:close/>
                </a:path>
              </a:pathLst>
            </a:custGeom>
            <a:solidFill>
              <a:srgbClr val="FFC76D"/>
            </a:solidFill>
            <a:ln w="9525" cap="rnd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矩形 20">
              <a:extLst>
                <a:ext uri="{FF2B5EF4-FFF2-40B4-BE49-F238E27FC236}">
                  <a16:creationId xmlns:a16="http://schemas.microsoft.com/office/drawing/2014/main" id="{161246A6-8455-4E4D-8FED-252E030EA336}"/>
                </a:ext>
              </a:extLst>
            </p:cNvPr>
            <p:cNvSpPr/>
            <p:nvPr/>
          </p:nvSpPr>
          <p:spPr>
            <a:xfrm>
              <a:off x="6084210" y="5390271"/>
              <a:ext cx="417922" cy="230170"/>
            </a:xfrm>
            <a:custGeom>
              <a:avLst/>
              <a:gdLst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  <a:gd name="connsiteX0" fmla="*/ 3239678 w 3657600"/>
                <a:gd name="connsiteY0" fmla="*/ 2963267 h 3193437"/>
                <a:gd name="connsiteX1" fmla="*/ 0 w 3657600"/>
                <a:gd name="connsiteY1" fmla="*/ 0 h 3193437"/>
                <a:gd name="connsiteX2" fmla="*/ 3657600 w 3657600"/>
                <a:gd name="connsiteY2" fmla="*/ 2963267 h 3193437"/>
                <a:gd name="connsiteX3" fmla="*/ 3657600 w 3657600"/>
                <a:gd name="connsiteY3" fmla="*/ 3193437 h 3193437"/>
                <a:gd name="connsiteX4" fmla="*/ 3239678 w 3657600"/>
                <a:gd name="connsiteY4" fmla="*/ 3193437 h 3193437"/>
                <a:gd name="connsiteX5" fmla="*/ 3239678 w 3657600"/>
                <a:gd name="connsiteY5" fmla="*/ 2963267 h 3193437"/>
                <a:gd name="connsiteX0" fmla="*/ 0 w 417922"/>
                <a:gd name="connsiteY0" fmla="*/ 0 h 230170"/>
                <a:gd name="connsiteX1" fmla="*/ 417922 w 417922"/>
                <a:gd name="connsiteY1" fmla="*/ 0 h 230170"/>
                <a:gd name="connsiteX2" fmla="*/ 417922 w 417922"/>
                <a:gd name="connsiteY2" fmla="*/ 230170 h 230170"/>
                <a:gd name="connsiteX3" fmla="*/ 0 w 417922"/>
                <a:gd name="connsiteY3" fmla="*/ 230170 h 230170"/>
                <a:gd name="connsiteX4" fmla="*/ 0 w 417922"/>
                <a:gd name="connsiteY4" fmla="*/ 0 h 23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922" h="230170">
                  <a:moveTo>
                    <a:pt x="0" y="0"/>
                  </a:moveTo>
                  <a:lnTo>
                    <a:pt x="417922" y="0"/>
                  </a:lnTo>
                  <a:lnTo>
                    <a:pt x="417922" y="230170"/>
                  </a:lnTo>
                  <a:lnTo>
                    <a:pt x="0" y="230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289"/>
            </a:solidFill>
            <a:ln w="9525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90A16E1-60C2-4024-B675-90DF2830ACA6}"/>
              </a:ext>
            </a:extLst>
          </p:cNvPr>
          <p:cNvGrpSpPr/>
          <p:nvPr/>
        </p:nvGrpSpPr>
        <p:grpSpPr>
          <a:xfrm>
            <a:off x="3989068" y="1936794"/>
            <a:ext cx="2451545" cy="938486"/>
            <a:chOff x="4390655" y="1642154"/>
            <a:chExt cx="2451545" cy="938486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42AD258E-16FF-4A48-A947-53BFB8E3E5E3}"/>
                </a:ext>
              </a:extLst>
            </p:cNvPr>
            <p:cNvSpPr/>
            <p:nvPr/>
          </p:nvSpPr>
          <p:spPr>
            <a:xfrm>
              <a:off x="4914212" y="1647453"/>
              <a:ext cx="394707" cy="394707"/>
            </a:xfrm>
            <a:prstGeom prst="rect">
              <a:avLst/>
            </a:prstGeom>
            <a:solidFill>
              <a:srgbClr val="4093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C614E975-20D4-44CC-A1C4-8B5F520B969C}"/>
                </a:ext>
              </a:extLst>
            </p:cNvPr>
            <p:cNvSpPr/>
            <p:nvPr/>
          </p:nvSpPr>
          <p:spPr>
            <a:xfrm>
              <a:off x="4390655" y="1642154"/>
              <a:ext cx="394707" cy="394707"/>
            </a:xfrm>
            <a:prstGeom prst="rect">
              <a:avLst/>
            </a:prstGeom>
            <a:solidFill>
              <a:srgbClr val="125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48675737-8986-4590-B338-03E558D94B3C}"/>
                </a:ext>
              </a:extLst>
            </p:cNvPr>
            <p:cNvSpPr/>
            <p:nvPr/>
          </p:nvSpPr>
          <p:spPr>
            <a:xfrm>
              <a:off x="5929200" y="1647453"/>
              <a:ext cx="394707" cy="394707"/>
            </a:xfrm>
            <a:prstGeom prst="rect">
              <a:avLst/>
            </a:prstGeom>
            <a:solidFill>
              <a:srgbClr val="17AB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E2B13BAB-93B4-4AA3-ABEC-76CFE5065762}"/>
                </a:ext>
              </a:extLst>
            </p:cNvPr>
            <p:cNvSpPr/>
            <p:nvPr/>
          </p:nvSpPr>
          <p:spPr>
            <a:xfrm>
              <a:off x="4914348" y="2185933"/>
              <a:ext cx="394707" cy="394707"/>
            </a:xfrm>
            <a:prstGeom prst="rect">
              <a:avLst/>
            </a:prstGeom>
            <a:solidFill>
              <a:srgbClr val="BDD7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BA2E4B01-2DE9-4BF5-BCC0-722C2E563ED4}"/>
                </a:ext>
              </a:extLst>
            </p:cNvPr>
            <p:cNvSpPr/>
            <p:nvPr/>
          </p:nvSpPr>
          <p:spPr>
            <a:xfrm>
              <a:off x="5427241" y="2185933"/>
              <a:ext cx="394707" cy="39470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BE425AB1-DBEB-4241-B3FB-5CBC240093D0}"/>
                </a:ext>
              </a:extLst>
            </p:cNvPr>
            <p:cNvSpPr/>
            <p:nvPr/>
          </p:nvSpPr>
          <p:spPr>
            <a:xfrm>
              <a:off x="6447493" y="2181745"/>
              <a:ext cx="394707" cy="394707"/>
            </a:xfrm>
            <a:prstGeom prst="rect">
              <a:avLst/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98B9A95-7341-4004-89A7-9BEC1C9B01EB}"/>
                </a:ext>
              </a:extLst>
            </p:cNvPr>
            <p:cNvSpPr/>
            <p:nvPr/>
          </p:nvSpPr>
          <p:spPr>
            <a:xfrm>
              <a:off x="4396189" y="2181744"/>
              <a:ext cx="394707" cy="394707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FF06FBFA-7B4E-4A32-8964-7A3F4C53460E}"/>
                </a:ext>
              </a:extLst>
            </p:cNvPr>
            <p:cNvSpPr/>
            <p:nvPr/>
          </p:nvSpPr>
          <p:spPr>
            <a:xfrm>
              <a:off x="6441981" y="1642155"/>
              <a:ext cx="394707" cy="394707"/>
            </a:xfrm>
            <a:prstGeom prst="rect">
              <a:avLst/>
            </a:prstGeom>
            <a:solidFill>
              <a:srgbClr val="3AB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29C08512-165E-4D9B-85CD-851B8EBAF6DD}"/>
                </a:ext>
              </a:extLst>
            </p:cNvPr>
            <p:cNvSpPr/>
            <p:nvPr/>
          </p:nvSpPr>
          <p:spPr>
            <a:xfrm>
              <a:off x="5421706" y="1642154"/>
              <a:ext cx="394707" cy="394707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E9FA7E87-63D7-4FE3-B745-84E7666E1570}"/>
                </a:ext>
              </a:extLst>
            </p:cNvPr>
            <p:cNvSpPr/>
            <p:nvPr/>
          </p:nvSpPr>
          <p:spPr>
            <a:xfrm>
              <a:off x="5940135" y="2181743"/>
              <a:ext cx="394707" cy="394707"/>
            </a:xfrm>
            <a:prstGeom prst="rect">
              <a:avLst/>
            </a:prstGeom>
            <a:solidFill>
              <a:srgbClr val="5CC1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77594223-7AB5-4B60-B949-71CB7A25C2F2}"/>
              </a:ext>
            </a:extLst>
          </p:cNvPr>
          <p:cNvCxnSpPr>
            <a:cxnSpLocks/>
          </p:cNvCxnSpPr>
          <p:nvPr/>
        </p:nvCxnSpPr>
        <p:spPr>
          <a:xfrm>
            <a:off x="8202933" y="1587907"/>
            <a:ext cx="968097" cy="0"/>
          </a:xfrm>
          <a:prstGeom prst="line">
            <a:avLst/>
          </a:prstGeom>
          <a:ln w="44450">
            <a:solidFill>
              <a:srgbClr val="FDD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>
            <a:extLst>
              <a:ext uri="{FF2B5EF4-FFF2-40B4-BE49-F238E27FC236}">
                <a16:creationId xmlns:a16="http://schemas.microsoft.com/office/drawing/2014/main" id="{85C892EE-5F7C-46DB-83EC-E40073CC4488}"/>
              </a:ext>
            </a:extLst>
          </p:cNvPr>
          <p:cNvSpPr txBox="1"/>
          <p:nvPr/>
        </p:nvSpPr>
        <p:spPr>
          <a:xfrm>
            <a:off x="9294652" y="1356413"/>
            <a:ext cx="248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浅色和深色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E909892A-9358-437C-9C44-8BDB692E3F2A}"/>
              </a:ext>
            </a:extLst>
          </p:cNvPr>
          <p:cNvSpPr/>
          <p:nvPr/>
        </p:nvSpPr>
        <p:spPr>
          <a:xfrm>
            <a:off x="8202933" y="1936794"/>
            <a:ext cx="1568899" cy="15613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03200" dist="762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96C20A02-E283-4A9C-908B-818A90721B1A}"/>
              </a:ext>
            </a:extLst>
          </p:cNvPr>
          <p:cNvSpPr/>
          <p:nvPr/>
        </p:nvSpPr>
        <p:spPr>
          <a:xfrm>
            <a:off x="10138046" y="1936794"/>
            <a:ext cx="1568899" cy="133127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203200" dist="762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5EC02E1D-0079-4D69-B49C-9D012ACEAE16}"/>
              </a:ext>
            </a:extLst>
          </p:cNvPr>
          <p:cNvSpPr/>
          <p:nvPr/>
        </p:nvSpPr>
        <p:spPr>
          <a:xfrm>
            <a:off x="10138047" y="3268068"/>
            <a:ext cx="273921" cy="230099"/>
          </a:xfrm>
          <a:custGeom>
            <a:avLst/>
            <a:gdLst>
              <a:gd name="connsiteX0" fmla="*/ 0 w 273921"/>
              <a:gd name="connsiteY0" fmla="*/ 0 h 230099"/>
              <a:gd name="connsiteX1" fmla="*/ 273921 w 273921"/>
              <a:gd name="connsiteY1" fmla="*/ 0 h 230099"/>
              <a:gd name="connsiteX2" fmla="*/ 273921 w 273921"/>
              <a:gd name="connsiteY2" fmla="*/ 230099 h 230099"/>
              <a:gd name="connsiteX3" fmla="*/ 0 w 273921"/>
              <a:gd name="connsiteY3" fmla="*/ 230099 h 230099"/>
              <a:gd name="connsiteX4" fmla="*/ 0 w 273921"/>
              <a:gd name="connsiteY4" fmla="*/ 0 h 230099"/>
              <a:gd name="connsiteX0" fmla="*/ 10138047 w 10411968"/>
              <a:gd name="connsiteY0" fmla="*/ 2963268 h 3193367"/>
              <a:gd name="connsiteX1" fmla="*/ 0 w 10411968"/>
              <a:gd name="connsiteY1" fmla="*/ 0 h 3193367"/>
              <a:gd name="connsiteX2" fmla="*/ 10411968 w 10411968"/>
              <a:gd name="connsiteY2" fmla="*/ 2963268 h 3193367"/>
              <a:gd name="connsiteX3" fmla="*/ 10411968 w 10411968"/>
              <a:gd name="connsiteY3" fmla="*/ 3193367 h 3193367"/>
              <a:gd name="connsiteX4" fmla="*/ 10138047 w 10411968"/>
              <a:gd name="connsiteY4" fmla="*/ 3193367 h 3193367"/>
              <a:gd name="connsiteX5" fmla="*/ 10138047 w 10411968"/>
              <a:gd name="connsiteY5" fmla="*/ 2963268 h 3193367"/>
              <a:gd name="connsiteX0" fmla="*/ 0 w 273921"/>
              <a:gd name="connsiteY0" fmla="*/ 0 h 230099"/>
              <a:gd name="connsiteX1" fmla="*/ 273921 w 273921"/>
              <a:gd name="connsiteY1" fmla="*/ 0 h 230099"/>
              <a:gd name="connsiteX2" fmla="*/ 273921 w 273921"/>
              <a:gd name="connsiteY2" fmla="*/ 230099 h 230099"/>
              <a:gd name="connsiteX3" fmla="*/ 0 w 273921"/>
              <a:gd name="connsiteY3" fmla="*/ 230099 h 230099"/>
              <a:gd name="connsiteX4" fmla="*/ 0 w 273921"/>
              <a:gd name="connsiteY4" fmla="*/ 0 h 2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921" h="230099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189F6A46-5890-4A01-AF0D-85942122D14C}"/>
              </a:ext>
            </a:extLst>
          </p:cNvPr>
          <p:cNvSpPr/>
          <p:nvPr/>
        </p:nvSpPr>
        <p:spPr>
          <a:xfrm>
            <a:off x="10396828" y="3268069"/>
            <a:ext cx="273921" cy="230099"/>
          </a:xfrm>
          <a:custGeom>
            <a:avLst/>
            <a:gdLst/>
            <a:ahLst/>
            <a:cxnLst/>
            <a:rect l="0" t="0" r="0" b="0"/>
            <a:pathLst>
              <a:path w="273922" h="230100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close/>
              </a:path>
            </a:pathLst>
          </a:custGeom>
          <a:solidFill>
            <a:srgbClr val="3F3F3F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9954D4BF-4294-42EF-B6BA-DD5A2B454DA1}"/>
              </a:ext>
            </a:extLst>
          </p:cNvPr>
          <p:cNvSpPr/>
          <p:nvPr/>
        </p:nvSpPr>
        <p:spPr>
          <a:xfrm>
            <a:off x="10655607" y="3268069"/>
            <a:ext cx="273921" cy="230099"/>
          </a:xfrm>
          <a:custGeom>
            <a:avLst/>
            <a:gdLst/>
            <a:ahLst/>
            <a:cxnLst/>
            <a:rect l="0" t="0" r="0" b="0"/>
            <a:pathLst>
              <a:path w="273922" h="230100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close/>
              </a:path>
            </a:pathLst>
          </a:custGeom>
          <a:solidFill>
            <a:srgbClr val="585858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37DB40F4-681C-47C8-9293-41B3BB10F422}"/>
              </a:ext>
            </a:extLst>
          </p:cNvPr>
          <p:cNvSpPr/>
          <p:nvPr/>
        </p:nvSpPr>
        <p:spPr>
          <a:xfrm>
            <a:off x="10914388" y="3268069"/>
            <a:ext cx="273921" cy="230099"/>
          </a:xfrm>
          <a:custGeom>
            <a:avLst/>
            <a:gdLst/>
            <a:ahLst/>
            <a:cxnLst/>
            <a:rect l="0" t="0" r="0" b="0"/>
            <a:pathLst>
              <a:path w="273922" h="230100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close/>
              </a:path>
            </a:pathLst>
          </a:custGeom>
          <a:solidFill>
            <a:srgbClr val="717171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1C16ACA4-C0AF-428F-B345-2998266E359F}"/>
              </a:ext>
            </a:extLst>
          </p:cNvPr>
          <p:cNvSpPr/>
          <p:nvPr/>
        </p:nvSpPr>
        <p:spPr>
          <a:xfrm>
            <a:off x="11173167" y="3268069"/>
            <a:ext cx="273921" cy="230099"/>
          </a:xfrm>
          <a:custGeom>
            <a:avLst/>
            <a:gdLst/>
            <a:ahLst/>
            <a:cxnLst/>
            <a:rect l="0" t="0" r="0" b="0"/>
            <a:pathLst>
              <a:path w="273922" h="230100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close/>
              </a:path>
            </a:pathLst>
          </a:custGeom>
          <a:solidFill>
            <a:srgbClr val="8A8A8A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3BD9DD17-9ECB-4681-AC8D-3DA0FC8877B5}"/>
              </a:ext>
            </a:extLst>
          </p:cNvPr>
          <p:cNvSpPr/>
          <p:nvPr/>
        </p:nvSpPr>
        <p:spPr>
          <a:xfrm>
            <a:off x="11431946" y="3268068"/>
            <a:ext cx="273921" cy="230099"/>
          </a:xfrm>
          <a:custGeom>
            <a:avLst/>
            <a:gdLst>
              <a:gd name="connsiteX0" fmla="*/ 0 w 273921"/>
              <a:gd name="connsiteY0" fmla="*/ 0 h 230099"/>
              <a:gd name="connsiteX1" fmla="*/ 273921 w 273921"/>
              <a:gd name="connsiteY1" fmla="*/ 0 h 230099"/>
              <a:gd name="connsiteX2" fmla="*/ 273921 w 273921"/>
              <a:gd name="connsiteY2" fmla="*/ 230099 h 230099"/>
              <a:gd name="connsiteX3" fmla="*/ 0 w 273921"/>
              <a:gd name="connsiteY3" fmla="*/ 230099 h 230099"/>
              <a:gd name="connsiteX4" fmla="*/ 0 w 273921"/>
              <a:gd name="connsiteY4" fmla="*/ 0 h 230099"/>
              <a:gd name="connsiteX0" fmla="*/ 11431946 w 11705867"/>
              <a:gd name="connsiteY0" fmla="*/ 2963268 h 3193367"/>
              <a:gd name="connsiteX1" fmla="*/ 0 w 11705867"/>
              <a:gd name="connsiteY1" fmla="*/ 0 h 3193367"/>
              <a:gd name="connsiteX2" fmla="*/ 11705867 w 11705867"/>
              <a:gd name="connsiteY2" fmla="*/ 2963268 h 3193367"/>
              <a:gd name="connsiteX3" fmla="*/ 11705867 w 11705867"/>
              <a:gd name="connsiteY3" fmla="*/ 3193367 h 3193367"/>
              <a:gd name="connsiteX4" fmla="*/ 11431946 w 11705867"/>
              <a:gd name="connsiteY4" fmla="*/ 3193367 h 3193367"/>
              <a:gd name="connsiteX5" fmla="*/ 11431946 w 11705867"/>
              <a:gd name="connsiteY5" fmla="*/ 2963268 h 3193367"/>
              <a:gd name="connsiteX0" fmla="*/ 0 w 273921"/>
              <a:gd name="connsiteY0" fmla="*/ 0 h 230099"/>
              <a:gd name="connsiteX1" fmla="*/ 273921 w 273921"/>
              <a:gd name="connsiteY1" fmla="*/ 0 h 230099"/>
              <a:gd name="connsiteX2" fmla="*/ 273921 w 273921"/>
              <a:gd name="connsiteY2" fmla="*/ 230099 h 230099"/>
              <a:gd name="connsiteX3" fmla="*/ 0 w 273921"/>
              <a:gd name="connsiteY3" fmla="*/ 230099 h 230099"/>
              <a:gd name="connsiteX4" fmla="*/ 0 w 273921"/>
              <a:gd name="connsiteY4" fmla="*/ 0 h 23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921" h="230099">
                <a:moveTo>
                  <a:pt x="0" y="0"/>
                </a:moveTo>
                <a:lnTo>
                  <a:pt x="273921" y="0"/>
                </a:lnTo>
                <a:lnTo>
                  <a:pt x="273921" y="230099"/>
                </a:lnTo>
                <a:lnTo>
                  <a:pt x="0" y="230099"/>
                </a:lnTo>
                <a:lnTo>
                  <a:pt x="0" y="0"/>
                </a:lnTo>
                <a:close/>
              </a:path>
            </a:pathLst>
          </a:custGeom>
          <a:solidFill>
            <a:srgbClr val="A3A3A3"/>
          </a:solidFill>
          <a:ln w="3175">
            <a:solidFill>
              <a:schemeClr val="bg1"/>
            </a:solidFill>
          </a:ln>
          <a:effectLst>
            <a:outerShdw blurRad="203200" dist="762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3CD7A220-11EE-4959-B408-643B5FBA24DB}"/>
              </a:ext>
            </a:extLst>
          </p:cNvPr>
          <p:cNvSpPr/>
          <p:nvPr/>
        </p:nvSpPr>
        <p:spPr>
          <a:xfrm>
            <a:off x="8202933" y="4370010"/>
            <a:ext cx="1568899" cy="15613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76200" dir="5400000" algn="t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id="{7A0172E6-0AC2-47AA-9ED5-93F56C7D3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649084"/>
            <a:ext cx="12247245" cy="230096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852F69C-0997-4637-AA40-4C18E699502D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色彩规范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84C09835-EF81-4651-BBC7-86658EA2A3B0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62" name="图形 61">
            <a:extLst>
              <a:ext uri="{FF2B5EF4-FFF2-40B4-BE49-F238E27FC236}">
                <a16:creationId xmlns:a16="http://schemas.microsoft.com/office/drawing/2014/main" id="{36309C4B-85B6-40C6-B1C8-EA1CDD6543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D734812A-563E-4052-9AFC-D1F91E242A3E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B246E5B-BD7F-43B1-B0D9-505BE8AF5846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8EAEB7F-A678-43F5-AE96-1EE2793FD923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191A6B9-91CC-41FD-AB13-52800F0A2C62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81E23F6-6537-4530-AA4C-F2D6C7761E6B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2324B53-159F-4C58-9C29-1B7992B54A3C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9FA993B-83FB-4DB2-9281-3F2488B28188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1CBDF40-C917-431C-89D2-70B05938759A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26FAB1A-CAA2-452C-9AEB-5C22B141EBC6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F2CFF82-EA2C-40D2-8464-44A8E151BE4F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477BADF-2D8C-41BE-BD02-6273EBAEF9C3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B941D90-3B1F-4206-A96F-BEDC98D79350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4AC9400-E085-4444-ADB5-775F2E340973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73313FD-4513-47AF-8CA9-30E28795EA1E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3146B46-745C-42A5-B927-087CF286FD17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C373F42-1440-4726-B11C-A4EBAD5C96FE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0478025-EA65-4B76-ACC8-AB43331C5B41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4075DDE-8A00-4439-B992-112C9FA35E1A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2222DAB-1B65-4935-B964-D3093546B733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A683D49-1D64-4CDA-A516-733183581C9C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148F279-33ED-4898-888F-14EAA0BB93EF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AA93B35-2A9D-455E-8066-E38706EEFA44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F7DA4A4-3249-4624-A9DE-13F6A5323A5B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D1D1B95-E039-4059-9514-F9386D6B8D90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E103D5B-66D1-4E03-A379-0C43C15C7B5A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DDB2A3B-F475-4202-B4B4-7117A9067AEC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BA799B2-F870-4622-AAB1-6A0E199D078F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E67E498-5D83-4639-ACB7-C3BB120DF847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FF8F834-9999-407B-8D43-66A01D0FBB97}"/>
              </a:ext>
            </a:extLst>
          </p:cNvPr>
          <p:cNvSpPr txBox="1"/>
          <p:nvPr/>
        </p:nvSpPr>
        <p:spPr>
          <a:xfrm>
            <a:off x="9252432" y="6376879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136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57E6B10-DCCE-471C-BC76-C776EDE988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论文背景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A715B1-9932-4783-8333-AD5B555824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Paper Background</a:t>
            </a:r>
          </a:p>
          <a:p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D1E8605-C41F-4C0E-83D3-99834CD489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1</a:t>
            </a:r>
            <a:endParaRPr lang="zh-CN" altLang="en-US" dirty="0">
              <a:blipFill dpi="0" rotWithShape="1">
                <a:blip r:embed="rId2"/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13" name="图片 12" descr="图片包含 天空&#10;&#10;自动生成的说明">
            <a:extLst>
              <a:ext uri="{FF2B5EF4-FFF2-40B4-BE49-F238E27FC236}">
                <a16:creationId xmlns:a16="http://schemas.microsoft.com/office/drawing/2014/main" id="{F54FFCC2-AE6D-48F3-985D-416D829453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9" r="55833" b="57827"/>
          <a:stretch/>
        </p:blipFill>
        <p:spPr>
          <a:xfrm>
            <a:off x="1942605" y="3662981"/>
            <a:ext cx="1490627" cy="761516"/>
          </a:xfrm>
          <a:prstGeom prst="rect">
            <a:avLst/>
          </a:prstGeom>
        </p:spPr>
      </p:pic>
      <p:pic>
        <p:nvPicPr>
          <p:cNvPr id="14" name="图片 13" descr="图片包含 天空&#10;&#10;自动生成的说明">
            <a:extLst>
              <a:ext uri="{FF2B5EF4-FFF2-40B4-BE49-F238E27FC236}">
                <a16:creationId xmlns:a16="http://schemas.microsoft.com/office/drawing/2014/main" id="{15FA97C0-4F64-4915-AD90-8752C5CB91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9" r="55833" b="57827"/>
          <a:stretch/>
        </p:blipFill>
        <p:spPr>
          <a:xfrm>
            <a:off x="3665695" y="5387609"/>
            <a:ext cx="1490627" cy="761516"/>
          </a:xfrm>
          <a:prstGeom prst="rect">
            <a:avLst/>
          </a:prstGeom>
        </p:spPr>
      </p:pic>
      <p:pic>
        <p:nvPicPr>
          <p:cNvPr id="15" name="图片 14" descr="图片包含 天空&#10;&#10;自动生成的说明">
            <a:extLst>
              <a:ext uri="{FF2B5EF4-FFF2-40B4-BE49-F238E27FC236}">
                <a16:creationId xmlns:a16="http://schemas.microsoft.com/office/drawing/2014/main" id="{1C65ECFA-371F-4322-AEF3-B7509BEF2E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9" r="55833" b="57827"/>
          <a:stretch/>
        </p:blipFill>
        <p:spPr>
          <a:xfrm>
            <a:off x="3121324" y="2095984"/>
            <a:ext cx="1490627" cy="76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10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8C9A2DA-BFF4-46D4-9909-F0863AF9C1BA}"/>
              </a:ext>
            </a:extLst>
          </p:cNvPr>
          <p:cNvCxnSpPr>
            <a:cxnSpLocks/>
          </p:cNvCxnSpPr>
          <p:nvPr/>
        </p:nvCxnSpPr>
        <p:spPr>
          <a:xfrm>
            <a:off x="748482" y="1699764"/>
            <a:ext cx="968097" cy="0"/>
          </a:xfrm>
          <a:prstGeom prst="line">
            <a:avLst/>
          </a:prstGeom>
          <a:ln w="44450">
            <a:solidFill>
              <a:srgbClr val="FDD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BD6F3CD9-9FBE-45A7-AA0B-5A68E72D3D61}"/>
              </a:ext>
            </a:extLst>
          </p:cNvPr>
          <p:cNvSpPr txBox="1"/>
          <p:nvPr/>
        </p:nvSpPr>
        <p:spPr>
          <a:xfrm>
            <a:off x="1840201" y="1468270"/>
            <a:ext cx="1253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中文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4DB48-AA5B-4EA2-BD27-082C1F4D0A84}"/>
              </a:ext>
            </a:extLst>
          </p:cNvPr>
          <p:cNvSpPr txBox="1"/>
          <p:nvPr/>
        </p:nvSpPr>
        <p:spPr>
          <a:xfrm>
            <a:off x="748482" y="2233902"/>
            <a:ext cx="6063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思源黑体（</a:t>
            </a:r>
            <a:r>
              <a: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Bold</a:t>
            </a:r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）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B6BA9C-7068-4751-BF07-5C6DBDB6AA91}"/>
              </a:ext>
            </a:extLst>
          </p:cNvPr>
          <p:cNvSpPr txBox="1"/>
          <p:nvPr/>
        </p:nvSpPr>
        <p:spPr>
          <a:xfrm>
            <a:off x="4382370" y="2245797"/>
            <a:ext cx="6063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思源黑体（</a:t>
            </a:r>
            <a:r>
              <a:rPr lang="en-US" altLang="zh-CN" sz="32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Light</a:t>
            </a:r>
            <a:r>
              <a:rPr lang="zh-CN" altLang="en-US" sz="32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）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DD796391-326E-4CE4-9E18-572C8B49FB32}"/>
              </a:ext>
            </a:extLst>
          </p:cNvPr>
          <p:cNvCxnSpPr>
            <a:cxnSpLocks/>
          </p:cNvCxnSpPr>
          <p:nvPr/>
        </p:nvCxnSpPr>
        <p:spPr>
          <a:xfrm>
            <a:off x="748482" y="3941470"/>
            <a:ext cx="968097" cy="0"/>
          </a:xfrm>
          <a:prstGeom prst="line">
            <a:avLst/>
          </a:prstGeom>
          <a:ln w="44450">
            <a:solidFill>
              <a:srgbClr val="FDD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2C3FCD91-2E88-4D09-9876-EA71A44B1B2B}"/>
              </a:ext>
            </a:extLst>
          </p:cNvPr>
          <p:cNvSpPr txBox="1"/>
          <p:nvPr/>
        </p:nvSpPr>
        <p:spPr>
          <a:xfrm>
            <a:off x="1840201" y="3709976"/>
            <a:ext cx="1253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英文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8403819-D2C4-4E5E-BA27-7BFD20B6737E}"/>
              </a:ext>
            </a:extLst>
          </p:cNvPr>
          <p:cNvSpPr txBox="1"/>
          <p:nvPr/>
        </p:nvSpPr>
        <p:spPr>
          <a:xfrm>
            <a:off x="748482" y="4500652"/>
            <a:ext cx="363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思源黑体（</a:t>
            </a:r>
            <a:r>
              <a:rPr lang="en-US" altLang="zh-CN" sz="3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Light</a:t>
            </a:r>
            <a:r>
              <a:rPr lang="zh-CN" altLang="en-US" sz="32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A5EAE94-69F0-4F5D-BF34-4BFDF87680C2}"/>
              </a:ext>
            </a:extLst>
          </p:cNvPr>
          <p:cNvSpPr txBox="1"/>
          <p:nvPr/>
        </p:nvSpPr>
        <p:spPr>
          <a:xfrm>
            <a:off x="4382370" y="4500652"/>
            <a:ext cx="4278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思源黑体（</a:t>
            </a:r>
            <a:r>
              <a:rPr lang="en-US" altLang="zh-CN" sz="3200" dirty="0" err="1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ExtraLight</a:t>
            </a:r>
            <a:r>
              <a:rPr lang="zh-CN" altLang="en-US" sz="32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）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B994D28-F4BB-4A18-BF74-585A2CB2BC37}"/>
              </a:ext>
            </a:extLst>
          </p:cNvPr>
          <p:cNvSpPr txBox="1"/>
          <p:nvPr/>
        </p:nvSpPr>
        <p:spPr>
          <a:xfrm>
            <a:off x="9069522" y="4500652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Impact" panose="020B0806030902050204" pitchFamily="34" charset="0"/>
                <a:ea typeface="思源黑体 CN Light" panose="020B0300000000000000" pitchFamily="34" charset="-122"/>
              </a:rPr>
              <a:t>Impact</a:t>
            </a:r>
            <a:r>
              <a:rPr lang="zh-CN" altLang="en-US" sz="3200" dirty="0">
                <a:latin typeface="Impact" panose="020B0806030902050204" pitchFamily="34" charset="0"/>
                <a:ea typeface="思源黑体 CN Light" panose="020B0300000000000000" pitchFamily="34" charset="-122"/>
              </a:rPr>
              <a:t>（</a:t>
            </a:r>
            <a:r>
              <a:rPr lang="en-US" altLang="zh-CN" sz="3200" dirty="0">
                <a:latin typeface="Impact" panose="020B0806030902050204" pitchFamily="34" charset="0"/>
                <a:ea typeface="思源黑体 CN Light" panose="020B0300000000000000" pitchFamily="34" charset="-122"/>
              </a:rPr>
              <a:t>123</a:t>
            </a:r>
            <a:r>
              <a:rPr lang="zh-CN" altLang="en-US" sz="3200" dirty="0">
                <a:latin typeface="Impact" panose="020B0806030902050204" pitchFamily="34" charset="0"/>
                <a:ea typeface="思源黑体 CN Light" panose="020B0300000000000000" pitchFamily="34" charset="-122"/>
              </a:rPr>
              <a:t>）</a:t>
            </a:r>
            <a:endParaRPr lang="zh-CN" altLang="en-US" sz="4400" dirty="0">
              <a:latin typeface="Impact" panose="020B080603090205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BAED52-CEB9-4388-B11C-FBE6EFCAFE3C}"/>
              </a:ext>
            </a:extLst>
          </p:cNvPr>
          <p:cNvSpPr txBox="1"/>
          <p:nvPr/>
        </p:nvSpPr>
        <p:spPr>
          <a:xfrm>
            <a:off x="1501140" y="5981519"/>
            <a:ext cx="918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注</a:t>
            </a:r>
            <a:r>
              <a:rPr lang="zh-CN" altLang="en-US" sz="16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：部分字体有版权限制，作商业用途请先行进行授权，或替换为开源的思源系列字体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0C504BD-AC30-41C7-97DF-04F33F1E80B7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字体规范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3E6DDB0-4713-4609-B48A-D296E356A364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D59CF9E6-E6E0-4266-AF71-CF5A987E5F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1DD5132E-F6D3-4148-BE4B-5C800C3BA7AF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EAF0E94-8D4B-41B5-B797-0E4C9AB0739C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E458AFD-8B71-4DC9-85D7-45EBA8BF0F9E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424C2F6-4980-49DE-A05A-9FB8456B06B5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2E09DF1-11E5-4417-96E0-F6176E08661A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E289A2-BEDA-44C3-B949-5D24B63739EA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59EDE5D-A544-4A57-9BFA-EBFCAFBEE8BB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DDF5728-B9C6-4B38-BA66-7C978F386E3F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8006DB3-61A8-42CC-BCB6-29EE068E55AC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AE8D1CC-49F7-4D2D-8312-90F786CAF482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ACDC3D-F3CE-47FA-9200-9CCD7206E527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253E805-EA23-4944-B680-346736A7975B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1EDF464-31F3-415C-8E2F-0A5F95D3208B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8058907-41BB-400F-BBAF-3616A0998CB8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81BC2BF-812A-4CC8-B454-00241C72906C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F2E654D-6BDA-4FEC-94CB-0DE040331818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E815B0A-0881-4E3A-B896-D94D8933F1CD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F3FEC7B-639A-452E-BBFE-82707A1CB764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A2072FA-7336-4E60-8452-627DCA656E47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3B5DD22-DF1B-4B78-877F-EF247BF0FC91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3646C22-F8D1-4655-ACFC-9E36F110C220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7F3F733-7A37-46BC-A647-13151CAB6E2F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F97B2FC-B90D-426C-A259-AE49BD0E82F4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F8F5664-F3E3-467E-8F27-42E69172139C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C5F474A-25C4-4ED8-87D7-A5BFACA77C65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1496742-3CFF-48C6-BFD3-B6EA6EA821E9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EA4BE1F-FE43-4BDB-B7A5-6E458744BEDE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E91528F-9820-4B49-9CFC-EAFBCF32E41B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238877D3-01C2-4180-8326-BF89249FCA4C}"/>
              </a:ext>
            </a:extLst>
          </p:cNvPr>
          <p:cNvSpPr txBox="1"/>
          <p:nvPr/>
        </p:nvSpPr>
        <p:spPr>
          <a:xfrm>
            <a:off x="8077546" y="2245797"/>
            <a:ext cx="6063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思源黑体（</a:t>
            </a:r>
            <a:r>
              <a: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Heavy</a:t>
            </a:r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51287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D8AD669-4645-4A1E-8CF1-131593F53701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模板使用说明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4CCD3BC-5494-4E3F-B737-E0265A4471C4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3F6E0C1C-EAED-48EC-8E9D-0344A68919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4C89F60-6C46-4C69-BBA3-0976A02677B0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005996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D61DBAF-A57A-4642-BF19-93CA0F71ED76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4A9F7EB-4177-4021-A956-642154584F97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5C71E1F-B81A-4250-A78B-37D9C8029426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EE6210C-FB5F-4C7F-8B55-A952A6883E0C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8FA345-0938-4A13-A200-F11BFBC8A63E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50E395C-28BA-4230-AA34-402519F5D7E0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732C73C-2404-4821-8F7B-4C2B8C4150A8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8ABEBA4-0F0F-4648-9A49-06E787139BC7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EC641D9-8C51-4FAF-B9FC-B83C03AD6FC4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A788EC8-C330-4BB1-A6C3-7B7714105CDC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4D4DBDF-3A7B-4EF4-9071-BB722B4C63A0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99BAB1E-E794-497C-B9E3-AED483A65327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C169A07-8030-42B7-8E4B-9A39FFAF01DF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7D4A6F-1483-4C04-A7C9-481DACEF2439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028ADD7-F1D7-493F-A03E-9C7022F115BA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079BB7C-7F75-4B61-8A3A-C320D6E40BD2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45AA2E-E413-4E5E-938D-D172C056B6D3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C3BAA82-E6F8-49E7-BADF-232A94768B91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0662814-C9E8-4A28-A91B-664AAD1C93C4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6888303-F195-4AB8-8630-0A5C08C9C586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9FF423D-0F87-4369-8501-F16B95A07739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9D31FC8-DA4B-4EDA-86C9-F0A917014C62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1E0C03B-99AC-4452-9A1D-63E67E8EC4A6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D8E1BF4-4D84-4DDC-A32D-4EF38B376512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9A2A5F-6894-410F-BA1C-D7C57391E2BB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48CFEC4-B69D-43FC-BA94-7165CB9D20CA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1872271-47C3-4811-9C9D-B7F86BBA1AB8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7186DE4-BEB4-4434-AB9B-29E83968E5C2}"/>
              </a:ext>
            </a:extLst>
          </p:cNvPr>
          <p:cNvSpPr txBox="1"/>
          <p:nvPr/>
        </p:nvSpPr>
        <p:spPr>
          <a:xfrm>
            <a:off x="9252432" y="6376879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33EAC305-D799-4546-8F61-4A0A9A8E4A7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36" y="2036395"/>
            <a:ext cx="5425423" cy="3051799"/>
          </a:xfrm>
          <a:prstGeom prst="rect">
            <a:avLst/>
          </a:prstGeom>
          <a:ln w="57150">
            <a:solidFill>
              <a:srgbClr val="03477A"/>
            </a:solidFill>
          </a:ln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5B18832-FDA0-4D38-8A73-B57855FBC6FE}"/>
              </a:ext>
            </a:extLst>
          </p:cNvPr>
          <p:cNvGrpSpPr/>
          <p:nvPr/>
        </p:nvGrpSpPr>
        <p:grpSpPr>
          <a:xfrm>
            <a:off x="7027228" y="2036395"/>
            <a:ext cx="4203104" cy="2509526"/>
            <a:chOff x="7027228" y="2036395"/>
            <a:chExt cx="4203104" cy="250952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742F988-C485-4F87-957F-1F47C2C62781}"/>
                </a:ext>
              </a:extLst>
            </p:cNvPr>
            <p:cNvSpPr txBox="1"/>
            <p:nvPr/>
          </p:nvSpPr>
          <p:spPr>
            <a:xfrm>
              <a:off x="7027229" y="2036395"/>
              <a:ext cx="41659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1.</a:t>
              </a:r>
              <a:r>
                <a:rPr lang="zh-CN" altLang="en-US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这种图片怎么做？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54EA1CD-954D-4A1F-B048-69C858F0D20D}"/>
                </a:ext>
              </a:extLst>
            </p:cNvPr>
            <p:cNvSpPr txBox="1"/>
            <p:nvPr/>
          </p:nvSpPr>
          <p:spPr>
            <a:xfrm>
              <a:off x="7027228" y="2631743"/>
              <a:ext cx="4203104" cy="191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选中图片，点击最上方格式→调整颜色，选择合适的颜色即可。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PS</a:t>
              </a:r>
              <a:r>
                <a:rPr lang="zh-CN" altLang="en-US" sz="20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本身自带许多非常方便实用的图像处理功能，根本不需要开</a:t>
              </a: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Photoshop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噢！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76364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9379FC1-0C6D-4431-BE33-09D02CA66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3547"/>
            <a:ext cx="1551567" cy="236545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84A293-3BB8-4475-9FF2-D7B0477E6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052" y="1063547"/>
            <a:ext cx="1585098" cy="236545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F563FB9-9A0D-4CA6-81FD-B7CC6AAB9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835" y="1051938"/>
            <a:ext cx="1551567" cy="237706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43E3F27-FA8A-44A0-AF7A-606017D56BB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模板使用说明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839FE3-7764-45D7-B723-0DE9F986D27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38CA1C-15E8-4434-B416-D28F66F50522}"/>
              </a:ext>
            </a:extLst>
          </p:cNvPr>
          <p:cNvGrpSpPr/>
          <p:nvPr/>
        </p:nvGrpSpPr>
        <p:grpSpPr>
          <a:xfrm>
            <a:off x="539828" y="3874541"/>
            <a:ext cx="5028940" cy="2068066"/>
            <a:chOff x="539828" y="3874541"/>
            <a:chExt cx="5028940" cy="206806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A4FD8FD-9104-4299-89BD-9EDBB43F2318}"/>
                </a:ext>
              </a:extLst>
            </p:cNvPr>
            <p:cNvSpPr txBox="1"/>
            <p:nvPr/>
          </p:nvSpPr>
          <p:spPr>
            <a:xfrm>
              <a:off x="539829" y="3874541"/>
              <a:ext cx="4946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2.</a:t>
              </a:r>
              <a:r>
                <a:rPr lang="zh-CN" altLang="en-US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这种文字怎么做？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5A1821-138D-4B91-9A7F-31CD1A52EB11}"/>
                </a:ext>
              </a:extLst>
            </p:cNvPr>
            <p:cNvSpPr txBox="1"/>
            <p:nvPr/>
          </p:nvSpPr>
          <p:spPr>
            <a:xfrm>
              <a:off x="539828" y="4397761"/>
              <a:ext cx="5028940" cy="1544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预先准备一张图片</a:t>
              </a: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复制。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选中文字，右键设置形状格式→文本</a:t>
              </a:r>
              <a:r>
                <a:rPr lang="zh-CN" altLang="en-US" sz="2000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选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项→文本填充→图片或纹理填充→剪切板。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Well Down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！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4E1BC490-484F-4D36-8EB8-5711176A97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192591"/>
            <a:ext cx="2242811" cy="4769126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97E0D89A-6D0C-4B43-AD38-66FB98747CB1}"/>
              </a:ext>
            </a:extLst>
          </p:cNvPr>
          <p:cNvSpPr/>
          <p:nvPr/>
        </p:nvSpPr>
        <p:spPr>
          <a:xfrm>
            <a:off x="6675120" y="1508760"/>
            <a:ext cx="510540" cy="27432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BCB197E-8426-4B20-9F6A-8E99A5570D68}"/>
              </a:ext>
            </a:extLst>
          </p:cNvPr>
          <p:cNvSpPr txBox="1"/>
          <p:nvPr/>
        </p:nvSpPr>
        <p:spPr>
          <a:xfrm>
            <a:off x="7155180" y="1354871"/>
            <a:ext cx="21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①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659B609-5668-4B5A-A19C-A1852C141A6D}"/>
              </a:ext>
            </a:extLst>
          </p:cNvPr>
          <p:cNvSpPr/>
          <p:nvPr/>
        </p:nvSpPr>
        <p:spPr>
          <a:xfrm>
            <a:off x="6322695" y="2846299"/>
            <a:ext cx="1002029" cy="27432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BE8DEA1-ABB5-42A0-A770-86892109E9D6}"/>
              </a:ext>
            </a:extLst>
          </p:cNvPr>
          <p:cNvSpPr txBox="1"/>
          <p:nvPr/>
        </p:nvSpPr>
        <p:spPr>
          <a:xfrm>
            <a:off x="7284720" y="2692410"/>
            <a:ext cx="21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②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D674F7B-6B12-4807-9D39-E76A4DC31F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0057" y="1192592"/>
            <a:ext cx="2306547" cy="476912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94A0ACB1-BAA9-4C55-957C-08FE40B16748}"/>
              </a:ext>
            </a:extLst>
          </p:cNvPr>
          <p:cNvSpPr/>
          <p:nvPr/>
        </p:nvSpPr>
        <p:spPr>
          <a:xfrm>
            <a:off x="9631680" y="3339465"/>
            <a:ext cx="674370" cy="26881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A447691-E4A5-4835-8D1F-DB15DFC4860E}"/>
              </a:ext>
            </a:extLst>
          </p:cNvPr>
          <p:cNvSpPr txBox="1"/>
          <p:nvPr/>
        </p:nvSpPr>
        <p:spPr>
          <a:xfrm>
            <a:off x="10219944" y="3120619"/>
            <a:ext cx="213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③</a:t>
            </a:r>
          </a:p>
        </p:txBody>
      </p:sp>
    </p:spTree>
    <p:extLst>
      <p:ext uri="{BB962C8B-B14F-4D97-AF65-F5344CB8AC3E}">
        <p14:creationId xmlns:p14="http://schemas.microsoft.com/office/powerpoint/2010/main" val="35968864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43E3F27-FA8A-44A0-AF7A-606017D56BB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模板使用说明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839FE3-7764-45D7-B723-0DE9F986D27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F698D298-5B5D-4184-86FD-6E7B1AAD4F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9210654"/>
              </p:ext>
            </p:extLst>
          </p:nvPr>
        </p:nvGraphicFramePr>
        <p:xfrm>
          <a:off x="511235" y="1165390"/>
          <a:ext cx="4902763" cy="3020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4F14736D-8380-4B6D-85BC-66F98B6E3177}"/>
              </a:ext>
            </a:extLst>
          </p:cNvPr>
          <p:cNvGrpSpPr/>
          <p:nvPr/>
        </p:nvGrpSpPr>
        <p:grpSpPr>
          <a:xfrm>
            <a:off x="539828" y="4370834"/>
            <a:ext cx="5028940" cy="1698735"/>
            <a:chOff x="539828" y="4370834"/>
            <a:chExt cx="5028940" cy="169873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84C7FFF-F36C-45B1-AF9A-C0EA10B6D485}"/>
                </a:ext>
              </a:extLst>
            </p:cNvPr>
            <p:cNvSpPr txBox="1"/>
            <p:nvPr/>
          </p:nvSpPr>
          <p:spPr>
            <a:xfrm>
              <a:off x="539829" y="4370834"/>
              <a:ext cx="48741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3.</a:t>
              </a:r>
              <a:r>
                <a:rPr lang="zh-CN" altLang="en-US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这种图表怎么做？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C762EC-EF0F-40FA-841B-EF2022C79CE0}"/>
                </a:ext>
              </a:extLst>
            </p:cNvPr>
            <p:cNvSpPr txBox="1"/>
            <p:nvPr/>
          </p:nvSpPr>
          <p:spPr>
            <a:xfrm>
              <a:off x="539828" y="4894054"/>
              <a:ext cx="5028940" cy="11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预先准备一个形状</a:t>
              </a:r>
              <a:r>
                <a:rPr lang="en-US" altLang="zh-CN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复制。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选中一个数据柱，粘贴，你想要的形状就出现了。</a:t>
              </a:r>
              <a:endParaRPr lang="en-US" altLang="zh-CN" sz="20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8978483-154C-4D48-B664-DC123340DA74}"/>
              </a:ext>
            </a:extLst>
          </p:cNvPr>
          <p:cNvGrpSpPr/>
          <p:nvPr/>
        </p:nvGrpSpPr>
        <p:grpSpPr>
          <a:xfrm>
            <a:off x="8404860" y="1165390"/>
            <a:ext cx="3787140" cy="1075748"/>
            <a:chOff x="8404860" y="1165390"/>
            <a:chExt cx="3787140" cy="107574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946F0C2-92EE-4D12-AC9E-1D62932B9A96}"/>
                </a:ext>
              </a:extLst>
            </p:cNvPr>
            <p:cNvSpPr txBox="1"/>
            <p:nvPr/>
          </p:nvSpPr>
          <p:spPr>
            <a:xfrm>
              <a:off x="8404860" y="1165390"/>
              <a:ext cx="37871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①复制准备好的图形，比如，三角形。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E0E1AFD-FD0F-4E00-8327-A6EECAEE3B5C}"/>
                </a:ext>
              </a:extLst>
            </p:cNvPr>
            <p:cNvSpPr txBox="1"/>
            <p:nvPr/>
          </p:nvSpPr>
          <p:spPr>
            <a:xfrm>
              <a:off x="8404860" y="1534722"/>
              <a:ext cx="29641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②选中数据柱，看到控点。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90192BF-5F0D-4AAA-8A03-ADD873A1FA3E}"/>
                </a:ext>
              </a:extLst>
            </p:cNvPr>
            <p:cNvSpPr txBox="1"/>
            <p:nvPr/>
          </p:nvSpPr>
          <p:spPr>
            <a:xfrm>
              <a:off x="8404860" y="1902584"/>
              <a:ext cx="29641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③</a:t>
              </a:r>
              <a:r>
                <a:rPr lang="en-US" altLang="zh-CN" sz="1600" dirty="0" err="1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Cltr</a:t>
              </a: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＋</a:t>
              </a:r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V</a:t>
              </a:r>
              <a:r>
                <a:rPr lang="zh-CN" altLang="en-US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粘贴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1EBF215-7316-475E-BD32-2CF688B6AF87}"/>
              </a:ext>
            </a:extLst>
          </p:cNvPr>
          <p:cNvGrpSpPr/>
          <p:nvPr/>
        </p:nvGrpSpPr>
        <p:grpSpPr>
          <a:xfrm>
            <a:off x="5981337" y="1186009"/>
            <a:ext cx="1714500" cy="2686050"/>
            <a:chOff x="5981337" y="1186009"/>
            <a:chExt cx="1714500" cy="268605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DA134E97-425A-4CF0-A864-A1BEF16CF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337" y="1186009"/>
              <a:ext cx="1714500" cy="2686050"/>
            </a:xfrm>
            <a:prstGeom prst="rect">
              <a:avLst/>
            </a:prstGeom>
            <a:ln>
              <a:solidFill>
                <a:srgbClr val="03477A"/>
              </a:solidFill>
            </a:ln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11FF0D7-92AC-4B17-B877-13BE2AA9BA01}"/>
                </a:ext>
              </a:extLst>
            </p:cNvPr>
            <p:cNvSpPr txBox="1"/>
            <p:nvPr/>
          </p:nvSpPr>
          <p:spPr>
            <a:xfrm>
              <a:off x="7330077" y="1225703"/>
              <a:ext cx="36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0042A08-4DC7-45F1-8C3C-90D192D75067}"/>
              </a:ext>
            </a:extLst>
          </p:cNvPr>
          <p:cNvGrpSpPr/>
          <p:nvPr/>
        </p:nvGrpSpPr>
        <p:grpSpPr>
          <a:xfrm>
            <a:off x="7068079" y="2610597"/>
            <a:ext cx="2836092" cy="3021700"/>
            <a:chOff x="7068079" y="2610597"/>
            <a:chExt cx="2836092" cy="30217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CC58A7B-480B-4082-9AD3-E7507E532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8079" y="2610597"/>
              <a:ext cx="2836092" cy="3021700"/>
            </a:xfrm>
            <a:prstGeom prst="rect">
              <a:avLst/>
            </a:prstGeom>
            <a:ln>
              <a:solidFill>
                <a:srgbClr val="03477A"/>
              </a:solidFill>
            </a:ln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682F81-A3F0-4BF8-9D55-638477B9D806}"/>
                </a:ext>
              </a:extLst>
            </p:cNvPr>
            <p:cNvSpPr txBox="1"/>
            <p:nvPr/>
          </p:nvSpPr>
          <p:spPr>
            <a:xfrm>
              <a:off x="9521190" y="2644229"/>
              <a:ext cx="365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708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天空, 户外, 街道&#10;&#10;自动生成的说明">
            <a:extLst>
              <a:ext uri="{FF2B5EF4-FFF2-40B4-BE49-F238E27FC236}">
                <a16:creationId xmlns:a16="http://schemas.microsoft.com/office/drawing/2014/main" id="{4B5C96F3-3CEA-4D29-BCEB-A4A9204A0E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29"/>
          <a:stretch/>
        </p:blipFill>
        <p:spPr>
          <a:xfrm>
            <a:off x="361040" y="1722120"/>
            <a:ext cx="4022228" cy="2100516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437AEB5-75AA-495F-B006-C32DB4E38207}"/>
              </a:ext>
            </a:extLst>
          </p:cNvPr>
          <p:cNvSpPr/>
          <p:nvPr/>
        </p:nvSpPr>
        <p:spPr>
          <a:xfrm>
            <a:off x="2020900" y="1722120"/>
            <a:ext cx="3547868" cy="2100516"/>
          </a:xfrm>
          <a:prstGeom prst="rect">
            <a:avLst/>
          </a:prstGeom>
          <a:solidFill>
            <a:srgbClr val="045C9E">
              <a:alpha val="69000"/>
            </a:srgbClr>
          </a:solidFill>
          <a:ln>
            <a:noFill/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E8423F5-76AA-467B-92BF-140FEB36C00D}"/>
              </a:ext>
            </a:extLst>
          </p:cNvPr>
          <p:cNvSpPr/>
          <p:nvPr/>
        </p:nvSpPr>
        <p:spPr>
          <a:xfrm>
            <a:off x="3431620" y="1722120"/>
            <a:ext cx="3547868" cy="2100516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rgbClr val="03477A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加个蒙版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3E3F27-FA8A-44A0-AF7A-606017D56BB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模板使用说明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839FE3-7764-45D7-B723-0DE9F986D278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DC94D6-7FFD-480E-BAB9-CF9E6FA723C8}"/>
              </a:ext>
            </a:extLst>
          </p:cNvPr>
          <p:cNvGrpSpPr/>
          <p:nvPr/>
        </p:nvGrpSpPr>
        <p:grpSpPr>
          <a:xfrm>
            <a:off x="539828" y="4740165"/>
            <a:ext cx="5028941" cy="1698735"/>
            <a:chOff x="539828" y="4740165"/>
            <a:chExt cx="5028941" cy="169873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84C7FFF-F36C-45B1-AF9A-C0EA10B6D485}"/>
                </a:ext>
              </a:extLst>
            </p:cNvPr>
            <p:cNvSpPr txBox="1"/>
            <p:nvPr/>
          </p:nvSpPr>
          <p:spPr>
            <a:xfrm>
              <a:off x="539829" y="4740165"/>
              <a:ext cx="50289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4.</a:t>
              </a:r>
              <a:r>
                <a:rPr lang="zh-CN" altLang="en-US" sz="28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蒙版是什么？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C762EC-EF0F-40FA-841B-EF2022C79CE0}"/>
                </a:ext>
              </a:extLst>
            </p:cNvPr>
            <p:cNvSpPr txBox="1"/>
            <p:nvPr/>
          </p:nvSpPr>
          <p:spPr>
            <a:xfrm>
              <a:off x="539828" y="5263385"/>
              <a:ext cx="5028940" cy="11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新建一个形状；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右键→设置形状格式→调整合适的透明度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蒙版制作完成，可以盖在你想盖的任何地方</a:t>
              </a:r>
              <a:endParaRPr lang="en-US" altLang="zh-CN" sz="20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D87E7C4-1776-4F41-AF5B-DFCD6347B683}"/>
              </a:ext>
            </a:extLst>
          </p:cNvPr>
          <p:cNvGrpSpPr/>
          <p:nvPr/>
        </p:nvGrpSpPr>
        <p:grpSpPr>
          <a:xfrm>
            <a:off x="7480982" y="2302576"/>
            <a:ext cx="4300689" cy="3314453"/>
            <a:chOff x="6053109" y="3639457"/>
            <a:chExt cx="5507367" cy="2876006"/>
          </a:xfrm>
        </p:grpSpPr>
        <p:pic>
          <p:nvPicPr>
            <p:cNvPr id="22" name="图片 21" descr="图片包含 建筑物, 天空, 户外, 街道&#10;&#10;自动生成的说明">
              <a:extLst>
                <a:ext uri="{FF2B5EF4-FFF2-40B4-BE49-F238E27FC236}">
                  <a16:creationId xmlns:a16="http://schemas.microsoft.com/office/drawing/2014/main" id="{F5D6382A-0DD3-4EFF-88F8-CB1A12F5CF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629"/>
            <a:stretch/>
          </p:blipFill>
          <p:spPr>
            <a:xfrm>
              <a:off x="6054672" y="3639820"/>
              <a:ext cx="5505804" cy="2875280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F4BBBDF-6D55-4811-B538-C06426CC0CB5}"/>
                </a:ext>
              </a:extLst>
            </p:cNvPr>
            <p:cNvSpPr/>
            <p:nvPr/>
          </p:nvSpPr>
          <p:spPr>
            <a:xfrm>
              <a:off x="6054671" y="3640183"/>
              <a:ext cx="5504241" cy="2875280"/>
            </a:xfrm>
            <a:prstGeom prst="rect">
              <a:avLst/>
            </a:prstGeom>
            <a:solidFill>
              <a:srgbClr val="045C9E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F97B09A-CCE7-421E-AFAB-90F605CF3983}"/>
                </a:ext>
              </a:extLst>
            </p:cNvPr>
            <p:cNvSpPr/>
            <p:nvPr/>
          </p:nvSpPr>
          <p:spPr>
            <a:xfrm>
              <a:off x="6053109" y="3639457"/>
              <a:ext cx="5505804" cy="28752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加个蒙版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A513AD-3A13-49E2-81A5-CA209AB20834}"/>
              </a:ext>
            </a:extLst>
          </p:cNvPr>
          <p:cNvGrpSpPr/>
          <p:nvPr/>
        </p:nvGrpSpPr>
        <p:grpSpPr>
          <a:xfrm>
            <a:off x="7480982" y="1548328"/>
            <a:ext cx="3611880" cy="523220"/>
            <a:chOff x="7480982" y="1548328"/>
            <a:chExt cx="3611880" cy="52322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4D169D0-3153-497B-B90F-810E24220843}"/>
                </a:ext>
              </a:extLst>
            </p:cNvPr>
            <p:cNvSpPr txBox="1"/>
            <p:nvPr/>
          </p:nvSpPr>
          <p:spPr>
            <a:xfrm>
              <a:off x="7694342" y="1548328"/>
              <a:ext cx="33985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蒙版拆分</a:t>
              </a: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33D406F5-A8CD-4FA7-9DD1-768F8A3C5197}"/>
                </a:ext>
              </a:extLst>
            </p:cNvPr>
            <p:cNvSpPr/>
            <p:nvPr/>
          </p:nvSpPr>
          <p:spPr>
            <a:xfrm rot="16200000">
              <a:off x="7463913" y="1703258"/>
              <a:ext cx="247498" cy="213360"/>
            </a:xfrm>
            <a:prstGeom prst="triangle">
              <a:avLst/>
            </a:prstGeom>
            <a:solidFill>
              <a:srgbClr val="0347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109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>
            <a:extLst>
              <a:ext uri="{FF2B5EF4-FFF2-40B4-BE49-F238E27FC236}">
                <a16:creationId xmlns:a16="http://schemas.microsoft.com/office/drawing/2014/main" id="{25A1DB81-0278-4853-ADB5-F629FA529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064" y="1238493"/>
            <a:ext cx="461665" cy="46166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159E3B5-95E6-4942-B5D9-C8BD1D443B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8174" y="1238493"/>
            <a:ext cx="461665" cy="461665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EA16E9E-881D-41BA-B5DF-65DE3E86925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5285" y="1238493"/>
            <a:ext cx="461665" cy="461665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055A5C90-8D3E-42F3-9842-9B0E342645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12395" y="1238493"/>
            <a:ext cx="461665" cy="461665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F5361098-7C11-46F9-B5C9-3A5F38F62A5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69505" y="1238493"/>
            <a:ext cx="461665" cy="461665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DF8F227D-4D70-43F7-89FC-202D09C1BD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326616" y="1238493"/>
            <a:ext cx="461665" cy="461665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3B77C05D-BB13-42E5-9D07-B025F83A30E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83726" y="1238493"/>
            <a:ext cx="461665" cy="461665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F264CD56-BD7A-4E57-B131-41488FA7805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40836" y="1238493"/>
            <a:ext cx="461665" cy="461665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33D8B50E-7628-4D89-BA01-5B9839AB227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97947" y="1238493"/>
            <a:ext cx="461665" cy="461665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3A9B9345-1F15-4EA8-8B0F-16A418E9E12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155057" y="1238493"/>
            <a:ext cx="461665" cy="461665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B398EBAD-DB6A-4989-B52D-CE40CEA8375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12167" y="1238493"/>
            <a:ext cx="461665" cy="461665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9EC294D1-66C0-4279-ACB4-FFAED467104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1069278" y="1238493"/>
            <a:ext cx="461665" cy="461665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DFE8ECA1-9134-48A9-8503-7E79F22CD9D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41064" y="2175110"/>
            <a:ext cx="461665" cy="461665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D579C9BD-013B-45EF-B3A4-F98CCD3C04BC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498174" y="2175110"/>
            <a:ext cx="461665" cy="461665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93B3AF13-ABC7-4337-AD17-1D60181CFFB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455285" y="2175110"/>
            <a:ext cx="461665" cy="461665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12388121-04E2-4BDE-B93D-5B4CD0ED953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412395" y="2175110"/>
            <a:ext cx="461665" cy="461665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A47E4677-0062-425A-B90F-9631C20C81C5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369505" y="2175110"/>
            <a:ext cx="461665" cy="461665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9D5313C0-D5D0-41FA-878A-595883C56D50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326616" y="2175110"/>
            <a:ext cx="461665" cy="461665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:a16="http://schemas.microsoft.com/office/drawing/2014/main" id="{8D0CAEB2-9C03-49CC-A520-71506478A761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283726" y="2175110"/>
            <a:ext cx="461665" cy="461665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D7F07E70-92B8-4282-8A2E-10255620D34A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240836" y="2175110"/>
            <a:ext cx="461665" cy="461665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D25B6D51-795C-4AF0-B988-F93DEB4DAFF0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197947" y="2175110"/>
            <a:ext cx="501044" cy="501044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83E59555-653A-48A6-8A59-CB5DC39806A7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55057" y="2175110"/>
            <a:ext cx="501044" cy="501044"/>
          </a:xfrm>
          <a:prstGeom prst="rect">
            <a:avLst/>
          </a:prstGeom>
        </p:spPr>
      </p:pic>
      <p:pic>
        <p:nvPicPr>
          <p:cNvPr id="62" name="图形 61">
            <a:extLst>
              <a:ext uri="{FF2B5EF4-FFF2-40B4-BE49-F238E27FC236}">
                <a16:creationId xmlns:a16="http://schemas.microsoft.com/office/drawing/2014/main" id="{D34E963C-0DA7-4D89-91B6-60B51797058A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112167" y="2175110"/>
            <a:ext cx="501044" cy="501044"/>
          </a:xfrm>
          <a:prstGeom prst="rect">
            <a:avLst/>
          </a:pr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id="{3D335FB3-709B-45AC-8F4F-DBB741C74352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069278" y="2175110"/>
            <a:ext cx="501044" cy="501044"/>
          </a:xfrm>
          <a:prstGeom prst="rect">
            <a:avLst/>
          </a:prstGeom>
        </p:spPr>
      </p:pic>
      <p:pic>
        <p:nvPicPr>
          <p:cNvPr id="66" name="图形 65">
            <a:extLst>
              <a:ext uri="{FF2B5EF4-FFF2-40B4-BE49-F238E27FC236}">
                <a16:creationId xmlns:a16="http://schemas.microsoft.com/office/drawing/2014/main" id="{A711ECE2-703E-4B21-BE3D-5DA18566AA5B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41064" y="3111727"/>
            <a:ext cx="501044" cy="501044"/>
          </a:xfrm>
          <a:prstGeom prst="rect">
            <a:avLst/>
          </a:prstGeom>
        </p:spPr>
      </p:pic>
      <p:pic>
        <p:nvPicPr>
          <p:cNvPr id="68" name="图形 67">
            <a:extLst>
              <a:ext uri="{FF2B5EF4-FFF2-40B4-BE49-F238E27FC236}">
                <a16:creationId xmlns:a16="http://schemas.microsoft.com/office/drawing/2014/main" id="{F220D299-ACC2-495C-A4F8-2CB970E0E99A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498174" y="3111727"/>
            <a:ext cx="501044" cy="501044"/>
          </a:xfrm>
          <a:prstGeom prst="rect">
            <a:avLst/>
          </a:prstGeom>
        </p:spPr>
      </p:pic>
      <p:pic>
        <p:nvPicPr>
          <p:cNvPr id="70" name="图形 69">
            <a:extLst>
              <a:ext uri="{FF2B5EF4-FFF2-40B4-BE49-F238E27FC236}">
                <a16:creationId xmlns:a16="http://schemas.microsoft.com/office/drawing/2014/main" id="{F62DF777-7019-4FEF-B949-1786CD900BF1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455285" y="3111727"/>
            <a:ext cx="501044" cy="501044"/>
          </a:xfrm>
          <a:prstGeom prst="rect">
            <a:avLst/>
          </a:prstGeom>
        </p:spPr>
      </p:pic>
      <p:pic>
        <p:nvPicPr>
          <p:cNvPr id="72" name="图形 71">
            <a:extLst>
              <a:ext uri="{FF2B5EF4-FFF2-40B4-BE49-F238E27FC236}">
                <a16:creationId xmlns:a16="http://schemas.microsoft.com/office/drawing/2014/main" id="{D281C161-1A7C-415C-9148-DC76E71D1A59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3412395" y="3111727"/>
            <a:ext cx="501044" cy="501044"/>
          </a:xfrm>
          <a:prstGeom prst="rect">
            <a:avLst/>
          </a:prstGeom>
        </p:spPr>
      </p:pic>
      <p:pic>
        <p:nvPicPr>
          <p:cNvPr id="74" name="图形 73">
            <a:extLst>
              <a:ext uri="{FF2B5EF4-FFF2-40B4-BE49-F238E27FC236}">
                <a16:creationId xmlns:a16="http://schemas.microsoft.com/office/drawing/2014/main" id="{21053C43-7E8B-4C01-AB5E-23A5ABBCA8E2}"/>
              </a:ext>
            </a:extLst>
          </p:cNvPr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369505" y="3111727"/>
            <a:ext cx="501044" cy="501044"/>
          </a:xfrm>
          <a:prstGeom prst="rect">
            <a:avLst/>
          </a:prstGeom>
        </p:spPr>
      </p:pic>
      <p:pic>
        <p:nvPicPr>
          <p:cNvPr id="76" name="图形 75">
            <a:extLst>
              <a:ext uri="{FF2B5EF4-FFF2-40B4-BE49-F238E27FC236}">
                <a16:creationId xmlns:a16="http://schemas.microsoft.com/office/drawing/2014/main" id="{4BD13FA6-9FED-4686-A0CC-663FDA074701}"/>
              </a:ext>
            </a:extLst>
          </p:cNvPr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5326616" y="3111727"/>
            <a:ext cx="501044" cy="501044"/>
          </a:xfrm>
          <a:prstGeom prst="rect">
            <a:avLst/>
          </a:prstGeom>
        </p:spPr>
      </p:pic>
      <p:pic>
        <p:nvPicPr>
          <p:cNvPr id="78" name="图形 77">
            <a:extLst>
              <a:ext uri="{FF2B5EF4-FFF2-40B4-BE49-F238E27FC236}">
                <a16:creationId xmlns:a16="http://schemas.microsoft.com/office/drawing/2014/main" id="{7D2F9B16-CD44-4FD8-8EBD-B6739EAE4462}"/>
              </a:ext>
            </a:extLst>
          </p:cNvPr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283726" y="3111727"/>
            <a:ext cx="501044" cy="501044"/>
          </a:xfrm>
          <a:prstGeom prst="rect">
            <a:avLst/>
          </a:prstGeom>
        </p:spPr>
      </p:pic>
      <p:pic>
        <p:nvPicPr>
          <p:cNvPr id="80" name="图形 79">
            <a:extLst>
              <a:ext uri="{FF2B5EF4-FFF2-40B4-BE49-F238E27FC236}">
                <a16:creationId xmlns:a16="http://schemas.microsoft.com/office/drawing/2014/main" id="{F7E6BB90-96EB-4C93-A240-DB10EF7D3B62}"/>
              </a:ext>
            </a:extLst>
          </p:cNvPr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240836" y="3111727"/>
            <a:ext cx="501044" cy="501044"/>
          </a:xfrm>
          <a:prstGeom prst="rect">
            <a:avLst/>
          </a:prstGeom>
        </p:spPr>
      </p:pic>
      <p:pic>
        <p:nvPicPr>
          <p:cNvPr id="82" name="图形 81">
            <a:extLst>
              <a:ext uri="{FF2B5EF4-FFF2-40B4-BE49-F238E27FC236}">
                <a16:creationId xmlns:a16="http://schemas.microsoft.com/office/drawing/2014/main" id="{0CEBAEF6-87AD-47B7-8F89-06EF1E72F5F4}"/>
              </a:ext>
            </a:extLst>
          </p:cNvPr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8197947" y="3111727"/>
            <a:ext cx="501044" cy="501044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:a16="http://schemas.microsoft.com/office/drawing/2014/main" id="{12707592-1F54-4510-942F-B1FC7FE6A2E5}"/>
              </a:ext>
            </a:extLst>
          </p:cNvPr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9155057" y="3111727"/>
            <a:ext cx="501044" cy="501044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:a16="http://schemas.microsoft.com/office/drawing/2014/main" id="{5C6A62EC-8BFC-468E-975D-B9D2E43E628A}"/>
              </a:ext>
            </a:extLst>
          </p:cNvPr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0112167" y="3111727"/>
            <a:ext cx="501044" cy="501044"/>
          </a:xfrm>
          <a:prstGeom prst="rect">
            <a:avLst/>
          </a:prstGeom>
        </p:spPr>
      </p:pic>
      <p:pic>
        <p:nvPicPr>
          <p:cNvPr id="88" name="图形 87">
            <a:extLst>
              <a:ext uri="{FF2B5EF4-FFF2-40B4-BE49-F238E27FC236}">
                <a16:creationId xmlns:a16="http://schemas.microsoft.com/office/drawing/2014/main" id="{C7DFC591-E23C-4081-B618-5C891A974EF5}"/>
              </a:ext>
            </a:extLst>
          </p:cNvPr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11069278" y="3111727"/>
            <a:ext cx="501044" cy="501044"/>
          </a:xfrm>
          <a:prstGeom prst="rect">
            <a:avLst/>
          </a:prstGeom>
        </p:spPr>
      </p:pic>
      <p:pic>
        <p:nvPicPr>
          <p:cNvPr id="90" name="图形 89">
            <a:extLst>
              <a:ext uri="{FF2B5EF4-FFF2-40B4-BE49-F238E27FC236}">
                <a16:creationId xmlns:a16="http://schemas.microsoft.com/office/drawing/2014/main" id="{197ADEEA-83DB-477E-A2D1-75675E8053A4}"/>
              </a:ext>
            </a:extLst>
          </p:cNvPr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41064" y="4048344"/>
            <a:ext cx="501044" cy="501044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86C40825-F8BD-41B2-8993-077554CDB5E0}"/>
              </a:ext>
            </a:extLst>
          </p:cNvPr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1498174" y="4048344"/>
            <a:ext cx="501044" cy="501044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id="{3B2371BD-0843-4DEC-BDA5-C63C38149F1C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2455285" y="4048344"/>
            <a:ext cx="501044" cy="501044"/>
          </a:xfrm>
          <a:prstGeom prst="rect">
            <a:avLst/>
          </a:prstGeom>
        </p:spPr>
      </p:pic>
      <p:pic>
        <p:nvPicPr>
          <p:cNvPr id="96" name="图形 95">
            <a:extLst>
              <a:ext uri="{FF2B5EF4-FFF2-40B4-BE49-F238E27FC236}">
                <a16:creationId xmlns:a16="http://schemas.microsoft.com/office/drawing/2014/main" id="{3F7E2399-AA14-4BB9-90F5-BF04FD909A82}"/>
              </a:ext>
            </a:extLst>
          </p:cNvPr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3412395" y="4048344"/>
            <a:ext cx="501044" cy="501044"/>
          </a:xfrm>
          <a:prstGeom prst="rect">
            <a:avLst/>
          </a:prstGeom>
        </p:spPr>
      </p:pic>
      <p:pic>
        <p:nvPicPr>
          <p:cNvPr id="152" name="图形 151">
            <a:extLst>
              <a:ext uri="{FF2B5EF4-FFF2-40B4-BE49-F238E27FC236}">
                <a16:creationId xmlns:a16="http://schemas.microsoft.com/office/drawing/2014/main" id="{9574B759-00FA-4D29-B64A-72528D2CBE3E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4369505" y="4048344"/>
            <a:ext cx="501045" cy="501045"/>
          </a:xfrm>
          <a:prstGeom prst="rect">
            <a:avLst/>
          </a:prstGeom>
        </p:spPr>
      </p:pic>
      <p:pic>
        <p:nvPicPr>
          <p:cNvPr id="154" name="图形 153">
            <a:extLst>
              <a:ext uri="{FF2B5EF4-FFF2-40B4-BE49-F238E27FC236}">
                <a16:creationId xmlns:a16="http://schemas.microsoft.com/office/drawing/2014/main" id="{2348A508-00A0-42CE-85A1-3B4B4447F526}"/>
              </a:ext>
            </a:extLst>
          </p:cNvPr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5326616" y="4048344"/>
            <a:ext cx="501045" cy="501045"/>
          </a:xfrm>
          <a:prstGeom prst="rect">
            <a:avLst/>
          </a:prstGeom>
        </p:spPr>
      </p:pic>
      <p:pic>
        <p:nvPicPr>
          <p:cNvPr id="156" name="图形 155">
            <a:extLst>
              <a:ext uri="{FF2B5EF4-FFF2-40B4-BE49-F238E27FC236}">
                <a16:creationId xmlns:a16="http://schemas.microsoft.com/office/drawing/2014/main" id="{12F3A871-CD49-4533-BC74-0D71670BAF06}"/>
              </a:ext>
            </a:extLst>
          </p:cNvPr>
          <p:cNvPicPr>
            <a:picLocks noChangeAspect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6283726" y="4048344"/>
            <a:ext cx="501045" cy="501045"/>
          </a:xfrm>
          <a:prstGeom prst="rect">
            <a:avLst/>
          </a:prstGeom>
        </p:spPr>
      </p:pic>
      <p:pic>
        <p:nvPicPr>
          <p:cNvPr id="158" name="图形 157">
            <a:extLst>
              <a:ext uri="{FF2B5EF4-FFF2-40B4-BE49-F238E27FC236}">
                <a16:creationId xmlns:a16="http://schemas.microsoft.com/office/drawing/2014/main" id="{AB32D6FA-D67F-4DE9-9F19-F5D388DA496B}"/>
              </a:ext>
            </a:extLst>
          </p:cNvPr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240836" y="4048344"/>
            <a:ext cx="501045" cy="501045"/>
          </a:xfrm>
          <a:prstGeom prst="rect">
            <a:avLst/>
          </a:prstGeom>
        </p:spPr>
      </p:pic>
      <p:pic>
        <p:nvPicPr>
          <p:cNvPr id="160" name="图形 159">
            <a:extLst>
              <a:ext uri="{FF2B5EF4-FFF2-40B4-BE49-F238E27FC236}">
                <a16:creationId xmlns:a16="http://schemas.microsoft.com/office/drawing/2014/main" id="{4425598C-24CE-4997-9DAB-1991B932B1FC}"/>
              </a:ext>
            </a:extLst>
          </p:cNvPr>
          <p:cNvPicPr>
            <a:picLocks noChangeAspect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8197947" y="4048344"/>
            <a:ext cx="501045" cy="501045"/>
          </a:xfrm>
          <a:prstGeom prst="rect">
            <a:avLst/>
          </a:prstGeom>
        </p:spPr>
      </p:pic>
      <p:pic>
        <p:nvPicPr>
          <p:cNvPr id="162" name="图形 161">
            <a:extLst>
              <a:ext uri="{FF2B5EF4-FFF2-40B4-BE49-F238E27FC236}">
                <a16:creationId xmlns:a16="http://schemas.microsoft.com/office/drawing/2014/main" id="{E1C12FC9-1DA5-432B-8991-30A29ACC5AEF}"/>
              </a:ext>
            </a:extLst>
          </p:cNvPr>
          <p:cNvPicPr>
            <a:picLocks noChangeAspect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9155057" y="4048344"/>
            <a:ext cx="501045" cy="501045"/>
          </a:xfrm>
          <a:prstGeom prst="rect">
            <a:avLst/>
          </a:prstGeom>
        </p:spPr>
      </p:pic>
      <p:pic>
        <p:nvPicPr>
          <p:cNvPr id="164" name="图形 163">
            <a:extLst>
              <a:ext uri="{FF2B5EF4-FFF2-40B4-BE49-F238E27FC236}">
                <a16:creationId xmlns:a16="http://schemas.microsoft.com/office/drawing/2014/main" id="{D6C8933B-D2E5-4060-BDA2-5BFF00B2065C}"/>
              </a:ext>
            </a:extLst>
          </p:cNvPr>
          <p:cNvPicPr>
            <a:picLocks noChangeAspect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0112167" y="4048344"/>
            <a:ext cx="501045" cy="501045"/>
          </a:xfrm>
          <a:prstGeom prst="rect">
            <a:avLst/>
          </a:prstGeom>
        </p:spPr>
      </p:pic>
      <p:pic>
        <p:nvPicPr>
          <p:cNvPr id="166" name="图形 165">
            <a:extLst>
              <a:ext uri="{FF2B5EF4-FFF2-40B4-BE49-F238E27FC236}">
                <a16:creationId xmlns:a16="http://schemas.microsoft.com/office/drawing/2014/main" id="{B78E2160-72C5-4089-8A52-C064EE49B86D}"/>
              </a:ext>
            </a:extLst>
          </p:cNvPr>
          <p:cNvPicPr>
            <a:picLocks noChangeAspect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11069278" y="4048344"/>
            <a:ext cx="501045" cy="501045"/>
          </a:xfrm>
          <a:prstGeom prst="rect">
            <a:avLst/>
          </a:prstGeom>
        </p:spPr>
      </p:pic>
      <p:pic>
        <p:nvPicPr>
          <p:cNvPr id="168" name="图形 167">
            <a:extLst>
              <a:ext uri="{FF2B5EF4-FFF2-40B4-BE49-F238E27FC236}">
                <a16:creationId xmlns:a16="http://schemas.microsoft.com/office/drawing/2014/main" id="{833ACF01-E629-4ADA-95B5-04D70E192727}"/>
              </a:ext>
            </a:extLst>
          </p:cNvPr>
          <p:cNvPicPr>
            <a:picLocks noChangeAspect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541064" y="4984961"/>
            <a:ext cx="501045" cy="501045"/>
          </a:xfrm>
          <a:prstGeom prst="rect">
            <a:avLst/>
          </a:prstGeom>
        </p:spPr>
      </p:pic>
      <p:pic>
        <p:nvPicPr>
          <p:cNvPr id="170" name="图形 169">
            <a:extLst>
              <a:ext uri="{FF2B5EF4-FFF2-40B4-BE49-F238E27FC236}">
                <a16:creationId xmlns:a16="http://schemas.microsoft.com/office/drawing/2014/main" id="{B0F2AFE0-7F2C-47E5-830C-3018084C8D2C}"/>
              </a:ext>
            </a:extLst>
          </p:cNvPr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1498174" y="4984961"/>
            <a:ext cx="501045" cy="501045"/>
          </a:xfrm>
          <a:prstGeom prst="rect">
            <a:avLst/>
          </a:prstGeom>
        </p:spPr>
      </p:pic>
      <p:pic>
        <p:nvPicPr>
          <p:cNvPr id="172" name="图形 171">
            <a:extLst>
              <a:ext uri="{FF2B5EF4-FFF2-40B4-BE49-F238E27FC236}">
                <a16:creationId xmlns:a16="http://schemas.microsoft.com/office/drawing/2014/main" id="{79ED6D96-EA12-4708-9B3B-64DF9773B584}"/>
              </a:ext>
            </a:extLst>
          </p:cNvPr>
          <p:cNvPicPr>
            <a:picLocks noChangeAspect="1"/>
          </p:cNvPicPr>
          <p:nvPr/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3"/>
              </a:ext>
            </a:extLst>
          </a:blip>
          <a:stretch>
            <a:fillRect/>
          </a:stretch>
        </p:blipFill>
        <p:spPr>
          <a:xfrm>
            <a:off x="2455285" y="4984961"/>
            <a:ext cx="501045" cy="501045"/>
          </a:xfrm>
          <a:prstGeom prst="rect">
            <a:avLst/>
          </a:prstGeom>
        </p:spPr>
      </p:pic>
      <p:pic>
        <p:nvPicPr>
          <p:cNvPr id="174" name="图形 173">
            <a:extLst>
              <a:ext uri="{FF2B5EF4-FFF2-40B4-BE49-F238E27FC236}">
                <a16:creationId xmlns:a16="http://schemas.microsoft.com/office/drawing/2014/main" id="{4946ECAA-B164-4E89-91BE-B329AC582FF3}"/>
              </a:ext>
            </a:extLst>
          </p:cNvPr>
          <p:cNvPicPr>
            <a:picLocks noChangeAspect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5"/>
              </a:ext>
            </a:extLst>
          </a:blip>
          <a:stretch>
            <a:fillRect/>
          </a:stretch>
        </p:blipFill>
        <p:spPr>
          <a:xfrm>
            <a:off x="3412395" y="4984961"/>
            <a:ext cx="501045" cy="501045"/>
          </a:xfrm>
          <a:prstGeom prst="rect">
            <a:avLst/>
          </a:prstGeom>
        </p:spPr>
      </p:pic>
      <p:pic>
        <p:nvPicPr>
          <p:cNvPr id="176" name="图形 175">
            <a:extLst>
              <a:ext uri="{FF2B5EF4-FFF2-40B4-BE49-F238E27FC236}">
                <a16:creationId xmlns:a16="http://schemas.microsoft.com/office/drawing/2014/main" id="{569BEF2A-AA92-4239-B33F-3D22EF758CF1}"/>
              </a:ext>
            </a:extLst>
          </p:cNvPr>
          <p:cNvPicPr>
            <a:picLocks noChangeAspect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7"/>
              </a:ext>
            </a:extLst>
          </a:blip>
          <a:stretch>
            <a:fillRect/>
          </a:stretch>
        </p:blipFill>
        <p:spPr>
          <a:xfrm>
            <a:off x="4369505" y="4984961"/>
            <a:ext cx="501045" cy="501045"/>
          </a:xfrm>
          <a:prstGeom prst="rect">
            <a:avLst/>
          </a:prstGeom>
        </p:spPr>
      </p:pic>
      <p:pic>
        <p:nvPicPr>
          <p:cNvPr id="178" name="图形 177">
            <a:extLst>
              <a:ext uri="{FF2B5EF4-FFF2-40B4-BE49-F238E27FC236}">
                <a16:creationId xmlns:a16="http://schemas.microsoft.com/office/drawing/2014/main" id="{963BFD56-E3A7-4FBC-8B5E-45A9AD869CD0}"/>
              </a:ext>
            </a:extLst>
          </p:cNvPr>
          <p:cNvPicPr>
            <a:picLocks noChangeAspect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9"/>
              </a:ext>
            </a:extLst>
          </a:blip>
          <a:stretch>
            <a:fillRect/>
          </a:stretch>
        </p:blipFill>
        <p:spPr>
          <a:xfrm>
            <a:off x="5326616" y="4984961"/>
            <a:ext cx="501045" cy="501045"/>
          </a:xfrm>
          <a:prstGeom prst="rect">
            <a:avLst/>
          </a:prstGeom>
        </p:spPr>
      </p:pic>
      <p:pic>
        <p:nvPicPr>
          <p:cNvPr id="180" name="图形 179">
            <a:extLst>
              <a:ext uri="{FF2B5EF4-FFF2-40B4-BE49-F238E27FC236}">
                <a16:creationId xmlns:a16="http://schemas.microsoft.com/office/drawing/2014/main" id="{70054819-335A-4051-B191-18D366A4F883}"/>
              </a:ext>
            </a:extLst>
          </p:cNvPr>
          <p:cNvPicPr>
            <a:picLocks noChangeAspect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1"/>
              </a:ext>
            </a:extLst>
          </a:blip>
          <a:stretch>
            <a:fillRect/>
          </a:stretch>
        </p:blipFill>
        <p:spPr>
          <a:xfrm>
            <a:off x="6283726" y="4984961"/>
            <a:ext cx="501045" cy="501045"/>
          </a:xfrm>
          <a:prstGeom prst="rect">
            <a:avLst/>
          </a:prstGeom>
        </p:spPr>
      </p:pic>
      <p:pic>
        <p:nvPicPr>
          <p:cNvPr id="182" name="图形 181">
            <a:extLst>
              <a:ext uri="{FF2B5EF4-FFF2-40B4-BE49-F238E27FC236}">
                <a16:creationId xmlns:a16="http://schemas.microsoft.com/office/drawing/2014/main" id="{B6EBCCA4-E529-44AE-BD24-C02A58BD840B}"/>
              </a:ext>
            </a:extLst>
          </p:cNvPr>
          <p:cNvPicPr>
            <a:picLocks noChangeAspect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3"/>
              </a:ext>
            </a:extLst>
          </a:blip>
          <a:stretch>
            <a:fillRect/>
          </a:stretch>
        </p:blipFill>
        <p:spPr>
          <a:xfrm>
            <a:off x="7240836" y="4984961"/>
            <a:ext cx="501045" cy="501045"/>
          </a:xfrm>
          <a:prstGeom prst="rect">
            <a:avLst/>
          </a:prstGeom>
        </p:spPr>
      </p:pic>
      <p:pic>
        <p:nvPicPr>
          <p:cNvPr id="184" name="图形 183">
            <a:extLst>
              <a:ext uri="{FF2B5EF4-FFF2-40B4-BE49-F238E27FC236}">
                <a16:creationId xmlns:a16="http://schemas.microsoft.com/office/drawing/2014/main" id="{1F2A93A6-1B0D-49A4-A78F-5630E1D2BF9F}"/>
              </a:ext>
            </a:extLst>
          </p:cNvPr>
          <p:cNvPicPr>
            <a:picLocks noChangeAspect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5"/>
              </a:ext>
            </a:extLst>
          </a:blip>
          <a:stretch>
            <a:fillRect/>
          </a:stretch>
        </p:blipFill>
        <p:spPr>
          <a:xfrm>
            <a:off x="8197947" y="4984961"/>
            <a:ext cx="501045" cy="501045"/>
          </a:xfrm>
          <a:prstGeom prst="rect">
            <a:avLst/>
          </a:prstGeom>
        </p:spPr>
      </p:pic>
      <p:pic>
        <p:nvPicPr>
          <p:cNvPr id="186" name="图形 185">
            <a:extLst>
              <a:ext uri="{FF2B5EF4-FFF2-40B4-BE49-F238E27FC236}">
                <a16:creationId xmlns:a16="http://schemas.microsoft.com/office/drawing/2014/main" id="{FD93EDAF-B838-4A70-9F18-0E87652084D2}"/>
              </a:ext>
            </a:extLst>
          </p:cNvPr>
          <p:cNvPicPr>
            <a:picLocks noChangeAspect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9155057" y="4984961"/>
            <a:ext cx="501045" cy="501045"/>
          </a:xfrm>
          <a:prstGeom prst="rect">
            <a:avLst/>
          </a:prstGeom>
        </p:spPr>
      </p:pic>
      <p:pic>
        <p:nvPicPr>
          <p:cNvPr id="188" name="图形 187">
            <a:extLst>
              <a:ext uri="{FF2B5EF4-FFF2-40B4-BE49-F238E27FC236}">
                <a16:creationId xmlns:a16="http://schemas.microsoft.com/office/drawing/2014/main" id="{A6C007B2-54C2-4D36-8987-8F0E94BE5009}"/>
              </a:ext>
            </a:extLst>
          </p:cNvPr>
          <p:cNvPicPr>
            <a:picLocks noChangeAspect="1"/>
          </p:cNvPicPr>
          <p:nvPr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9"/>
              </a:ext>
            </a:extLst>
          </a:blip>
          <a:stretch>
            <a:fillRect/>
          </a:stretch>
        </p:blipFill>
        <p:spPr>
          <a:xfrm>
            <a:off x="10112167" y="4984961"/>
            <a:ext cx="501045" cy="501045"/>
          </a:xfrm>
          <a:prstGeom prst="rect">
            <a:avLst/>
          </a:prstGeom>
        </p:spPr>
      </p:pic>
      <p:pic>
        <p:nvPicPr>
          <p:cNvPr id="190" name="图形 189">
            <a:extLst>
              <a:ext uri="{FF2B5EF4-FFF2-40B4-BE49-F238E27FC236}">
                <a16:creationId xmlns:a16="http://schemas.microsoft.com/office/drawing/2014/main" id="{39F85786-36CA-44C5-B2BC-A690DA0BB30F}"/>
              </a:ext>
            </a:extLst>
          </p:cNvPr>
          <p:cNvPicPr>
            <a:picLocks noChangeAspect="1"/>
          </p:cNvPicPr>
          <p:nvPr/>
        </p:nvPicPr>
        <p:blipFill>
          <a:blip r:embed="rId1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1"/>
              </a:ext>
            </a:extLst>
          </a:blip>
          <a:stretch>
            <a:fillRect/>
          </a:stretch>
        </p:blipFill>
        <p:spPr>
          <a:xfrm>
            <a:off x="11069278" y="4984961"/>
            <a:ext cx="501045" cy="501045"/>
          </a:xfrm>
          <a:prstGeom prst="rect">
            <a:avLst/>
          </a:prstGeom>
        </p:spPr>
      </p:pic>
      <p:sp>
        <p:nvSpPr>
          <p:cNvPr id="252" name="文本框 251">
            <a:extLst>
              <a:ext uri="{FF2B5EF4-FFF2-40B4-BE49-F238E27FC236}">
                <a16:creationId xmlns:a16="http://schemas.microsoft.com/office/drawing/2014/main" id="{C4A17DB0-E4B9-4EA0-96EA-4809522A9687}"/>
              </a:ext>
            </a:extLst>
          </p:cNvPr>
          <p:cNvSpPr txBox="1"/>
          <p:nvPr/>
        </p:nvSpPr>
        <p:spPr>
          <a:xfrm>
            <a:off x="488531" y="5841951"/>
            <a:ext cx="560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推荐图标库：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iconfont.cn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或使用</a:t>
            </a:r>
            <a:r>
              <a:rPr lang="en-US" altLang="zh-CN" dirty="0" err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iSlide</a:t>
            </a:r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插件图标库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71906602-1AA0-47E4-90A4-7AAA84A75B5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图标库</a:t>
            </a:r>
            <a:endParaRPr lang="en-US" altLang="zh-CN" sz="2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4" name="矩形 253">
            <a:extLst>
              <a:ext uri="{FF2B5EF4-FFF2-40B4-BE49-F238E27FC236}">
                <a16:creationId xmlns:a16="http://schemas.microsoft.com/office/drawing/2014/main" id="{F7C0AA7F-31AB-4EA8-BA16-AF2EA978DD1B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0093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过程 4">
            <a:extLst>
              <a:ext uri="{FF2B5EF4-FFF2-40B4-BE49-F238E27FC236}">
                <a16:creationId xmlns:a16="http://schemas.microsoft.com/office/drawing/2014/main" id="{F90C26B7-3219-425D-87E5-D4FB69CFF3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lowChartProcess">
            <a:avLst/>
          </a:prstGeom>
          <a:solidFill>
            <a:srgbClr val="013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alpha val="89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6D6E641-D885-48C0-9251-D2486CE1D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628" y="2258466"/>
            <a:ext cx="3962743" cy="23410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D2EC0A-0210-4ED0-8F16-FFF2271B1B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</a:extLst>
          </a:blip>
          <a:srcRect l="22550" t="2975" r="10998" b="28608"/>
          <a:stretch/>
        </p:blipFill>
        <p:spPr>
          <a:xfrm>
            <a:off x="106680" y="91440"/>
            <a:ext cx="11978640" cy="665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390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谢奔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兰州大学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42212CB9-CC44-4CE6-AED5-33EBF672B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BEEFE6-F914-43AA-A821-236DBB2A7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239" y="3644204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C4A1FAF6-0672-466C-B558-036808EB82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感谢各位老师悉心指导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7666364-2AAD-468F-9B28-EA8D49CD86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554" y="3008417"/>
            <a:ext cx="7454900" cy="757130"/>
          </a:xfrm>
        </p:spPr>
        <p:txBody>
          <a:bodyPr/>
          <a:lstStyle/>
          <a:p>
            <a:r>
              <a:rPr lang="en-US" altLang="zh-CN" dirty="0"/>
              <a:t>Thanks To The Teacher's Careful Guidance</a:t>
            </a:r>
          </a:p>
        </p:txBody>
      </p:sp>
    </p:spTree>
    <p:extLst>
      <p:ext uri="{BB962C8B-B14F-4D97-AF65-F5344CB8AC3E}">
        <p14:creationId xmlns:p14="http://schemas.microsoft.com/office/powerpoint/2010/main" val="2814905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5EBE347-0761-466C-AC5F-6A288B540EE3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个人介绍页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EDAAD2A-D094-4089-9B88-094C063E6DC2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7DF0041-1BE5-43C6-BD7F-8AC2AC3A81F3}"/>
              </a:ext>
            </a:extLst>
          </p:cNvPr>
          <p:cNvGrpSpPr/>
          <p:nvPr/>
        </p:nvGrpSpPr>
        <p:grpSpPr>
          <a:xfrm>
            <a:off x="482642" y="1054993"/>
            <a:ext cx="3469231" cy="5145580"/>
            <a:chOff x="482642" y="1054993"/>
            <a:chExt cx="3469231" cy="51455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1656B20-BA62-4832-8B53-8C2EF3F91A6E}"/>
                </a:ext>
              </a:extLst>
            </p:cNvPr>
            <p:cNvSpPr/>
            <p:nvPr/>
          </p:nvSpPr>
          <p:spPr>
            <a:xfrm>
              <a:off x="3421772" y="1054993"/>
              <a:ext cx="530101" cy="514558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93D26E1-76C4-497B-93E4-E9B866BA6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82642" y="1054993"/>
              <a:ext cx="3430386" cy="514558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5D1599-45A3-4EEA-91C2-044259BCCA61}"/>
              </a:ext>
            </a:extLst>
          </p:cNvPr>
          <p:cNvGrpSpPr/>
          <p:nvPr/>
        </p:nvGrpSpPr>
        <p:grpSpPr>
          <a:xfrm>
            <a:off x="4403701" y="1054993"/>
            <a:ext cx="5540433" cy="1659171"/>
            <a:chOff x="4403701" y="1054993"/>
            <a:chExt cx="5540433" cy="165917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E232414-3C88-4FAE-9B40-A5630DF86F85}"/>
                </a:ext>
              </a:extLst>
            </p:cNvPr>
            <p:cNvSpPr/>
            <p:nvPr/>
          </p:nvSpPr>
          <p:spPr>
            <a:xfrm flipH="1">
              <a:off x="4403701" y="1054993"/>
              <a:ext cx="67966" cy="1535807"/>
            </a:xfrm>
            <a:prstGeom prst="rect">
              <a:avLst/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34B5621-3443-4106-B5BA-B24F491746AD}"/>
                </a:ext>
              </a:extLst>
            </p:cNvPr>
            <p:cNvSpPr txBox="1"/>
            <p:nvPr/>
          </p:nvSpPr>
          <p:spPr>
            <a:xfrm>
              <a:off x="4804765" y="1124443"/>
              <a:ext cx="5139369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000" dirty="0">
                  <a:solidFill>
                    <a:srgbClr val="01457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姓名：</a:t>
              </a:r>
              <a:r>
                <a:rPr lang="zh-CN" altLang="en-US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大奔奔</a:t>
              </a:r>
              <a:r>
                <a:rPr lang="en-US" altLang="zh-CN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	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000" dirty="0">
                  <a:solidFill>
                    <a:srgbClr val="01457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学院：</a:t>
              </a:r>
              <a:r>
                <a:rPr lang="zh-CN" altLang="en-US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新闻与传播学院</a:t>
              </a:r>
              <a:r>
                <a:rPr lang="en-US" altLang="zh-CN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	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000" dirty="0">
                  <a:solidFill>
                    <a:srgbClr val="01457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年级：</a:t>
              </a:r>
              <a:r>
                <a:rPr lang="en-US" altLang="zh-CN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2016</a:t>
              </a:r>
              <a:r>
                <a:rPr lang="zh-CN" altLang="en-US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级</a:t>
              </a:r>
              <a:r>
                <a:rPr lang="en-US" altLang="zh-CN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	  </a:t>
              </a:r>
              <a:r>
                <a:rPr lang="zh-CN" altLang="en-US" sz="2000" dirty="0">
                  <a:solidFill>
                    <a:srgbClr val="01457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专业：</a:t>
              </a:r>
              <a:r>
                <a:rPr lang="zh-CN" altLang="en-US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新闻学</a:t>
              </a:r>
              <a:endParaRPr lang="en-US" altLang="zh-CN" sz="2000" dirty="0">
                <a:solidFill>
                  <a:srgbClr val="01457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2000" dirty="0">
                  <a:solidFill>
                    <a:srgbClr val="01457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个人邮箱：</a:t>
              </a:r>
              <a:r>
                <a:rPr lang="en-US" altLang="zh-CN" sz="2000" dirty="0">
                  <a:solidFill>
                    <a:srgbClr val="01457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1663062859@qq.com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47CC3B1-3B29-4D3B-B109-B6D27F3E103C}"/>
                </a:ext>
              </a:extLst>
            </p:cNvPr>
            <p:cNvSpPr/>
            <p:nvPr/>
          </p:nvSpPr>
          <p:spPr>
            <a:xfrm flipV="1">
              <a:off x="4664596" y="1054993"/>
              <a:ext cx="5048044" cy="1535807"/>
            </a:xfrm>
            <a:custGeom>
              <a:avLst/>
              <a:gdLst>
                <a:gd name="connsiteX0" fmla="*/ 0 w 5048044"/>
                <a:gd name="connsiteY0" fmla="*/ 1535807 h 1535807"/>
                <a:gd name="connsiteX1" fmla="*/ 5048044 w 5048044"/>
                <a:gd name="connsiteY1" fmla="*/ 1535807 h 1535807"/>
                <a:gd name="connsiteX2" fmla="*/ 5048044 w 5048044"/>
                <a:gd name="connsiteY2" fmla="*/ 0 h 1535807"/>
                <a:gd name="connsiteX3" fmla="*/ 4439457 w 5048044"/>
                <a:gd name="connsiteY3" fmla="*/ 0 h 1535807"/>
                <a:gd name="connsiteX4" fmla="*/ 4457067 w 5048044"/>
                <a:gd name="connsiteY4" fmla="*/ 30363 h 1535807"/>
                <a:gd name="connsiteX5" fmla="*/ 5017681 w 5048044"/>
                <a:gd name="connsiteY5" fmla="*/ 30363 h 1535807"/>
                <a:gd name="connsiteX6" fmla="*/ 5017681 w 5048044"/>
                <a:gd name="connsiteY6" fmla="*/ 1505444 h 1535807"/>
                <a:gd name="connsiteX7" fmla="*/ 30363 w 5048044"/>
                <a:gd name="connsiteY7" fmla="*/ 1505444 h 1535807"/>
                <a:gd name="connsiteX8" fmla="*/ 30363 w 5048044"/>
                <a:gd name="connsiteY8" fmla="*/ 30363 h 1535807"/>
                <a:gd name="connsiteX9" fmla="*/ 4191258 w 5048044"/>
                <a:gd name="connsiteY9" fmla="*/ 30363 h 1535807"/>
                <a:gd name="connsiteX10" fmla="*/ 4208869 w 5048044"/>
                <a:gd name="connsiteY10" fmla="*/ 0 h 1535807"/>
                <a:gd name="connsiteX11" fmla="*/ 0 w 5048044"/>
                <a:gd name="connsiteY11" fmla="*/ 0 h 1535807"/>
                <a:gd name="connsiteX12" fmla="*/ 0 w 5048044"/>
                <a:gd name="connsiteY12" fmla="*/ 1535807 h 1535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48044" h="1535807">
                  <a:moveTo>
                    <a:pt x="0" y="1535807"/>
                  </a:moveTo>
                  <a:lnTo>
                    <a:pt x="5048044" y="1535807"/>
                  </a:lnTo>
                  <a:lnTo>
                    <a:pt x="5048044" y="0"/>
                  </a:lnTo>
                  <a:lnTo>
                    <a:pt x="4439457" y="0"/>
                  </a:lnTo>
                  <a:lnTo>
                    <a:pt x="4457067" y="30363"/>
                  </a:lnTo>
                  <a:lnTo>
                    <a:pt x="5017681" y="30363"/>
                  </a:lnTo>
                  <a:lnTo>
                    <a:pt x="5017681" y="1505444"/>
                  </a:lnTo>
                  <a:lnTo>
                    <a:pt x="30363" y="1505444"/>
                  </a:lnTo>
                  <a:lnTo>
                    <a:pt x="30363" y="30363"/>
                  </a:lnTo>
                  <a:lnTo>
                    <a:pt x="4191258" y="30363"/>
                  </a:lnTo>
                  <a:lnTo>
                    <a:pt x="4208869" y="0"/>
                  </a:lnTo>
                  <a:lnTo>
                    <a:pt x="0" y="0"/>
                  </a:lnTo>
                  <a:lnTo>
                    <a:pt x="0" y="1535807"/>
                  </a:lnTo>
                  <a:close/>
                </a:path>
              </a:pathLst>
            </a:custGeom>
            <a:solidFill>
              <a:srgbClr val="014579"/>
            </a:solidFill>
            <a:ln>
              <a:solidFill>
                <a:srgbClr val="0145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CF33308-B2C7-4424-A443-7DF91B520336}"/>
                </a:ext>
              </a:extLst>
            </p:cNvPr>
            <p:cNvGrpSpPr/>
            <p:nvPr/>
          </p:nvGrpSpPr>
          <p:grpSpPr>
            <a:xfrm>
              <a:off x="8144161" y="1205409"/>
              <a:ext cx="1447179" cy="191244"/>
              <a:chOff x="7613001" y="1286689"/>
              <a:chExt cx="1447179" cy="191244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CB48EF65-4C62-49C7-BE6B-06C120DECE8E}"/>
                  </a:ext>
                </a:extLst>
              </p:cNvPr>
              <p:cNvGrpSpPr/>
              <p:nvPr/>
            </p:nvGrpSpPr>
            <p:grpSpPr>
              <a:xfrm>
                <a:off x="7613001" y="1286689"/>
                <a:ext cx="733439" cy="191244"/>
                <a:chOff x="7479651" y="1286689"/>
                <a:chExt cx="1747162" cy="455572"/>
              </a:xfrm>
              <a:solidFill>
                <a:schemeClr val="tx2">
                  <a:alpha val="6000"/>
                </a:schemeClr>
              </a:solidFill>
            </p:grpSpPr>
            <p:sp>
              <p:nvSpPr>
                <p:cNvPr id="21" name="L 形 20">
                  <a:extLst>
                    <a:ext uri="{FF2B5EF4-FFF2-40B4-BE49-F238E27FC236}">
                      <a16:creationId xmlns:a16="http://schemas.microsoft.com/office/drawing/2014/main" id="{18321088-29D1-4936-983C-B5BFEB4A86A2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L 形 21">
                  <a:extLst>
                    <a:ext uri="{FF2B5EF4-FFF2-40B4-BE49-F238E27FC236}">
                      <a16:creationId xmlns:a16="http://schemas.microsoft.com/office/drawing/2014/main" id="{C409F3F0-2DE5-4881-9692-26607BC7A7D1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L 形 22">
                  <a:extLst>
                    <a:ext uri="{FF2B5EF4-FFF2-40B4-BE49-F238E27FC236}">
                      <a16:creationId xmlns:a16="http://schemas.microsoft.com/office/drawing/2014/main" id="{FB93B6E4-00F7-48B2-8F2A-9ECC1300FD34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L 形 23">
                  <a:extLst>
                    <a:ext uri="{FF2B5EF4-FFF2-40B4-BE49-F238E27FC236}">
                      <a16:creationId xmlns:a16="http://schemas.microsoft.com/office/drawing/2014/main" id="{276DF679-FF8C-4C34-9C11-48327DDA92A8}"/>
                    </a:ext>
                  </a:extLst>
                </p:cNvPr>
                <p:cNvSpPr/>
                <p:nvPr/>
              </p:nvSpPr>
              <p:spPr>
                <a:xfrm rot="18900000" flipH="1">
                  <a:off x="877124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464025E8-FF63-4DE1-B2B5-EA0DF4B5FBD2}"/>
                  </a:ext>
                </a:extLst>
              </p:cNvPr>
              <p:cNvGrpSpPr/>
              <p:nvPr/>
            </p:nvGrpSpPr>
            <p:grpSpPr>
              <a:xfrm>
                <a:off x="8326741" y="1286689"/>
                <a:ext cx="733439" cy="191244"/>
                <a:chOff x="7479651" y="1286689"/>
                <a:chExt cx="1747162" cy="455572"/>
              </a:xfrm>
              <a:solidFill>
                <a:schemeClr val="tx2">
                  <a:alpha val="6000"/>
                </a:schemeClr>
              </a:solidFill>
            </p:grpSpPr>
            <p:sp>
              <p:nvSpPr>
                <p:cNvPr id="27" name="L 形 26">
                  <a:extLst>
                    <a:ext uri="{FF2B5EF4-FFF2-40B4-BE49-F238E27FC236}">
                      <a16:creationId xmlns:a16="http://schemas.microsoft.com/office/drawing/2014/main" id="{16D9EB3F-6C49-4F44-B285-A1F4008C8C53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L 形 27">
                  <a:extLst>
                    <a:ext uri="{FF2B5EF4-FFF2-40B4-BE49-F238E27FC236}">
                      <a16:creationId xmlns:a16="http://schemas.microsoft.com/office/drawing/2014/main" id="{3E03D418-33EF-469A-949F-C9C6F7F96528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L 形 28">
                  <a:extLst>
                    <a:ext uri="{FF2B5EF4-FFF2-40B4-BE49-F238E27FC236}">
                      <a16:creationId xmlns:a16="http://schemas.microsoft.com/office/drawing/2014/main" id="{7F0EA63E-95E8-4B46-ADF7-1DD651467B9D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L 形 29">
                  <a:extLst>
                    <a:ext uri="{FF2B5EF4-FFF2-40B4-BE49-F238E27FC236}">
                      <a16:creationId xmlns:a16="http://schemas.microsoft.com/office/drawing/2014/main" id="{264A719D-E9A9-4D1D-B858-711513FC3505}"/>
                    </a:ext>
                  </a:extLst>
                </p:cNvPr>
                <p:cNvSpPr/>
                <p:nvPr/>
              </p:nvSpPr>
              <p:spPr>
                <a:xfrm rot="18900000" flipH="1">
                  <a:off x="877124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1" name="等腰三角形 70">
              <a:extLst>
                <a:ext uri="{FF2B5EF4-FFF2-40B4-BE49-F238E27FC236}">
                  <a16:creationId xmlns:a16="http://schemas.microsoft.com/office/drawing/2014/main" id="{C99873D8-B191-40C7-9956-E914A8CCA229}"/>
                </a:ext>
              </a:extLst>
            </p:cNvPr>
            <p:cNvSpPr/>
            <p:nvPr/>
          </p:nvSpPr>
          <p:spPr>
            <a:xfrm rot="10800000">
              <a:off x="8877806" y="2505166"/>
              <a:ext cx="242438" cy="208998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圆: 空心 75">
            <a:extLst>
              <a:ext uri="{FF2B5EF4-FFF2-40B4-BE49-F238E27FC236}">
                <a16:creationId xmlns:a16="http://schemas.microsoft.com/office/drawing/2014/main" id="{1670E065-951F-4884-8FC1-474CC5437EB0}"/>
              </a:ext>
            </a:extLst>
          </p:cNvPr>
          <p:cNvSpPr/>
          <p:nvPr/>
        </p:nvSpPr>
        <p:spPr>
          <a:xfrm>
            <a:off x="4137607" y="2827713"/>
            <a:ext cx="600154" cy="600151"/>
          </a:xfrm>
          <a:prstGeom prst="donu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9" name="圆: 空心 88">
            <a:extLst>
              <a:ext uri="{FF2B5EF4-FFF2-40B4-BE49-F238E27FC236}">
                <a16:creationId xmlns:a16="http://schemas.microsoft.com/office/drawing/2014/main" id="{15A8B6B1-BB0C-4E6C-ADEB-7A2E77F8FF28}"/>
              </a:ext>
            </a:extLst>
          </p:cNvPr>
          <p:cNvSpPr/>
          <p:nvPr/>
        </p:nvSpPr>
        <p:spPr>
          <a:xfrm>
            <a:off x="8519154" y="5761198"/>
            <a:ext cx="1013690" cy="1013685"/>
          </a:xfrm>
          <a:prstGeom prst="donut">
            <a:avLst/>
          </a:pr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B17D9A-7F51-414A-BA9A-0048CD8023DC}"/>
              </a:ext>
            </a:extLst>
          </p:cNvPr>
          <p:cNvGrpSpPr/>
          <p:nvPr/>
        </p:nvGrpSpPr>
        <p:grpSpPr>
          <a:xfrm>
            <a:off x="4403699" y="2987965"/>
            <a:ext cx="7488263" cy="3212608"/>
            <a:chOff x="4403699" y="2987965"/>
            <a:chExt cx="7488263" cy="321260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0893851-F7A1-4AC4-A910-DCB58B67DFC6}"/>
                </a:ext>
              </a:extLst>
            </p:cNvPr>
            <p:cNvSpPr/>
            <p:nvPr/>
          </p:nvSpPr>
          <p:spPr>
            <a:xfrm flipH="1">
              <a:off x="4403699" y="2987965"/>
              <a:ext cx="5308939" cy="3212608"/>
            </a:xfrm>
            <a:prstGeom prst="rect">
              <a:avLst/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7C9BC0D-C850-406A-BACA-35339EF28961}"/>
                </a:ext>
              </a:extLst>
            </p:cNvPr>
            <p:cNvGrpSpPr/>
            <p:nvPr/>
          </p:nvGrpSpPr>
          <p:grpSpPr>
            <a:xfrm>
              <a:off x="8144161" y="3097232"/>
              <a:ext cx="1447179" cy="191244"/>
              <a:chOff x="7613001" y="1286689"/>
              <a:chExt cx="1447179" cy="191244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1A078355-C357-4D67-8FC0-D8AD7C8D7627}"/>
                  </a:ext>
                </a:extLst>
              </p:cNvPr>
              <p:cNvGrpSpPr/>
              <p:nvPr/>
            </p:nvGrpSpPr>
            <p:grpSpPr>
              <a:xfrm>
                <a:off x="7613001" y="1286689"/>
                <a:ext cx="733439" cy="191244"/>
                <a:chOff x="7479651" y="1286689"/>
                <a:chExt cx="1747162" cy="455572"/>
              </a:xfrm>
              <a:solidFill>
                <a:schemeClr val="tx2">
                  <a:alpha val="6000"/>
                </a:schemeClr>
              </a:solidFill>
            </p:grpSpPr>
            <p:sp>
              <p:nvSpPr>
                <p:cNvPr id="39" name="L 形 38">
                  <a:extLst>
                    <a:ext uri="{FF2B5EF4-FFF2-40B4-BE49-F238E27FC236}">
                      <a16:creationId xmlns:a16="http://schemas.microsoft.com/office/drawing/2014/main" id="{FD430BB0-614D-45ED-B3B5-458FDDC637B5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L 形 39">
                  <a:extLst>
                    <a:ext uri="{FF2B5EF4-FFF2-40B4-BE49-F238E27FC236}">
                      <a16:creationId xmlns:a16="http://schemas.microsoft.com/office/drawing/2014/main" id="{BA3CBF07-FDDA-465D-B4BB-9BBE2114E72F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L 形 40">
                  <a:extLst>
                    <a:ext uri="{FF2B5EF4-FFF2-40B4-BE49-F238E27FC236}">
                      <a16:creationId xmlns:a16="http://schemas.microsoft.com/office/drawing/2014/main" id="{538780D5-B7D5-4CF8-B77A-8809F526A140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L 形 41">
                  <a:extLst>
                    <a:ext uri="{FF2B5EF4-FFF2-40B4-BE49-F238E27FC236}">
                      <a16:creationId xmlns:a16="http://schemas.microsoft.com/office/drawing/2014/main" id="{5C41DD59-B62E-4160-A244-891E03351691}"/>
                    </a:ext>
                  </a:extLst>
                </p:cNvPr>
                <p:cNvSpPr/>
                <p:nvPr/>
              </p:nvSpPr>
              <p:spPr>
                <a:xfrm rot="18900000" flipH="1">
                  <a:off x="877124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A3E2B6C8-F44F-4CE2-B216-A294FEA8412D}"/>
                  </a:ext>
                </a:extLst>
              </p:cNvPr>
              <p:cNvGrpSpPr/>
              <p:nvPr/>
            </p:nvGrpSpPr>
            <p:grpSpPr>
              <a:xfrm>
                <a:off x="8326741" y="1286689"/>
                <a:ext cx="733439" cy="191244"/>
                <a:chOff x="7479651" y="1286689"/>
                <a:chExt cx="1747162" cy="455572"/>
              </a:xfrm>
              <a:solidFill>
                <a:schemeClr val="tx2">
                  <a:alpha val="6000"/>
                </a:schemeClr>
              </a:solidFill>
            </p:grpSpPr>
            <p:sp>
              <p:nvSpPr>
                <p:cNvPr id="35" name="L 形 34">
                  <a:extLst>
                    <a:ext uri="{FF2B5EF4-FFF2-40B4-BE49-F238E27FC236}">
                      <a16:creationId xmlns:a16="http://schemas.microsoft.com/office/drawing/2014/main" id="{0D06AE6E-CDF2-48F7-BE7E-F86F5069471E}"/>
                    </a:ext>
                  </a:extLst>
                </p:cNvPr>
                <p:cNvSpPr/>
                <p:nvPr/>
              </p:nvSpPr>
              <p:spPr>
                <a:xfrm rot="18900000" flipH="1">
                  <a:off x="747965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L 形 35">
                  <a:extLst>
                    <a:ext uri="{FF2B5EF4-FFF2-40B4-BE49-F238E27FC236}">
                      <a16:creationId xmlns:a16="http://schemas.microsoft.com/office/drawing/2014/main" id="{835C4302-3B74-4897-94C6-40A09AC5C278}"/>
                    </a:ext>
                  </a:extLst>
                </p:cNvPr>
                <p:cNvSpPr/>
                <p:nvPr/>
              </p:nvSpPr>
              <p:spPr>
                <a:xfrm rot="18900000" flipH="1">
                  <a:off x="791018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L 形 36">
                  <a:extLst>
                    <a:ext uri="{FF2B5EF4-FFF2-40B4-BE49-F238E27FC236}">
                      <a16:creationId xmlns:a16="http://schemas.microsoft.com/office/drawing/2014/main" id="{FBB1143B-E3BA-4054-B722-3263F2B348EA}"/>
                    </a:ext>
                  </a:extLst>
                </p:cNvPr>
                <p:cNvSpPr/>
                <p:nvPr/>
              </p:nvSpPr>
              <p:spPr>
                <a:xfrm rot="18900000" flipH="1">
                  <a:off x="834071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L 形 37">
                  <a:extLst>
                    <a:ext uri="{FF2B5EF4-FFF2-40B4-BE49-F238E27FC236}">
                      <a16:creationId xmlns:a16="http://schemas.microsoft.com/office/drawing/2014/main" id="{17FF3622-F38D-4A99-89E7-97D19BD1ECB4}"/>
                    </a:ext>
                  </a:extLst>
                </p:cNvPr>
                <p:cNvSpPr/>
                <p:nvPr/>
              </p:nvSpPr>
              <p:spPr>
                <a:xfrm rot="18900000" flipH="1">
                  <a:off x="8771241" y="1286689"/>
                  <a:ext cx="455572" cy="455572"/>
                </a:xfrm>
                <a:prstGeom prst="corner">
                  <a:avLst>
                    <a:gd name="adj1" fmla="val 28380"/>
                    <a:gd name="adj2" fmla="val 2220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6ACE59F-89AC-4DA5-821B-7DABE60A1243}"/>
                </a:ext>
              </a:extLst>
            </p:cNvPr>
            <p:cNvSpPr txBox="1"/>
            <p:nvPr/>
          </p:nvSpPr>
          <p:spPr>
            <a:xfrm>
              <a:off x="4804231" y="3079821"/>
              <a:ext cx="2384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个人档案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A19B22D-2840-4469-9F0F-27D320A269D5}"/>
                </a:ext>
              </a:extLst>
            </p:cNvPr>
            <p:cNvSpPr txBox="1"/>
            <p:nvPr/>
          </p:nvSpPr>
          <p:spPr>
            <a:xfrm>
              <a:off x="4664597" y="3720912"/>
              <a:ext cx="43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chemeClr val="bg1"/>
                  </a:solidFill>
                  <a:latin typeface="Abadi Extra Light" panose="020B0204020104020204" pitchFamily="34" charset="0"/>
                  <a:ea typeface="思源黑体 CN Light" panose="020B0300000000000000" pitchFamily="34" charset="-122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C0569440-0EDF-48DE-BCF7-97ECE80A2C8B}"/>
                </a:ext>
              </a:extLst>
            </p:cNvPr>
            <p:cNvSpPr/>
            <p:nvPr/>
          </p:nvSpPr>
          <p:spPr>
            <a:xfrm>
              <a:off x="5070939" y="3810047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此处填你想表达的信息点一，简单凝念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BCBF885-43B5-4F91-A5C7-02682A83F5C4}"/>
                </a:ext>
              </a:extLst>
            </p:cNvPr>
            <p:cNvSpPr txBox="1"/>
            <p:nvPr/>
          </p:nvSpPr>
          <p:spPr>
            <a:xfrm>
              <a:off x="4664597" y="4157712"/>
              <a:ext cx="43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chemeClr val="bg1"/>
                  </a:solidFill>
                  <a:latin typeface="Abadi Extra Light" panose="020B0204020104020204" pitchFamily="34" charset="0"/>
                  <a:ea typeface="思源黑体 CN Light" panose="020B0300000000000000" pitchFamily="34" charset="-122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448475B3-619D-4B38-8A77-8B25D2C33EC5}"/>
                </a:ext>
              </a:extLst>
            </p:cNvPr>
            <p:cNvSpPr/>
            <p:nvPr/>
          </p:nvSpPr>
          <p:spPr>
            <a:xfrm>
              <a:off x="5070939" y="4246847"/>
              <a:ext cx="40847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此处填你想表达的信息点二，简单凝念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1BB1426A-BB44-44AE-91C3-1F818BE42812}"/>
                </a:ext>
              </a:extLst>
            </p:cNvPr>
            <p:cNvSpPr txBox="1"/>
            <p:nvPr/>
          </p:nvSpPr>
          <p:spPr>
            <a:xfrm>
              <a:off x="4664597" y="4594512"/>
              <a:ext cx="43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chemeClr val="bg1"/>
                  </a:solidFill>
                  <a:latin typeface="Abadi Extra Light" panose="020B0204020104020204" pitchFamily="34" charset="0"/>
                  <a:ea typeface="思源黑体 CN Light" panose="020B0300000000000000" pitchFamily="34" charset="-122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9D4A122B-F4FD-43C5-ACFA-B3B4ED5B9AA2}"/>
                </a:ext>
              </a:extLst>
            </p:cNvPr>
            <p:cNvSpPr/>
            <p:nvPr/>
          </p:nvSpPr>
          <p:spPr>
            <a:xfrm>
              <a:off x="5070939" y="4683647"/>
              <a:ext cx="42450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此处填你想表达的信息点三，简单凝念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690FAB5-12F1-407F-B70B-A744F66DEDDF}"/>
                </a:ext>
              </a:extLst>
            </p:cNvPr>
            <p:cNvSpPr txBox="1"/>
            <p:nvPr/>
          </p:nvSpPr>
          <p:spPr>
            <a:xfrm>
              <a:off x="4664597" y="5031312"/>
              <a:ext cx="43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solidFill>
                    <a:schemeClr val="bg1"/>
                  </a:solidFill>
                  <a:latin typeface="Abadi Extra Light" panose="020B0204020104020204" pitchFamily="34" charset="0"/>
                  <a:ea typeface="思源黑体 CN Light" panose="020B0300000000000000" pitchFamily="34" charset="-122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8BBC9438-31FF-405B-8605-CE82C7D940A6}"/>
                </a:ext>
              </a:extLst>
            </p:cNvPr>
            <p:cNvSpPr/>
            <p:nvPr/>
          </p:nvSpPr>
          <p:spPr>
            <a:xfrm>
              <a:off x="5070939" y="5120447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此处填你想表达的信息点四，简单凝念</a:t>
              </a: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等腰三角形 87">
              <a:extLst>
                <a:ext uri="{FF2B5EF4-FFF2-40B4-BE49-F238E27FC236}">
                  <a16:creationId xmlns:a16="http://schemas.microsoft.com/office/drawing/2014/main" id="{CB8FAF38-7615-4C9D-9D90-F314B97CEEE2}"/>
                </a:ext>
              </a:extLst>
            </p:cNvPr>
            <p:cNvSpPr/>
            <p:nvPr/>
          </p:nvSpPr>
          <p:spPr>
            <a:xfrm rot="5400000">
              <a:off x="9600146" y="3600513"/>
              <a:ext cx="242438" cy="208998"/>
            </a:xfrm>
            <a:prstGeom prst="triangle">
              <a:avLst/>
            </a:prstGeom>
            <a:solidFill>
              <a:schemeClr val="bg2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62C581BD-FFBA-4392-A61E-62858A61C4BA}"/>
                </a:ext>
              </a:extLst>
            </p:cNvPr>
            <p:cNvCxnSpPr/>
            <p:nvPr/>
          </p:nvCxnSpPr>
          <p:spPr>
            <a:xfrm>
              <a:off x="9931942" y="5234089"/>
              <a:ext cx="988909" cy="0"/>
            </a:xfrm>
            <a:prstGeom prst="line">
              <a:avLst/>
            </a:prstGeom>
            <a:ln w="31750">
              <a:solidFill>
                <a:srgbClr val="0145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FC4B59A-BF41-4F80-8380-F774DCC6050F}"/>
                </a:ext>
              </a:extLst>
            </p:cNvPr>
            <p:cNvSpPr txBox="1"/>
            <p:nvPr/>
          </p:nvSpPr>
          <p:spPr>
            <a:xfrm>
              <a:off x="9825863" y="5305113"/>
              <a:ext cx="20660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ea typeface="微软雅黑" panose="020B0503020204020204" pitchFamily="34" charset="-122"/>
                </a:rPr>
                <a:t>补充信息写这里，表示标签或者其它属性</a:t>
              </a:r>
            </a:p>
          </p:txBody>
        </p:sp>
      </p:grp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71A2F81A-7814-4225-884A-2136DA7E01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55090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1D907BC8-DD13-414C-8DD3-2224E5120080}"/>
              </a:ext>
            </a:extLst>
          </p:cNvPr>
          <p:cNvSpPr txBox="1"/>
          <p:nvPr/>
        </p:nvSpPr>
        <p:spPr>
          <a:xfrm>
            <a:off x="1275080" y="847992"/>
            <a:ext cx="9641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i="1" dirty="0">
                <a:solidFill>
                  <a:schemeClr val="bg2">
                    <a:alpha val="67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Team Introduction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0CF3E48-C1EB-4AA5-A680-205479179FBE}"/>
              </a:ext>
            </a:extLst>
          </p:cNvPr>
          <p:cNvGrpSpPr/>
          <p:nvPr/>
        </p:nvGrpSpPr>
        <p:grpSpPr>
          <a:xfrm>
            <a:off x="118062" y="1812180"/>
            <a:ext cx="11963448" cy="921634"/>
            <a:chOff x="118062" y="1812180"/>
            <a:chExt cx="11963448" cy="92163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9114961-6A02-4883-9A97-5FA0E02D523A}"/>
                </a:ext>
              </a:extLst>
            </p:cNvPr>
            <p:cNvCxnSpPr>
              <a:cxnSpLocks/>
            </p:cNvCxnSpPr>
            <p:nvPr/>
          </p:nvCxnSpPr>
          <p:spPr>
            <a:xfrm>
              <a:off x="118062" y="1812180"/>
              <a:ext cx="1710738" cy="429370"/>
            </a:xfrm>
            <a:prstGeom prst="line">
              <a:avLst/>
            </a:prstGeom>
            <a:ln w="38100">
              <a:gradFill>
                <a:gsLst>
                  <a:gs pos="100000">
                    <a:schemeClr val="bg2">
                      <a:lumMod val="75000"/>
                    </a:schemeClr>
                  </a:gs>
                  <a:gs pos="6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6EDA9E2-0988-4606-B44B-AF7599A128D2}"/>
                </a:ext>
              </a:extLst>
            </p:cNvPr>
            <p:cNvCxnSpPr>
              <a:cxnSpLocks/>
            </p:cNvCxnSpPr>
            <p:nvPr/>
          </p:nvCxnSpPr>
          <p:spPr>
            <a:xfrm>
              <a:off x="1813654" y="2241550"/>
              <a:ext cx="1961322" cy="492263"/>
            </a:xfrm>
            <a:prstGeom prst="line">
              <a:avLst/>
            </a:prstGeom>
            <a:ln w="381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88A0466-CA9C-48C7-B77B-6119D283B7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58571" y="2108149"/>
              <a:ext cx="2037429" cy="625665"/>
            </a:xfrm>
            <a:prstGeom prst="line">
              <a:avLst/>
            </a:prstGeom>
            <a:ln w="38100">
              <a:solidFill>
                <a:schemeClr val="bg2">
                  <a:lumMod val="90000"/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B83362B-D4EF-4E71-8438-886C326B04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96000" y="2108148"/>
              <a:ext cx="2037429" cy="625665"/>
            </a:xfrm>
            <a:prstGeom prst="line">
              <a:avLst/>
            </a:prstGeom>
            <a:ln w="38100">
              <a:solidFill>
                <a:schemeClr val="bg2">
                  <a:lumMod val="90000"/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8FAE989-6342-4E34-8529-C601660CC10E}"/>
                </a:ext>
              </a:extLst>
            </p:cNvPr>
            <p:cNvGrpSpPr/>
            <p:nvPr/>
          </p:nvGrpSpPr>
          <p:grpSpPr>
            <a:xfrm flipH="1">
              <a:off x="8424597" y="1812180"/>
              <a:ext cx="3656913" cy="921633"/>
              <a:chOff x="270463" y="1964580"/>
              <a:chExt cx="3656913" cy="921633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AC660AEB-9E32-48D1-856C-4FF19E56B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463" y="1964580"/>
                <a:ext cx="1710736" cy="42937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2">
                        <a:alpha val="11000"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981BE774-A630-4311-B0F8-5F2B78360C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66054" y="2393950"/>
                <a:ext cx="1961322" cy="492263"/>
              </a:xfrm>
              <a:prstGeom prst="line">
                <a:avLst/>
              </a:prstGeom>
              <a:ln w="38100">
                <a:solidFill>
                  <a:schemeClr val="bg2">
                    <a:lumMod val="9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3C1E659-40AC-42D6-850C-229BE62B98E4}"/>
              </a:ext>
            </a:extLst>
          </p:cNvPr>
          <p:cNvGrpSpPr/>
          <p:nvPr/>
        </p:nvGrpSpPr>
        <p:grpSpPr>
          <a:xfrm flipH="1">
            <a:off x="9542350" y="1442461"/>
            <a:ext cx="1598178" cy="1598178"/>
            <a:chOff x="5127042" y="1139190"/>
            <a:chExt cx="1937916" cy="193791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58E20D2-1BA1-4B8A-AAC3-F5F5939F5B74}"/>
                </a:ext>
              </a:extLst>
            </p:cNvPr>
            <p:cNvSpPr/>
            <p:nvPr/>
          </p:nvSpPr>
          <p:spPr>
            <a:xfrm>
              <a:off x="5127042" y="1139190"/>
              <a:ext cx="1937916" cy="1937916"/>
            </a:xfrm>
            <a:prstGeom prst="ellipse">
              <a:avLst/>
            </a:prstGeom>
            <a:solidFill>
              <a:srgbClr val="0070C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981004B-765A-4950-9878-FB233C1116DD}"/>
                </a:ext>
              </a:extLst>
            </p:cNvPr>
            <p:cNvSpPr/>
            <p:nvPr/>
          </p:nvSpPr>
          <p:spPr>
            <a:xfrm>
              <a:off x="5162550" y="1174698"/>
              <a:ext cx="1866900" cy="1866900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568BFB0-09E6-412F-AA7F-FD960A048487}"/>
              </a:ext>
            </a:extLst>
          </p:cNvPr>
          <p:cNvGrpSpPr/>
          <p:nvPr/>
        </p:nvGrpSpPr>
        <p:grpSpPr>
          <a:xfrm flipH="1">
            <a:off x="7486331" y="1688592"/>
            <a:ext cx="1598178" cy="1598178"/>
            <a:chOff x="5127042" y="1139190"/>
            <a:chExt cx="1937916" cy="193791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A20389D-11D2-4E73-8B27-48E87F71530C}"/>
                </a:ext>
              </a:extLst>
            </p:cNvPr>
            <p:cNvSpPr/>
            <p:nvPr/>
          </p:nvSpPr>
          <p:spPr>
            <a:xfrm>
              <a:off x="5127042" y="1139190"/>
              <a:ext cx="1937916" cy="1937916"/>
            </a:xfrm>
            <a:prstGeom prst="ellipse">
              <a:avLst/>
            </a:prstGeom>
            <a:solidFill>
              <a:srgbClr val="0070C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23032C0-4A30-4BBD-B19C-968E461223C8}"/>
                </a:ext>
              </a:extLst>
            </p:cNvPr>
            <p:cNvSpPr/>
            <p:nvPr/>
          </p:nvSpPr>
          <p:spPr>
            <a:xfrm>
              <a:off x="5162550" y="1174698"/>
              <a:ext cx="1866900" cy="1866900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8DF30F4-1381-4301-9B73-CF41F023F732}"/>
              </a:ext>
            </a:extLst>
          </p:cNvPr>
          <p:cNvGrpSpPr/>
          <p:nvPr/>
        </p:nvGrpSpPr>
        <p:grpSpPr>
          <a:xfrm>
            <a:off x="1051472" y="1442461"/>
            <a:ext cx="1598178" cy="1598178"/>
            <a:chOff x="5127042" y="1139190"/>
            <a:chExt cx="1937916" cy="193791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C7777B-24D1-4A6F-A9C3-439066C4672D}"/>
                </a:ext>
              </a:extLst>
            </p:cNvPr>
            <p:cNvSpPr/>
            <p:nvPr/>
          </p:nvSpPr>
          <p:spPr>
            <a:xfrm>
              <a:off x="5127042" y="1139190"/>
              <a:ext cx="1937916" cy="1937916"/>
            </a:xfrm>
            <a:prstGeom prst="ellipse">
              <a:avLst/>
            </a:prstGeom>
            <a:solidFill>
              <a:srgbClr val="0070C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1BD8510-F41D-48F7-9483-83B08B7292B6}"/>
                </a:ext>
              </a:extLst>
            </p:cNvPr>
            <p:cNvSpPr/>
            <p:nvPr/>
          </p:nvSpPr>
          <p:spPr>
            <a:xfrm>
              <a:off x="5162550" y="1174698"/>
              <a:ext cx="1866900" cy="1866900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F181408-5A1B-4A56-8D93-5852724A6810}"/>
              </a:ext>
            </a:extLst>
          </p:cNvPr>
          <p:cNvGrpSpPr/>
          <p:nvPr/>
        </p:nvGrpSpPr>
        <p:grpSpPr>
          <a:xfrm>
            <a:off x="3107491" y="1688592"/>
            <a:ext cx="1598178" cy="1598178"/>
            <a:chOff x="5127042" y="1139190"/>
            <a:chExt cx="1937916" cy="193791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E0A3935-8E22-4B80-B4D3-3F3038822115}"/>
                </a:ext>
              </a:extLst>
            </p:cNvPr>
            <p:cNvSpPr/>
            <p:nvPr/>
          </p:nvSpPr>
          <p:spPr>
            <a:xfrm>
              <a:off x="5127042" y="1139190"/>
              <a:ext cx="1937916" cy="1937916"/>
            </a:xfrm>
            <a:prstGeom prst="ellipse">
              <a:avLst/>
            </a:prstGeom>
            <a:solidFill>
              <a:srgbClr val="0070C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56FAA28-E333-43D9-81A8-DBFCAB7F5993}"/>
                </a:ext>
              </a:extLst>
            </p:cNvPr>
            <p:cNvSpPr/>
            <p:nvPr/>
          </p:nvSpPr>
          <p:spPr>
            <a:xfrm>
              <a:off x="5162550" y="1174698"/>
              <a:ext cx="1866900" cy="1866900"/>
            </a:xfrm>
            <a:prstGeom prst="ellipse">
              <a:avLst/>
            </a:prstGeom>
            <a:solidFill>
              <a:schemeClr val="accent3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288BE7-8A51-4AC7-9E61-708BCB6E453F}"/>
              </a:ext>
            </a:extLst>
          </p:cNvPr>
          <p:cNvGrpSpPr/>
          <p:nvPr/>
        </p:nvGrpSpPr>
        <p:grpSpPr>
          <a:xfrm>
            <a:off x="5127042" y="1139190"/>
            <a:ext cx="1937916" cy="1937916"/>
            <a:chOff x="5127042" y="1139190"/>
            <a:chExt cx="1937916" cy="193791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39A57CA-EC6E-4446-8BF0-08443BB88A36}"/>
                </a:ext>
              </a:extLst>
            </p:cNvPr>
            <p:cNvSpPr/>
            <p:nvPr/>
          </p:nvSpPr>
          <p:spPr>
            <a:xfrm>
              <a:off x="5127042" y="1139190"/>
              <a:ext cx="1937916" cy="193791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5F12BC8-694F-492C-B607-6797EB115A01}"/>
                </a:ext>
              </a:extLst>
            </p:cNvPr>
            <p:cNvSpPr/>
            <p:nvPr/>
          </p:nvSpPr>
          <p:spPr>
            <a:xfrm>
              <a:off x="5162550" y="1174698"/>
              <a:ext cx="1866900" cy="1866900"/>
            </a:xfrm>
            <a:prstGeom prst="ellipse">
              <a:avLst/>
            </a:prstGeom>
            <a:solidFill>
              <a:srgbClr val="FDD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6DEF622-B277-4BEB-9D13-3A12C06B5860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团队介绍页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55BA29-B020-40C1-8D7C-08E955793642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C5BA6FC-A7C9-46C8-91E9-D09D8B8911B0}"/>
              </a:ext>
            </a:extLst>
          </p:cNvPr>
          <p:cNvSpPr/>
          <p:nvPr/>
        </p:nvSpPr>
        <p:spPr>
          <a:xfrm>
            <a:off x="5218545" y="1230693"/>
            <a:ext cx="1754910" cy="1754910"/>
          </a:xfrm>
          <a:prstGeom prst="ellipse">
            <a:avLst/>
          </a:prstGeom>
          <a:blipFill dpi="0" rotWithShape="1">
            <a:blip r:embed="rId2"/>
            <a:srcRect/>
            <a:tile tx="44450" ty="-50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blipFill>
                <a:blip r:embed="rId3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DEE4B6C-4244-409E-8595-0DBA95DB8146}"/>
              </a:ext>
            </a:extLst>
          </p:cNvPr>
          <p:cNvSpPr/>
          <p:nvPr/>
        </p:nvSpPr>
        <p:spPr>
          <a:xfrm>
            <a:off x="7541366" y="1749287"/>
            <a:ext cx="1488108" cy="1488108"/>
          </a:xfrm>
          <a:prstGeom prst="ellipse">
            <a:avLst/>
          </a:prstGeom>
          <a:blipFill dpi="0" rotWithShape="1">
            <a:blip r:embed="rId4"/>
            <a:srcRect/>
            <a:tile tx="44450" ty="-209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blipFill>
                <a:blip r:embed="rId3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397010B-6FD8-4406-B227-9B6699FB12BD}"/>
              </a:ext>
            </a:extLst>
          </p:cNvPr>
          <p:cNvSpPr/>
          <p:nvPr/>
        </p:nvSpPr>
        <p:spPr>
          <a:xfrm>
            <a:off x="9597385" y="1497496"/>
            <a:ext cx="1488108" cy="1488108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blipFill>
                <a:blip r:embed="rId3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C8625F-EF87-45BB-96F0-FB697DCC57A4}"/>
              </a:ext>
            </a:extLst>
          </p:cNvPr>
          <p:cNvSpPr/>
          <p:nvPr/>
        </p:nvSpPr>
        <p:spPr>
          <a:xfrm>
            <a:off x="1106507" y="1497496"/>
            <a:ext cx="1488108" cy="1488108"/>
          </a:xfrm>
          <a:prstGeom prst="ellipse">
            <a:avLst/>
          </a:prstGeom>
          <a:blipFill dpi="0" rotWithShape="1">
            <a:blip r:embed="rId6"/>
            <a:srcRect/>
            <a:tile tx="44450" ty="-508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blipFill>
                <a:blip r:embed="rId3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53A6ED5-0F52-4113-BAF7-6B8B2D6E3C12}"/>
              </a:ext>
            </a:extLst>
          </p:cNvPr>
          <p:cNvSpPr/>
          <p:nvPr/>
        </p:nvSpPr>
        <p:spPr>
          <a:xfrm>
            <a:off x="3162526" y="1749287"/>
            <a:ext cx="1488108" cy="1488108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blipFill>
                <a:blip r:embed="rId3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7A63A3F-E918-4EAB-9102-5836BC801C5B}"/>
              </a:ext>
            </a:extLst>
          </p:cNvPr>
          <p:cNvGrpSpPr/>
          <p:nvPr/>
        </p:nvGrpSpPr>
        <p:grpSpPr>
          <a:xfrm>
            <a:off x="995192" y="3408064"/>
            <a:ext cx="1779530" cy="2160807"/>
            <a:chOff x="995192" y="3408064"/>
            <a:chExt cx="1779530" cy="216080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8588F307-5C8C-43E0-B66F-DBC39A727A93}"/>
                </a:ext>
              </a:extLst>
            </p:cNvPr>
            <p:cNvSpPr/>
            <p:nvPr/>
          </p:nvSpPr>
          <p:spPr>
            <a:xfrm>
              <a:off x="1339763" y="3864891"/>
              <a:ext cx="1021596" cy="45719"/>
            </a:xfrm>
            <a:prstGeom prst="roundRect">
              <a:avLst>
                <a:gd name="adj" fmla="val 50000"/>
              </a:avLst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47BE23E-B816-42EE-83CB-40BAD899DEF3}"/>
                </a:ext>
              </a:extLst>
            </p:cNvPr>
            <p:cNvSpPr txBox="1"/>
            <p:nvPr/>
          </p:nvSpPr>
          <p:spPr>
            <a:xfrm>
              <a:off x="995192" y="3408064"/>
              <a:ext cx="1710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C4A78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大安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B5D3B7B-3434-4826-841D-45DA1194C379}"/>
                </a:ext>
              </a:extLst>
            </p:cNvPr>
            <p:cNvSpPr txBox="1"/>
            <p:nvPr/>
          </p:nvSpPr>
          <p:spPr>
            <a:xfrm>
              <a:off x="1080755" y="3999211"/>
              <a:ext cx="169396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输入他的个人简介，尽量用精炼的语言，</a:t>
              </a:r>
              <a:r>
                <a:rPr lang="zh-CN" altLang="en-US" sz="16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重点信息加粗加色</a:t>
              </a:r>
              <a:endParaRPr lang="en-US" altLang="zh-CN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可以是个人简历、所获成果等等。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4F8AE5D-7E2C-400F-95E4-BBF20E83CE41}"/>
              </a:ext>
            </a:extLst>
          </p:cNvPr>
          <p:cNvGrpSpPr/>
          <p:nvPr/>
        </p:nvGrpSpPr>
        <p:grpSpPr>
          <a:xfrm>
            <a:off x="3046880" y="3408064"/>
            <a:ext cx="1754578" cy="2160807"/>
            <a:chOff x="3046880" y="3408064"/>
            <a:chExt cx="1754578" cy="216080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CFB0E91-554C-479D-AE1E-6BBC51FF3A3E}"/>
                </a:ext>
              </a:extLst>
            </p:cNvPr>
            <p:cNvSpPr/>
            <p:nvPr/>
          </p:nvSpPr>
          <p:spPr>
            <a:xfrm>
              <a:off x="3391451" y="3864891"/>
              <a:ext cx="1021596" cy="45719"/>
            </a:xfrm>
            <a:prstGeom prst="roundRect">
              <a:avLst>
                <a:gd name="adj" fmla="val 50000"/>
              </a:avLst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9BAE675-8C0D-4232-A617-DC8668445770}"/>
                </a:ext>
              </a:extLst>
            </p:cNvPr>
            <p:cNvSpPr txBox="1"/>
            <p:nvPr/>
          </p:nvSpPr>
          <p:spPr>
            <a:xfrm>
              <a:off x="3107491" y="3999211"/>
              <a:ext cx="169396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输入他的个人简介，尽量用精炼的语言，</a:t>
              </a:r>
              <a:r>
                <a:rPr lang="zh-CN" altLang="en-US" sz="16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重点信息加粗加色</a:t>
              </a:r>
              <a:endParaRPr lang="en-US" altLang="zh-CN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可以是个人简历、所获成果等等。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75A11FD-7684-4D0A-B575-B7940DFD1E71}"/>
                </a:ext>
              </a:extLst>
            </p:cNvPr>
            <p:cNvSpPr txBox="1"/>
            <p:nvPr/>
          </p:nvSpPr>
          <p:spPr>
            <a:xfrm>
              <a:off x="3046880" y="3408064"/>
              <a:ext cx="1710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C4A78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二二狗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EC51AA-354E-4895-9EF7-17C5E0195AF5}"/>
              </a:ext>
            </a:extLst>
          </p:cNvPr>
          <p:cNvGrpSpPr/>
          <p:nvPr/>
        </p:nvGrpSpPr>
        <p:grpSpPr>
          <a:xfrm>
            <a:off x="5240631" y="3408064"/>
            <a:ext cx="1770269" cy="2160807"/>
            <a:chOff x="5240631" y="3408064"/>
            <a:chExt cx="1770269" cy="216080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D7FC0F33-95D8-449C-BBE0-775F8CDF52C0}"/>
                </a:ext>
              </a:extLst>
            </p:cNvPr>
            <p:cNvSpPr/>
            <p:nvPr/>
          </p:nvSpPr>
          <p:spPr>
            <a:xfrm>
              <a:off x="5585202" y="3864891"/>
              <a:ext cx="1021596" cy="45719"/>
            </a:xfrm>
            <a:prstGeom prst="roundRect">
              <a:avLst>
                <a:gd name="adj" fmla="val 50000"/>
              </a:avLst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C3621E8-EF59-4497-8279-FC630C4C81E5}"/>
                </a:ext>
              </a:extLst>
            </p:cNvPr>
            <p:cNvSpPr txBox="1"/>
            <p:nvPr/>
          </p:nvSpPr>
          <p:spPr>
            <a:xfrm>
              <a:off x="5316933" y="3999211"/>
              <a:ext cx="169396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输入他的个人简介，尽量用精炼的语言，</a:t>
              </a:r>
              <a:r>
                <a:rPr lang="zh-CN" altLang="en-US" sz="16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重点信息加粗加色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可以是个人简历、所获成果等等。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B2C0E06-2F2C-4360-9C4B-C73968D064FC}"/>
                </a:ext>
              </a:extLst>
            </p:cNvPr>
            <p:cNvSpPr txBox="1"/>
            <p:nvPr/>
          </p:nvSpPr>
          <p:spPr>
            <a:xfrm>
              <a:off x="5240631" y="3408064"/>
              <a:ext cx="1710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C4A78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超老板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DE35827-D24F-4F6C-B8D7-F16D4D52D9FD}"/>
              </a:ext>
            </a:extLst>
          </p:cNvPr>
          <p:cNvGrpSpPr/>
          <p:nvPr/>
        </p:nvGrpSpPr>
        <p:grpSpPr>
          <a:xfrm>
            <a:off x="7430051" y="3408064"/>
            <a:ext cx="1819080" cy="2160807"/>
            <a:chOff x="7430051" y="3408064"/>
            <a:chExt cx="1819080" cy="2160807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756F7FE3-067F-4EDC-ADA4-3C9957EC2411}"/>
                </a:ext>
              </a:extLst>
            </p:cNvPr>
            <p:cNvSpPr/>
            <p:nvPr/>
          </p:nvSpPr>
          <p:spPr>
            <a:xfrm flipH="1">
              <a:off x="7823433" y="3864891"/>
              <a:ext cx="1021596" cy="45719"/>
            </a:xfrm>
            <a:prstGeom prst="roundRect">
              <a:avLst>
                <a:gd name="adj" fmla="val 50000"/>
              </a:avLst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E983614-57CA-4B5B-81D1-85BE20ADBD59}"/>
                </a:ext>
              </a:extLst>
            </p:cNvPr>
            <p:cNvSpPr txBox="1"/>
            <p:nvPr/>
          </p:nvSpPr>
          <p:spPr>
            <a:xfrm>
              <a:off x="7555164" y="3999211"/>
              <a:ext cx="169396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输入他的个人简介，尽量用精炼的语言，</a:t>
              </a:r>
              <a:r>
                <a:rPr lang="zh-CN" altLang="en-US" sz="16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重点信息加粗加色</a:t>
              </a:r>
              <a:endParaRPr lang="en-US" altLang="zh-CN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可以是个人简历、所获成果等等。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5C5793F-9E44-4955-8D5D-9BA81FB9960F}"/>
                </a:ext>
              </a:extLst>
            </p:cNvPr>
            <p:cNvSpPr txBox="1"/>
            <p:nvPr/>
          </p:nvSpPr>
          <p:spPr>
            <a:xfrm>
              <a:off x="7430051" y="3408064"/>
              <a:ext cx="1710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C4A78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阿武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D5DB43-B1D3-453C-9E29-0D684E7F4BB9}"/>
              </a:ext>
            </a:extLst>
          </p:cNvPr>
          <p:cNvGrpSpPr/>
          <p:nvPr/>
        </p:nvGrpSpPr>
        <p:grpSpPr>
          <a:xfrm>
            <a:off x="9486070" y="3408064"/>
            <a:ext cx="1818062" cy="2160807"/>
            <a:chOff x="9486070" y="3408064"/>
            <a:chExt cx="1818062" cy="216080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A8C8E8B-08E6-4D2F-9027-1ED38E5C0F05}"/>
                </a:ext>
              </a:extLst>
            </p:cNvPr>
            <p:cNvSpPr/>
            <p:nvPr/>
          </p:nvSpPr>
          <p:spPr>
            <a:xfrm flipH="1">
              <a:off x="9875121" y="3864891"/>
              <a:ext cx="1021596" cy="45719"/>
            </a:xfrm>
            <a:prstGeom prst="roundRect">
              <a:avLst>
                <a:gd name="adj" fmla="val 50000"/>
              </a:avLst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2">
                    <a:lumMod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51591DB-186A-4A3F-A871-67895409CC88}"/>
                </a:ext>
              </a:extLst>
            </p:cNvPr>
            <p:cNvSpPr txBox="1"/>
            <p:nvPr/>
          </p:nvSpPr>
          <p:spPr>
            <a:xfrm>
              <a:off x="9610165" y="3999211"/>
              <a:ext cx="169396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输入他的个人简介，尽量用精炼的语言，</a:t>
              </a:r>
              <a:r>
                <a:rPr lang="zh-CN" altLang="en-US" sz="1600" dirty="0">
                  <a:solidFill>
                    <a:srgbClr val="03477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重点信息加粗加色</a:t>
              </a:r>
              <a:endParaRPr lang="en-US" altLang="zh-CN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可以是个人简历、所获成果等等。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7BFC4CC-844E-4888-A2B0-380BF7B8B6F4}"/>
                </a:ext>
              </a:extLst>
            </p:cNvPr>
            <p:cNvSpPr txBox="1"/>
            <p:nvPr/>
          </p:nvSpPr>
          <p:spPr>
            <a:xfrm>
              <a:off x="9486070" y="3408064"/>
              <a:ext cx="1710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C4A78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小奔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5934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8385D840-02A8-48A5-BB98-CFBF2107D995}"/>
              </a:ext>
            </a:extLst>
          </p:cNvPr>
          <p:cNvGrpSpPr/>
          <p:nvPr/>
        </p:nvGrpSpPr>
        <p:grpSpPr>
          <a:xfrm>
            <a:off x="404980" y="-2262020"/>
            <a:ext cx="11382040" cy="11382040"/>
            <a:chOff x="3380880" y="-1242289"/>
            <a:chExt cx="2412272" cy="2412272"/>
          </a:xfrm>
        </p:grpSpPr>
        <p:sp>
          <p:nvSpPr>
            <p:cNvPr id="163" name="椭圆 29">
              <a:extLst>
                <a:ext uri="{FF2B5EF4-FFF2-40B4-BE49-F238E27FC236}">
                  <a16:creationId xmlns:a16="http://schemas.microsoft.com/office/drawing/2014/main" id="{487B9705-145D-4935-A035-7821EC7074FF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rgbClr val="0B4E89">
                  <a:alpha val="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28909BD-38F9-45F2-A34A-90E1BC8F4A8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098A3E1B-F515-4A09-B8E3-280CFDB53601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314D6DE-A6A7-4F49-A628-FBD966FFAB04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D5C5332-571F-4A8E-A988-6FF533BD4070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rgbClr val="0B4E89">
                  <a:alpha val="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1A1379-0F22-4513-97F9-4D8792F78D77}"/>
              </a:ext>
            </a:extLst>
          </p:cNvPr>
          <p:cNvGrpSpPr/>
          <p:nvPr/>
        </p:nvGrpSpPr>
        <p:grpSpPr>
          <a:xfrm>
            <a:off x="9059338" y="1138095"/>
            <a:ext cx="2582162" cy="5278580"/>
            <a:chOff x="9059338" y="1138095"/>
            <a:chExt cx="2582162" cy="5278580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1CE63275-CD9C-4D3F-9FED-02BA4FB13D12}"/>
                </a:ext>
              </a:extLst>
            </p:cNvPr>
            <p:cNvSpPr/>
            <p:nvPr/>
          </p:nvSpPr>
          <p:spPr>
            <a:xfrm>
              <a:off x="9073015" y="1138095"/>
              <a:ext cx="2568485" cy="5278580"/>
            </a:xfrm>
            <a:prstGeom prst="rect">
              <a:avLst/>
            </a:prstGeom>
            <a:solidFill>
              <a:schemeClr val="bg1">
                <a:lumMod val="75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48767E4D-20C9-49D4-BAD4-B06E776D51FB}"/>
                </a:ext>
              </a:extLst>
            </p:cNvPr>
            <p:cNvSpPr/>
            <p:nvPr/>
          </p:nvSpPr>
          <p:spPr>
            <a:xfrm>
              <a:off x="9059338" y="6190297"/>
              <a:ext cx="2568485" cy="221160"/>
            </a:xfrm>
            <a:prstGeom prst="rect">
              <a:avLst/>
            </a:prstGeom>
            <a:solidFill>
              <a:srgbClr val="03477A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5CA85DD-7EFD-470F-905A-D1C0EF977061}"/>
              </a:ext>
            </a:extLst>
          </p:cNvPr>
          <p:cNvGrpSpPr/>
          <p:nvPr/>
        </p:nvGrpSpPr>
        <p:grpSpPr>
          <a:xfrm>
            <a:off x="6212886" y="1138095"/>
            <a:ext cx="2568486" cy="5280982"/>
            <a:chOff x="6212886" y="1138095"/>
            <a:chExt cx="2568486" cy="5280982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046D1860-C6D8-4991-B498-10B04CE42A1B}"/>
                </a:ext>
              </a:extLst>
            </p:cNvPr>
            <p:cNvSpPr/>
            <p:nvPr/>
          </p:nvSpPr>
          <p:spPr>
            <a:xfrm>
              <a:off x="6212887" y="1138095"/>
              <a:ext cx="2568485" cy="5278580"/>
            </a:xfrm>
            <a:prstGeom prst="rect">
              <a:avLst/>
            </a:prstGeom>
            <a:solidFill>
              <a:srgbClr val="0347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5250E289-F234-49CB-90D7-3F8ACE29CF91}"/>
                </a:ext>
              </a:extLst>
            </p:cNvPr>
            <p:cNvSpPr/>
            <p:nvPr/>
          </p:nvSpPr>
          <p:spPr>
            <a:xfrm>
              <a:off x="6212886" y="6197917"/>
              <a:ext cx="2568485" cy="221160"/>
            </a:xfrm>
            <a:prstGeom prst="rect">
              <a:avLst/>
            </a:prstGeom>
            <a:solidFill>
              <a:srgbClr val="C2C2C2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40D213-3CF4-4F13-8B1E-43554716BCBF}"/>
              </a:ext>
            </a:extLst>
          </p:cNvPr>
          <p:cNvGrpSpPr/>
          <p:nvPr/>
        </p:nvGrpSpPr>
        <p:grpSpPr>
          <a:xfrm>
            <a:off x="3342768" y="1138095"/>
            <a:ext cx="2574148" cy="5278580"/>
            <a:chOff x="3342768" y="1138095"/>
            <a:chExt cx="2574148" cy="5278580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566844C-4843-49ED-AA90-73F921C62D82}"/>
                </a:ext>
              </a:extLst>
            </p:cNvPr>
            <p:cNvSpPr/>
            <p:nvPr/>
          </p:nvSpPr>
          <p:spPr>
            <a:xfrm>
              <a:off x="3348431" y="1138095"/>
              <a:ext cx="2568485" cy="5278580"/>
            </a:xfrm>
            <a:prstGeom prst="rect">
              <a:avLst/>
            </a:prstGeom>
            <a:solidFill>
              <a:schemeClr val="bg1">
                <a:lumMod val="75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B4BCD1DA-633F-4C14-960C-B88B016100CA}"/>
                </a:ext>
              </a:extLst>
            </p:cNvPr>
            <p:cNvSpPr/>
            <p:nvPr/>
          </p:nvSpPr>
          <p:spPr>
            <a:xfrm>
              <a:off x="3342768" y="6190297"/>
              <a:ext cx="2568485" cy="221160"/>
            </a:xfrm>
            <a:prstGeom prst="rect">
              <a:avLst/>
            </a:prstGeom>
            <a:solidFill>
              <a:srgbClr val="03477A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1919B8-EBBC-42EF-AF54-33FFB23085A2}"/>
              </a:ext>
            </a:extLst>
          </p:cNvPr>
          <p:cNvGrpSpPr/>
          <p:nvPr/>
        </p:nvGrpSpPr>
        <p:grpSpPr>
          <a:xfrm>
            <a:off x="482640" y="1138095"/>
            <a:ext cx="2568486" cy="5278580"/>
            <a:chOff x="482640" y="1138095"/>
            <a:chExt cx="2568486" cy="527858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116AEF4-C158-4C02-81F3-02BC5B7DDAD7}"/>
                </a:ext>
              </a:extLst>
            </p:cNvPr>
            <p:cNvSpPr/>
            <p:nvPr/>
          </p:nvSpPr>
          <p:spPr>
            <a:xfrm>
              <a:off x="482641" y="1138095"/>
              <a:ext cx="2568485" cy="5278580"/>
            </a:xfrm>
            <a:prstGeom prst="rect">
              <a:avLst/>
            </a:prstGeom>
            <a:solidFill>
              <a:schemeClr val="bg1">
                <a:lumMod val="75000"/>
                <a:alpha val="9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D3D9369-C89F-4181-972F-74961E360F50}"/>
                </a:ext>
              </a:extLst>
            </p:cNvPr>
            <p:cNvSpPr/>
            <p:nvPr/>
          </p:nvSpPr>
          <p:spPr>
            <a:xfrm>
              <a:off x="482640" y="6190297"/>
              <a:ext cx="2568485" cy="221160"/>
            </a:xfrm>
            <a:prstGeom prst="rect">
              <a:avLst/>
            </a:prstGeom>
            <a:solidFill>
              <a:srgbClr val="03477A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6B703E2-3C95-4284-829F-6E41637A4394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84" name="图文框 83">
              <a:extLst>
                <a:ext uri="{FF2B5EF4-FFF2-40B4-BE49-F238E27FC236}">
                  <a16:creationId xmlns:a16="http://schemas.microsoft.com/office/drawing/2014/main" id="{09D95376-417E-4EA7-A360-1F45130C9A4E}"/>
                </a:ext>
              </a:extLst>
            </p:cNvPr>
            <p:cNvSpPr/>
            <p:nvPr userDrawn="1"/>
          </p:nvSpPr>
          <p:spPr>
            <a:xfrm>
              <a:off x="0" y="-1"/>
              <a:ext cx="12192000" cy="6858001"/>
            </a:xfrm>
            <a:prstGeom prst="frame">
              <a:avLst>
                <a:gd name="adj1" fmla="val 1389"/>
              </a:avLst>
            </a:prstGeom>
            <a:solidFill>
              <a:srgbClr val="0C4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EDB5115A-0376-447F-9DBD-BEB4D1733BEB}"/>
                </a:ext>
              </a:extLst>
            </p:cNvPr>
            <p:cNvSpPr/>
            <p:nvPr userDrawn="1"/>
          </p:nvSpPr>
          <p:spPr>
            <a:xfrm>
              <a:off x="9372514" y="6759997"/>
              <a:ext cx="2446106" cy="98003"/>
            </a:xfrm>
            <a:prstGeom prst="rect">
              <a:avLst/>
            </a:prstGeom>
            <a:solidFill>
              <a:srgbClr val="FDD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893E89CD-5024-4A6F-B336-EF704F390706}"/>
              </a:ext>
            </a:extLst>
          </p:cNvPr>
          <p:cNvSpPr txBox="1"/>
          <p:nvPr/>
        </p:nvSpPr>
        <p:spPr>
          <a:xfrm>
            <a:off x="541064" y="394545"/>
            <a:ext cx="4447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输入你的标题或观点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362145D-DA15-41F3-8757-9B150E67CAA1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06B2A3A-D463-4604-BE3F-A5FE57AD0EBE}"/>
              </a:ext>
            </a:extLst>
          </p:cNvPr>
          <p:cNvGrpSpPr/>
          <p:nvPr/>
        </p:nvGrpSpPr>
        <p:grpSpPr>
          <a:xfrm>
            <a:off x="-887465" y="5983803"/>
            <a:ext cx="1884290" cy="1884290"/>
            <a:chOff x="3380880" y="-1242289"/>
            <a:chExt cx="2412272" cy="2412272"/>
          </a:xfrm>
        </p:grpSpPr>
        <p:sp>
          <p:nvSpPr>
            <p:cNvPr id="90" name="椭圆 29">
              <a:extLst>
                <a:ext uri="{FF2B5EF4-FFF2-40B4-BE49-F238E27FC236}">
                  <a16:creationId xmlns:a16="http://schemas.microsoft.com/office/drawing/2014/main" id="{09F49E2A-309B-4F16-860A-5B42BB1383D1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6350">
              <a:solidFill>
                <a:schemeClr val="accent2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85614EC-36F9-428E-9A4A-EFB926C41EF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E2FC850-164B-4705-8A9D-B23F6930EDE1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0DFF2DB-A5CC-4D22-B115-DBD613A126C6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475C893-55A4-4A78-9EB2-470052006EF5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6350" cap="flat" cmpd="sng" algn="ctr">
              <a:solidFill>
                <a:schemeClr val="accent2">
                  <a:alpha val="1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CA6BBEF7-2ED8-4587-BCEC-56B019DA6BB4}"/>
              </a:ext>
            </a:extLst>
          </p:cNvPr>
          <p:cNvGrpSpPr/>
          <p:nvPr/>
        </p:nvGrpSpPr>
        <p:grpSpPr>
          <a:xfrm>
            <a:off x="10897999" y="5578741"/>
            <a:ext cx="2356506" cy="2356506"/>
            <a:chOff x="3380880" y="-1242289"/>
            <a:chExt cx="2412272" cy="2412272"/>
          </a:xfrm>
        </p:grpSpPr>
        <p:sp>
          <p:nvSpPr>
            <p:cNvPr id="127" name="椭圆 29">
              <a:extLst>
                <a:ext uri="{FF2B5EF4-FFF2-40B4-BE49-F238E27FC236}">
                  <a16:creationId xmlns:a16="http://schemas.microsoft.com/office/drawing/2014/main" id="{7E33ED6E-EA7E-4E99-8E43-7E155EA59664}"/>
                </a:ext>
              </a:extLst>
            </p:cNvPr>
            <p:cNvSpPr/>
            <p:nvPr/>
          </p:nvSpPr>
          <p:spPr>
            <a:xfrm>
              <a:off x="3901216" y="-713580"/>
              <a:ext cx="1371600" cy="1371600"/>
            </a:xfrm>
            <a:custGeom>
              <a:avLst/>
              <a:gdLst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  <a:gd name="connsiteX0" fmla="*/ 3901216 w 5272816"/>
                <a:gd name="connsiteY0" fmla="*/ 685800 h 1371600"/>
                <a:gd name="connsiteX1" fmla="*/ 0 w 5272816"/>
                <a:gd name="connsiteY1" fmla="*/ 713580 h 1371600"/>
                <a:gd name="connsiteX2" fmla="*/ 4587016 w 5272816"/>
                <a:gd name="connsiteY2" fmla="*/ 0 h 1371600"/>
                <a:gd name="connsiteX3" fmla="*/ 5272816 w 5272816"/>
                <a:gd name="connsiteY3" fmla="*/ 685800 h 1371600"/>
                <a:gd name="connsiteX4" fmla="*/ 4587016 w 5272816"/>
                <a:gd name="connsiteY4" fmla="*/ 1371600 h 1371600"/>
                <a:gd name="connsiteX5" fmla="*/ 3901216 w 5272816"/>
                <a:gd name="connsiteY5" fmla="*/ 685800 h 1371600"/>
                <a:gd name="connsiteX0" fmla="*/ 0 w 1371600"/>
                <a:gd name="connsiteY0" fmla="*/ 685800 h 1371600"/>
                <a:gd name="connsiteX1" fmla="*/ 685800 w 1371600"/>
                <a:gd name="connsiteY1" fmla="*/ 0 h 1371600"/>
                <a:gd name="connsiteX2" fmla="*/ 1371600 w 1371600"/>
                <a:gd name="connsiteY2" fmla="*/ 685800 h 1371600"/>
                <a:gd name="connsiteX3" fmla="*/ 685800 w 1371600"/>
                <a:gd name="connsiteY3" fmla="*/ 1371600 h 1371600"/>
                <a:gd name="connsiteX4" fmla="*/ 0 w 1371600"/>
                <a:gd name="connsiteY4" fmla="*/ 6858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600" h="1371600">
                  <a:moveTo>
                    <a:pt x="0" y="685800"/>
                  </a:moveTo>
                  <a:cubicBezTo>
                    <a:pt x="0" y="307043"/>
                    <a:pt x="307043" y="0"/>
                    <a:pt x="685800" y="0"/>
                  </a:cubicBezTo>
                  <a:cubicBezTo>
                    <a:pt x="1064557" y="0"/>
                    <a:pt x="1371600" y="307043"/>
                    <a:pt x="1371600" y="685800"/>
                  </a:cubicBezTo>
                  <a:cubicBezTo>
                    <a:pt x="1371600" y="1064557"/>
                    <a:pt x="1064557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B7C0315-4EEE-40E2-A597-D77B0214C77A}"/>
                </a:ext>
              </a:extLst>
            </p:cNvPr>
            <p:cNvSpPr/>
            <p:nvPr/>
          </p:nvSpPr>
          <p:spPr>
            <a:xfrm>
              <a:off x="3771132" y="-845757"/>
              <a:ext cx="1631768" cy="1631768"/>
            </a:xfrm>
            <a:custGeom>
              <a:avLst/>
              <a:gdLst/>
              <a:ahLst/>
              <a:cxnLst/>
              <a:rect l="0" t="0" r="0" b="0"/>
              <a:pathLst>
                <a:path w="1631769" h="1631769">
                  <a:moveTo>
                    <a:pt x="0" y="815884"/>
                  </a:moveTo>
                  <a:cubicBezTo>
                    <a:pt x="0" y="365283"/>
                    <a:pt x="365284" y="0"/>
                    <a:pt x="815884" y="0"/>
                  </a:cubicBezTo>
                  <a:cubicBezTo>
                    <a:pt x="1266484" y="0"/>
                    <a:pt x="1631768" y="365283"/>
                    <a:pt x="1631768" y="815884"/>
                  </a:cubicBezTo>
                  <a:cubicBezTo>
                    <a:pt x="1631768" y="1266484"/>
                    <a:pt x="1266484" y="1631768"/>
                    <a:pt x="815884" y="1631768"/>
                  </a:cubicBezTo>
                  <a:cubicBezTo>
                    <a:pt x="365284" y="1631768"/>
                    <a:pt x="0" y="1266484"/>
                    <a:pt x="0" y="815884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70639A9-D6D4-4B72-8C5C-A810CDBA192F}"/>
                </a:ext>
              </a:extLst>
            </p:cNvPr>
            <p:cNvSpPr/>
            <p:nvPr/>
          </p:nvSpPr>
          <p:spPr>
            <a:xfrm>
              <a:off x="3641048" y="-977935"/>
              <a:ext cx="1891936" cy="1891936"/>
            </a:xfrm>
            <a:custGeom>
              <a:avLst/>
              <a:gdLst/>
              <a:ahLst/>
              <a:cxnLst/>
              <a:rect l="0" t="0" r="0" b="0"/>
              <a:pathLst>
                <a:path w="1891937" h="1891937">
                  <a:moveTo>
                    <a:pt x="0" y="945968"/>
                  </a:moveTo>
                  <a:cubicBezTo>
                    <a:pt x="0" y="423525"/>
                    <a:pt x="423524" y="0"/>
                    <a:pt x="945968" y="0"/>
                  </a:cubicBezTo>
                  <a:cubicBezTo>
                    <a:pt x="1468411" y="0"/>
                    <a:pt x="1891936" y="423525"/>
                    <a:pt x="1891936" y="945968"/>
                  </a:cubicBezTo>
                  <a:cubicBezTo>
                    <a:pt x="1891936" y="1468412"/>
                    <a:pt x="1468411" y="1891936"/>
                    <a:pt x="945968" y="1891936"/>
                  </a:cubicBezTo>
                  <a:cubicBezTo>
                    <a:pt x="423524" y="1891936"/>
                    <a:pt x="0" y="1468412"/>
                    <a:pt x="0" y="945968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7D09585-547F-493A-915B-D6F1D64C74DF}"/>
                </a:ext>
              </a:extLst>
            </p:cNvPr>
            <p:cNvSpPr/>
            <p:nvPr/>
          </p:nvSpPr>
          <p:spPr>
            <a:xfrm>
              <a:off x="3510964" y="-1110112"/>
              <a:ext cx="2152104" cy="2152104"/>
            </a:xfrm>
            <a:custGeom>
              <a:avLst/>
              <a:gdLst/>
              <a:ahLst/>
              <a:cxnLst/>
              <a:rect l="0" t="0" r="0" b="0"/>
              <a:pathLst>
                <a:path w="2152105" h="2152105">
                  <a:moveTo>
                    <a:pt x="0" y="1076052"/>
                  </a:moveTo>
                  <a:cubicBezTo>
                    <a:pt x="0" y="481765"/>
                    <a:pt x="481765" y="0"/>
                    <a:pt x="1076052" y="0"/>
                  </a:cubicBezTo>
                  <a:cubicBezTo>
                    <a:pt x="1670339" y="0"/>
                    <a:pt x="2152104" y="481765"/>
                    <a:pt x="2152104" y="1076052"/>
                  </a:cubicBezTo>
                  <a:cubicBezTo>
                    <a:pt x="2152104" y="1670339"/>
                    <a:pt x="1670339" y="2152104"/>
                    <a:pt x="1076052" y="2152104"/>
                  </a:cubicBezTo>
                  <a:cubicBezTo>
                    <a:pt x="481765" y="2152104"/>
                    <a:pt x="0" y="1670339"/>
                    <a:pt x="0" y="1076052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A23D4FB-75C1-4E78-87C0-01E2C1F8D4F6}"/>
                </a:ext>
              </a:extLst>
            </p:cNvPr>
            <p:cNvSpPr/>
            <p:nvPr/>
          </p:nvSpPr>
          <p:spPr>
            <a:xfrm>
              <a:off x="3380880" y="-1242289"/>
              <a:ext cx="2412272" cy="2412272"/>
            </a:xfrm>
            <a:custGeom>
              <a:avLst/>
              <a:gdLst/>
              <a:ahLst/>
              <a:cxnLst/>
              <a:rect l="0" t="0" r="0" b="0"/>
              <a:pathLst>
                <a:path w="2412273" h="2412273">
                  <a:moveTo>
                    <a:pt x="0" y="1206136"/>
                  </a:moveTo>
                  <a:cubicBezTo>
                    <a:pt x="0" y="540005"/>
                    <a:pt x="540005" y="0"/>
                    <a:pt x="1206136" y="0"/>
                  </a:cubicBezTo>
                  <a:cubicBezTo>
                    <a:pt x="1872266" y="0"/>
                    <a:pt x="2412272" y="540005"/>
                    <a:pt x="2412272" y="1206136"/>
                  </a:cubicBezTo>
                  <a:cubicBezTo>
                    <a:pt x="2412272" y="1872266"/>
                    <a:pt x="1872266" y="2412272"/>
                    <a:pt x="1206136" y="2412272"/>
                  </a:cubicBezTo>
                  <a:cubicBezTo>
                    <a:pt x="540005" y="2412272"/>
                    <a:pt x="0" y="1872266"/>
                    <a:pt x="0" y="1206136"/>
                  </a:cubicBezTo>
                  <a:close/>
                </a:path>
              </a:pathLst>
            </a:custGeom>
            <a:noFill/>
            <a:ln w="9525" cap="flat" cmpd="sng" algn="ctr">
              <a:solidFill>
                <a:schemeClr val="bg1">
                  <a:alpha val="2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79F795A-88AE-4463-A4C7-2B2A48872170}"/>
              </a:ext>
            </a:extLst>
          </p:cNvPr>
          <p:cNvGrpSpPr/>
          <p:nvPr/>
        </p:nvGrpSpPr>
        <p:grpSpPr>
          <a:xfrm>
            <a:off x="4939697" y="795526"/>
            <a:ext cx="255754" cy="255754"/>
            <a:chOff x="4939697" y="795526"/>
            <a:chExt cx="255754" cy="255754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B0CB7D9-1AF7-4D91-A2AA-27FD6241B661}"/>
                </a:ext>
              </a:extLst>
            </p:cNvPr>
            <p:cNvSpPr/>
            <p:nvPr/>
          </p:nvSpPr>
          <p:spPr>
            <a:xfrm>
              <a:off x="4976291" y="831964"/>
              <a:ext cx="182566" cy="182566"/>
            </a:xfrm>
            <a:prstGeom prst="ellipse">
              <a:avLst/>
            </a:prstGeom>
            <a:solidFill>
              <a:srgbClr val="145284">
                <a:alpha val="1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AF14A06E-34E0-461D-80A6-6F8AE5E924BE}"/>
                </a:ext>
              </a:extLst>
            </p:cNvPr>
            <p:cNvSpPr/>
            <p:nvPr/>
          </p:nvSpPr>
          <p:spPr>
            <a:xfrm>
              <a:off x="4939697" y="795526"/>
              <a:ext cx="255754" cy="255754"/>
            </a:xfrm>
            <a:prstGeom prst="ellipse">
              <a:avLst/>
            </a:pr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9FDD23E-9F83-409E-94CE-C7F7D26FC13E}"/>
              </a:ext>
            </a:extLst>
          </p:cNvPr>
          <p:cNvGrpSpPr/>
          <p:nvPr/>
        </p:nvGrpSpPr>
        <p:grpSpPr>
          <a:xfrm>
            <a:off x="11664549" y="5466102"/>
            <a:ext cx="255754" cy="255754"/>
            <a:chOff x="9356825" y="3904486"/>
            <a:chExt cx="255754" cy="255754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FC56DD3-38E4-4E5A-B3FF-F93AF8B9AFAE}"/>
                </a:ext>
              </a:extLst>
            </p:cNvPr>
            <p:cNvSpPr/>
            <p:nvPr/>
          </p:nvSpPr>
          <p:spPr>
            <a:xfrm>
              <a:off x="9393419" y="3940924"/>
              <a:ext cx="182566" cy="182566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chemeClr val="accent3"/>
                  </a:solidFill>
                </a:ln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0A310A90-935A-43D2-949A-29926C41C9AC}"/>
                </a:ext>
              </a:extLst>
            </p:cNvPr>
            <p:cNvSpPr/>
            <p:nvPr/>
          </p:nvSpPr>
          <p:spPr>
            <a:xfrm>
              <a:off x="9356825" y="3904486"/>
              <a:ext cx="255754" cy="255754"/>
            </a:xfrm>
            <a:prstGeom prst="ellipse">
              <a:avLst/>
            </a:prstGeom>
            <a:solidFill>
              <a:srgbClr val="FDD000">
                <a:alpha val="27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chemeClr val="accent3"/>
                  </a:solidFill>
                </a:ln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7E750C7-AE82-46AE-9D65-4EAF3ABA3CE4}"/>
              </a:ext>
            </a:extLst>
          </p:cNvPr>
          <p:cNvGrpSpPr/>
          <p:nvPr/>
        </p:nvGrpSpPr>
        <p:grpSpPr>
          <a:xfrm>
            <a:off x="590376" y="907838"/>
            <a:ext cx="2565155" cy="2215991"/>
            <a:chOff x="590376" y="907838"/>
            <a:chExt cx="2565155" cy="22159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89DC7E1-5351-41AD-863E-F2AB8AB2A19B}"/>
                </a:ext>
              </a:extLst>
            </p:cNvPr>
            <p:cNvSpPr txBox="1"/>
            <p:nvPr/>
          </p:nvSpPr>
          <p:spPr>
            <a:xfrm>
              <a:off x="590376" y="907838"/>
              <a:ext cx="209313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ln w="1270">
                    <a:noFill/>
                  </a:ln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S</a:t>
              </a:r>
              <a:endParaRPr lang="zh-CN" altLang="en-US" sz="13800" dirty="0">
                <a:ln w="1270">
                  <a:noFill/>
                </a:ln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D8DB86-CA64-4C0F-AC2F-EC167D12E25B}"/>
                </a:ext>
              </a:extLst>
            </p:cNvPr>
            <p:cNvSpPr txBox="1"/>
            <p:nvPr/>
          </p:nvSpPr>
          <p:spPr>
            <a:xfrm>
              <a:off x="1947262" y="1627265"/>
              <a:ext cx="12082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优势分析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6194484-1713-447C-8AEB-E21DA453E8E3}"/>
              </a:ext>
            </a:extLst>
          </p:cNvPr>
          <p:cNvGrpSpPr/>
          <p:nvPr/>
        </p:nvGrpSpPr>
        <p:grpSpPr>
          <a:xfrm>
            <a:off x="3330618" y="907838"/>
            <a:ext cx="2750910" cy="2215991"/>
            <a:chOff x="3330618" y="907838"/>
            <a:chExt cx="2750910" cy="2215991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7DA887E-CB08-4B6C-996A-50B21144460C}"/>
                </a:ext>
              </a:extLst>
            </p:cNvPr>
            <p:cNvSpPr txBox="1"/>
            <p:nvPr/>
          </p:nvSpPr>
          <p:spPr>
            <a:xfrm>
              <a:off x="3330618" y="907838"/>
              <a:ext cx="209313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ln w="1270">
                    <a:noFill/>
                  </a:ln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W</a:t>
              </a:r>
              <a:endParaRPr lang="zh-CN" altLang="en-US" sz="13800" dirty="0">
                <a:ln w="1270">
                  <a:noFill/>
                </a:ln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E3F981F3-F251-45CC-A828-D72021129A98}"/>
                </a:ext>
              </a:extLst>
            </p:cNvPr>
            <p:cNvSpPr txBox="1"/>
            <p:nvPr/>
          </p:nvSpPr>
          <p:spPr>
            <a:xfrm>
              <a:off x="4873259" y="1627265"/>
              <a:ext cx="12082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劣势分析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67E4820-CA1F-4A58-A950-FC9F9243D3A6}"/>
              </a:ext>
            </a:extLst>
          </p:cNvPr>
          <p:cNvGrpSpPr/>
          <p:nvPr/>
        </p:nvGrpSpPr>
        <p:grpSpPr>
          <a:xfrm>
            <a:off x="6295983" y="907838"/>
            <a:ext cx="2600036" cy="2215991"/>
            <a:chOff x="6295983" y="907838"/>
            <a:chExt cx="2600036" cy="2215991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0ACF79B8-F5DA-48E4-A0C9-4DD1065848CA}"/>
                </a:ext>
              </a:extLst>
            </p:cNvPr>
            <p:cNvSpPr txBox="1"/>
            <p:nvPr/>
          </p:nvSpPr>
          <p:spPr>
            <a:xfrm>
              <a:off x="6295983" y="907838"/>
              <a:ext cx="209313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ln w="1270">
                    <a:noFill/>
                  </a:ln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O</a:t>
              </a:r>
              <a:endParaRPr lang="zh-CN" altLang="en-US" sz="13800" dirty="0">
                <a:ln w="1270">
                  <a:noFill/>
                </a:ln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ECCB9F87-5FA4-4B75-BA72-CD480A6241F1}"/>
                </a:ext>
              </a:extLst>
            </p:cNvPr>
            <p:cNvSpPr txBox="1"/>
            <p:nvPr/>
          </p:nvSpPr>
          <p:spPr>
            <a:xfrm>
              <a:off x="7687750" y="1627265"/>
              <a:ext cx="12082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机会分析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65A567D-CEFF-4F60-BB89-198B1FA90327}"/>
              </a:ext>
            </a:extLst>
          </p:cNvPr>
          <p:cNvGrpSpPr/>
          <p:nvPr/>
        </p:nvGrpSpPr>
        <p:grpSpPr>
          <a:xfrm>
            <a:off x="9213196" y="907838"/>
            <a:ext cx="2551203" cy="2215991"/>
            <a:chOff x="9213196" y="907838"/>
            <a:chExt cx="2551203" cy="2215991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379A800-B009-407C-B761-FE3D8E0A1777}"/>
                </a:ext>
              </a:extLst>
            </p:cNvPr>
            <p:cNvSpPr txBox="1"/>
            <p:nvPr/>
          </p:nvSpPr>
          <p:spPr>
            <a:xfrm>
              <a:off x="9213196" y="907838"/>
              <a:ext cx="209313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ln w="1270">
                    <a:noFill/>
                  </a:ln>
                  <a:solidFill>
                    <a:schemeClr val="l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</a:t>
              </a:r>
              <a:endParaRPr lang="zh-CN" altLang="en-US" sz="13800" dirty="0">
                <a:ln w="1270">
                  <a:noFill/>
                </a:ln>
                <a:solidFill>
                  <a:schemeClr val="l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F8E56678-6E3E-4AF9-8B05-3757F85A98D8}"/>
                </a:ext>
              </a:extLst>
            </p:cNvPr>
            <p:cNvSpPr txBox="1"/>
            <p:nvPr/>
          </p:nvSpPr>
          <p:spPr>
            <a:xfrm>
              <a:off x="10556130" y="1627265"/>
              <a:ext cx="120826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威胁分析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CCAEC26-560F-4C24-94C4-33C0A7369C40}"/>
              </a:ext>
            </a:extLst>
          </p:cNvPr>
          <p:cNvSpPr txBox="1"/>
          <p:nvPr/>
        </p:nvSpPr>
        <p:spPr>
          <a:xfrm>
            <a:off x="637108" y="2986368"/>
            <a:ext cx="2259551" cy="243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57" name="图形 156">
            <a:extLst>
              <a:ext uri="{FF2B5EF4-FFF2-40B4-BE49-F238E27FC236}">
                <a16:creationId xmlns:a16="http://schemas.microsoft.com/office/drawing/2014/main" id="{0944F697-9519-4F5B-AA99-5DFDF79B51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591" t="39178" r="20388" b="42418"/>
          <a:stretch/>
        </p:blipFill>
        <p:spPr>
          <a:xfrm>
            <a:off x="10509491" y="292475"/>
            <a:ext cx="1199909" cy="512116"/>
          </a:xfrm>
          <a:prstGeom prst="rect">
            <a:avLst/>
          </a:prstGeom>
        </p:spPr>
      </p:pic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BF888A5E-6AE2-4B9C-BC38-BB3757B6F9A9}"/>
              </a:ext>
            </a:extLst>
          </p:cNvPr>
          <p:cNvGrpSpPr/>
          <p:nvPr/>
        </p:nvGrpSpPr>
        <p:grpSpPr>
          <a:xfrm>
            <a:off x="9960125" y="301658"/>
            <a:ext cx="512122" cy="512116"/>
            <a:chOff x="7699101" y="5483589"/>
            <a:chExt cx="1411457" cy="1411442"/>
          </a:xfrm>
          <a:solidFill>
            <a:srgbClr val="145284"/>
          </a:solidFill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4F08F9B-9158-4139-9067-A380D513C74D}"/>
                </a:ext>
              </a:extLst>
            </p:cNvPr>
            <p:cNvSpPr/>
            <p:nvPr/>
          </p:nvSpPr>
          <p:spPr>
            <a:xfrm>
              <a:off x="7818832" y="6359657"/>
              <a:ext cx="97342" cy="97341"/>
            </a:xfrm>
            <a:custGeom>
              <a:avLst/>
              <a:gdLst>
                <a:gd name="connsiteX0" fmla="*/ 30663 w 97341"/>
                <a:gd name="connsiteY0" fmla="*/ 93934 h 97340"/>
                <a:gd name="connsiteX1" fmla="*/ 7301 w 97341"/>
                <a:gd name="connsiteY1" fmla="*/ 36503 h 97340"/>
                <a:gd name="connsiteX2" fmla="*/ 11194 w 97341"/>
                <a:gd name="connsiteY2" fmla="*/ 34556 h 97340"/>
                <a:gd name="connsiteX3" fmla="*/ 21902 w 97341"/>
                <a:gd name="connsiteY3" fmla="*/ 41370 h 97340"/>
                <a:gd name="connsiteX4" fmla="*/ 69599 w 97341"/>
                <a:gd name="connsiteY4" fmla="*/ 21902 h 97340"/>
                <a:gd name="connsiteX5" fmla="*/ 72520 w 97341"/>
                <a:gd name="connsiteY5" fmla="*/ 9247 h 97340"/>
                <a:gd name="connsiteX6" fmla="*/ 76413 w 97341"/>
                <a:gd name="connsiteY6" fmla="*/ 7301 h 97340"/>
                <a:gd name="connsiteX7" fmla="*/ 91014 w 97341"/>
                <a:gd name="connsiteY7" fmla="*/ 43317 h 97340"/>
                <a:gd name="connsiteX8" fmla="*/ 87121 w 97341"/>
                <a:gd name="connsiteY8" fmla="*/ 45263 h 97340"/>
                <a:gd name="connsiteX9" fmla="*/ 76413 w 97341"/>
                <a:gd name="connsiteY9" fmla="*/ 38449 h 97340"/>
                <a:gd name="connsiteX10" fmla="*/ 28716 w 97341"/>
                <a:gd name="connsiteY10" fmla="*/ 57918 h 97340"/>
                <a:gd name="connsiteX11" fmla="*/ 24822 w 97341"/>
                <a:gd name="connsiteY11" fmla="*/ 66678 h 97340"/>
                <a:gd name="connsiteX12" fmla="*/ 54998 w 97341"/>
                <a:gd name="connsiteY12" fmla="*/ 78359 h 97340"/>
                <a:gd name="connsiteX13" fmla="*/ 56945 w 97341"/>
                <a:gd name="connsiteY13" fmla="*/ 82253 h 97340"/>
                <a:gd name="connsiteX14" fmla="*/ 30663 w 97341"/>
                <a:gd name="connsiteY14" fmla="*/ 93934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341" h="97340">
                  <a:moveTo>
                    <a:pt x="30663" y="93934"/>
                  </a:moveTo>
                  <a:lnTo>
                    <a:pt x="7301" y="36503"/>
                  </a:lnTo>
                  <a:lnTo>
                    <a:pt x="11194" y="34556"/>
                  </a:lnTo>
                  <a:cubicBezTo>
                    <a:pt x="13141" y="41370"/>
                    <a:pt x="17035" y="44290"/>
                    <a:pt x="21902" y="41370"/>
                  </a:cubicBezTo>
                  <a:lnTo>
                    <a:pt x="69599" y="21902"/>
                  </a:lnTo>
                  <a:cubicBezTo>
                    <a:pt x="74466" y="19955"/>
                    <a:pt x="75440" y="16061"/>
                    <a:pt x="72520" y="9247"/>
                  </a:cubicBezTo>
                  <a:lnTo>
                    <a:pt x="76413" y="7301"/>
                  </a:lnTo>
                  <a:lnTo>
                    <a:pt x="91014" y="43317"/>
                  </a:lnTo>
                  <a:lnTo>
                    <a:pt x="87121" y="45263"/>
                  </a:lnTo>
                  <a:cubicBezTo>
                    <a:pt x="84201" y="38449"/>
                    <a:pt x="81280" y="35529"/>
                    <a:pt x="76413" y="38449"/>
                  </a:cubicBezTo>
                  <a:lnTo>
                    <a:pt x="28716" y="57918"/>
                  </a:lnTo>
                  <a:cubicBezTo>
                    <a:pt x="23849" y="58891"/>
                    <a:pt x="22875" y="62785"/>
                    <a:pt x="24822" y="66678"/>
                  </a:cubicBezTo>
                  <a:cubicBezTo>
                    <a:pt x="29689" y="76412"/>
                    <a:pt x="39423" y="80306"/>
                    <a:pt x="54998" y="78359"/>
                  </a:cubicBezTo>
                  <a:lnTo>
                    <a:pt x="56945" y="82253"/>
                  </a:lnTo>
                  <a:lnTo>
                    <a:pt x="30663" y="939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7589048-FFC7-4B74-9313-7313BA2A4C6C}"/>
                </a:ext>
              </a:extLst>
            </p:cNvPr>
            <p:cNvSpPr/>
            <p:nvPr/>
          </p:nvSpPr>
          <p:spPr>
            <a:xfrm>
              <a:off x="7849007" y="6456024"/>
              <a:ext cx="97342" cy="87607"/>
            </a:xfrm>
            <a:custGeom>
              <a:avLst/>
              <a:gdLst>
                <a:gd name="connsiteX0" fmla="*/ 55972 w 97341"/>
                <a:gd name="connsiteY0" fmla="*/ 35529 h 87606"/>
                <a:gd name="connsiteX1" fmla="*/ 70573 w 97341"/>
                <a:gd name="connsiteY1" fmla="*/ 15088 h 87606"/>
                <a:gd name="connsiteX2" fmla="*/ 46237 w 97341"/>
                <a:gd name="connsiteY2" fmla="*/ 18981 h 87606"/>
                <a:gd name="connsiteX3" fmla="*/ 55972 w 97341"/>
                <a:gd name="connsiteY3" fmla="*/ 35529 h 87606"/>
                <a:gd name="connsiteX4" fmla="*/ 55972 w 97341"/>
                <a:gd name="connsiteY4" fmla="*/ 35529 h 87606"/>
                <a:gd name="connsiteX5" fmla="*/ 21902 w 97341"/>
                <a:gd name="connsiteY5" fmla="*/ 38449 h 87606"/>
                <a:gd name="connsiteX6" fmla="*/ 7301 w 97341"/>
                <a:gd name="connsiteY6" fmla="*/ 13141 h 87606"/>
                <a:gd name="connsiteX7" fmla="*/ 11195 w 97341"/>
                <a:gd name="connsiteY7" fmla="*/ 11194 h 87606"/>
                <a:gd name="connsiteX8" fmla="*/ 29689 w 97341"/>
                <a:gd name="connsiteY8" fmla="*/ 16061 h 87606"/>
                <a:gd name="connsiteX9" fmla="*/ 91015 w 97341"/>
                <a:gd name="connsiteY9" fmla="*/ 7301 h 87606"/>
                <a:gd name="connsiteX10" fmla="*/ 93935 w 97341"/>
                <a:gd name="connsiteY10" fmla="*/ 12168 h 87606"/>
                <a:gd name="connsiteX11" fmla="*/ 53051 w 97341"/>
                <a:gd name="connsiteY11" fmla="*/ 68625 h 87606"/>
                <a:gd name="connsiteX12" fmla="*/ 52078 w 97341"/>
                <a:gd name="connsiteY12" fmla="*/ 81280 h 87606"/>
                <a:gd name="connsiteX13" fmla="*/ 48184 w 97341"/>
                <a:gd name="connsiteY13" fmla="*/ 83226 h 87606"/>
                <a:gd name="connsiteX14" fmla="*/ 28716 w 97341"/>
                <a:gd name="connsiteY14" fmla="*/ 50130 h 87606"/>
                <a:gd name="connsiteX15" fmla="*/ 32610 w 97341"/>
                <a:gd name="connsiteY15" fmla="*/ 48184 h 87606"/>
                <a:gd name="connsiteX16" fmla="*/ 34557 w 97341"/>
                <a:gd name="connsiteY16" fmla="*/ 52077 h 87606"/>
                <a:gd name="connsiteX17" fmla="*/ 41370 w 97341"/>
                <a:gd name="connsiteY17" fmla="*/ 55971 h 87606"/>
                <a:gd name="connsiteX18" fmla="*/ 43317 w 97341"/>
                <a:gd name="connsiteY18" fmla="*/ 54024 h 87606"/>
                <a:gd name="connsiteX19" fmla="*/ 44291 w 97341"/>
                <a:gd name="connsiteY19" fmla="*/ 53051 h 87606"/>
                <a:gd name="connsiteX20" fmla="*/ 52078 w 97341"/>
                <a:gd name="connsiteY20" fmla="*/ 42343 h 87606"/>
                <a:gd name="connsiteX21" fmla="*/ 40397 w 97341"/>
                <a:gd name="connsiteY21" fmla="*/ 21902 h 87606"/>
                <a:gd name="connsiteX22" fmla="*/ 31636 w 97341"/>
                <a:gd name="connsiteY22" fmla="*/ 22875 h 87606"/>
                <a:gd name="connsiteX23" fmla="*/ 24822 w 97341"/>
                <a:gd name="connsiteY23" fmla="*/ 24822 h 87606"/>
                <a:gd name="connsiteX24" fmla="*/ 23849 w 97341"/>
                <a:gd name="connsiteY24" fmla="*/ 32609 h 87606"/>
                <a:gd name="connsiteX25" fmla="*/ 26769 w 97341"/>
                <a:gd name="connsiteY25" fmla="*/ 37476 h 87606"/>
                <a:gd name="connsiteX26" fmla="*/ 21902 w 97341"/>
                <a:gd name="connsiteY26" fmla="*/ 3844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7341" h="87606">
                  <a:moveTo>
                    <a:pt x="55972" y="35529"/>
                  </a:moveTo>
                  <a:lnTo>
                    <a:pt x="70573" y="15088"/>
                  </a:lnTo>
                  <a:lnTo>
                    <a:pt x="46237" y="18981"/>
                  </a:lnTo>
                  <a:lnTo>
                    <a:pt x="55972" y="35529"/>
                  </a:lnTo>
                  <a:lnTo>
                    <a:pt x="55972" y="35529"/>
                  </a:lnTo>
                  <a:close/>
                  <a:moveTo>
                    <a:pt x="21902" y="38449"/>
                  </a:moveTo>
                  <a:lnTo>
                    <a:pt x="7301" y="13141"/>
                  </a:lnTo>
                  <a:lnTo>
                    <a:pt x="11195" y="11194"/>
                  </a:lnTo>
                  <a:cubicBezTo>
                    <a:pt x="15088" y="16061"/>
                    <a:pt x="20929" y="17035"/>
                    <a:pt x="29689" y="16061"/>
                  </a:cubicBezTo>
                  <a:lnTo>
                    <a:pt x="91015" y="7301"/>
                  </a:lnTo>
                  <a:lnTo>
                    <a:pt x="93935" y="12168"/>
                  </a:lnTo>
                  <a:lnTo>
                    <a:pt x="53051" y="68625"/>
                  </a:lnTo>
                  <a:cubicBezTo>
                    <a:pt x="50131" y="72519"/>
                    <a:pt x="49158" y="76413"/>
                    <a:pt x="52078" y="81280"/>
                  </a:cubicBezTo>
                  <a:lnTo>
                    <a:pt x="48184" y="83226"/>
                  </a:lnTo>
                  <a:lnTo>
                    <a:pt x="28716" y="50130"/>
                  </a:lnTo>
                  <a:lnTo>
                    <a:pt x="32610" y="48184"/>
                  </a:lnTo>
                  <a:lnTo>
                    <a:pt x="34557" y="52077"/>
                  </a:lnTo>
                  <a:cubicBezTo>
                    <a:pt x="36503" y="55971"/>
                    <a:pt x="38450" y="56944"/>
                    <a:pt x="41370" y="55971"/>
                  </a:cubicBezTo>
                  <a:cubicBezTo>
                    <a:pt x="42344" y="55971"/>
                    <a:pt x="42344" y="54998"/>
                    <a:pt x="43317" y="54024"/>
                  </a:cubicBezTo>
                  <a:cubicBezTo>
                    <a:pt x="44291" y="54024"/>
                    <a:pt x="44291" y="53051"/>
                    <a:pt x="44291" y="53051"/>
                  </a:cubicBezTo>
                  <a:lnTo>
                    <a:pt x="52078" y="42343"/>
                  </a:lnTo>
                  <a:lnTo>
                    <a:pt x="40397" y="21902"/>
                  </a:lnTo>
                  <a:lnTo>
                    <a:pt x="31636" y="22875"/>
                  </a:lnTo>
                  <a:cubicBezTo>
                    <a:pt x="29689" y="22875"/>
                    <a:pt x="27742" y="22875"/>
                    <a:pt x="24822" y="24822"/>
                  </a:cubicBezTo>
                  <a:cubicBezTo>
                    <a:pt x="21902" y="26769"/>
                    <a:pt x="21902" y="29689"/>
                    <a:pt x="23849" y="32609"/>
                  </a:cubicBezTo>
                  <a:lnTo>
                    <a:pt x="26769" y="37476"/>
                  </a:lnTo>
                  <a:lnTo>
                    <a:pt x="21902" y="384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A2BD1AB-D1AF-44F9-96C9-A1F171A92BAE}"/>
                </a:ext>
              </a:extLst>
            </p:cNvPr>
            <p:cNvSpPr/>
            <p:nvPr/>
          </p:nvSpPr>
          <p:spPr>
            <a:xfrm>
              <a:off x="7897678" y="6494960"/>
              <a:ext cx="116810" cy="107075"/>
            </a:xfrm>
            <a:custGeom>
              <a:avLst/>
              <a:gdLst>
                <a:gd name="connsiteX0" fmla="*/ 61812 w 116810"/>
                <a:gd name="connsiteY0" fmla="*/ 10221 h 107074"/>
                <a:gd name="connsiteX1" fmla="*/ 64733 w 116810"/>
                <a:gd name="connsiteY1" fmla="*/ 7301 h 107074"/>
                <a:gd name="connsiteX2" fmla="*/ 81281 w 116810"/>
                <a:gd name="connsiteY2" fmla="*/ 27742 h 107074"/>
                <a:gd name="connsiteX3" fmla="*/ 64733 w 116810"/>
                <a:gd name="connsiteY3" fmla="*/ 88093 h 107074"/>
                <a:gd name="connsiteX4" fmla="*/ 64733 w 116810"/>
                <a:gd name="connsiteY4" fmla="*/ 88093 h 107074"/>
                <a:gd name="connsiteX5" fmla="*/ 93935 w 116810"/>
                <a:gd name="connsiteY5" fmla="*/ 63758 h 107074"/>
                <a:gd name="connsiteX6" fmla="*/ 92962 w 116810"/>
                <a:gd name="connsiteY6" fmla="*/ 49157 h 107074"/>
                <a:gd name="connsiteX7" fmla="*/ 95882 w 116810"/>
                <a:gd name="connsiteY7" fmla="*/ 46237 h 107074"/>
                <a:gd name="connsiteX8" fmla="*/ 113404 w 116810"/>
                <a:gd name="connsiteY8" fmla="*/ 67652 h 107074"/>
                <a:gd name="connsiteX9" fmla="*/ 110483 w 116810"/>
                <a:gd name="connsiteY9" fmla="*/ 70572 h 107074"/>
                <a:gd name="connsiteX10" fmla="*/ 97829 w 116810"/>
                <a:gd name="connsiteY10" fmla="*/ 68625 h 107074"/>
                <a:gd name="connsiteX11" fmla="*/ 50131 w 116810"/>
                <a:gd name="connsiteY11" fmla="*/ 107562 h 107074"/>
                <a:gd name="connsiteX12" fmla="*/ 43317 w 116810"/>
                <a:gd name="connsiteY12" fmla="*/ 99774 h 107074"/>
                <a:gd name="connsiteX13" fmla="*/ 61812 w 116810"/>
                <a:gd name="connsiteY13" fmla="*/ 31636 h 107074"/>
                <a:gd name="connsiteX14" fmla="*/ 61812 w 116810"/>
                <a:gd name="connsiteY14" fmla="*/ 31636 h 107074"/>
                <a:gd name="connsiteX15" fmla="*/ 25796 w 116810"/>
                <a:gd name="connsiteY15" fmla="*/ 60838 h 107074"/>
                <a:gd name="connsiteX16" fmla="*/ 28716 w 116810"/>
                <a:gd name="connsiteY16" fmla="*/ 75439 h 107074"/>
                <a:gd name="connsiteX17" fmla="*/ 25796 w 116810"/>
                <a:gd name="connsiteY17" fmla="*/ 78359 h 107074"/>
                <a:gd name="connsiteX18" fmla="*/ 7301 w 116810"/>
                <a:gd name="connsiteY18" fmla="*/ 55971 h 107074"/>
                <a:gd name="connsiteX19" fmla="*/ 10221 w 116810"/>
                <a:gd name="connsiteY19" fmla="*/ 53051 h 107074"/>
                <a:gd name="connsiteX20" fmla="*/ 22875 w 116810"/>
                <a:gd name="connsiteY20" fmla="*/ 56944 h 107074"/>
                <a:gd name="connsiteX21" fmla="*/ 62786 w 116810"/>
                <a:gd name="connsiteY21" fmla="*/ 23848 h 107074"/>
                <a:gd name="connsiteX22" fmla="*/ 61812 w 116810"/>
                <a:gd name="connsiteY22" fmla="*/ 1022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810" h="107074">
                  <a:moveTo>
                    <a:pt x="61812" y="10221"/>
                  </a:moveTo>
                  <a:lnTo>
                    <a:pt x="64733" y="7301"/>
                  </a:lnTo>
                  <a:lnTo>
                    <a:pt x="81281" y="27742"/>
                  </a:lnTo>
                  <a:lnTo>
                    <a:pt x="64733" y="88093"/>
                  </a:lnTo>
                  <a:lnTo>
                    <a:pt x="64733" y="88093"/>
                  </a:lnTo>
                  <a:lnTo>
                    <a:pt x="93935" y="63758"/>
                  </a:lnTo>
                  <a:cubicBezTo>
                    <a:pt x="97829" y="60838"/>
                    <a:pt x="97829" y="55971"/>
                    <a:pt x="92962" y="49157"/>
                  </a:cubicBezTo>
                  <a:lnTo>
                    <a:pt x="95882" y="46237"/>
                  </a:lnTo>
                  <a:lnTo>
                    <a:pt x="113404" y="67652"/>
                  </a:lnTo>
                  <a:lnTo>
                    <a:pt x="110483" y="70572"/>
                  </a:lnTo>
                  <a:cubicBezTo>
                    <a:pt x="105616" y="65705"/>
                    <a:pt x="100749" y="64732"/>
                    <a:pt x="97829" y="68625"/>
                  </a:cubicBezTo>
                  <a:lnTo>
                    <a:pt x="50131" y="107562"/>
                  </a:lnTo>
                  <a:lnTo>
                    <a:pt x="43317" y="99774"/>
                  </a:lnTo>
                  <a:lnTo>
                    <a:pt x="61812" y="31636"/>
                  </a:lnTo>
                  <a:lnTo>
                    <a:pt x="61812" y="31636"/>
                  </a:lnTo>
                  <a:lnTo>
                    <a:pt x="25796" y="60838"/>
                  </a:lnTo>
                  <a:cubicBezTo>
                    <a:pt x="20929" y="63758"/>
                    <a:pt x="21902" y="68625"/>
                    <a:pt x="28716" y="75439"/>
                  </a:cubicBezTo>
                  <a:lnTo>
                    <a:pt x="25796" y="78359"/>
                  </a:lnTo>
                  <a:lnTo>
                    <a:pt x="7301" y="55971"/>
                  </a:lnTo>
                  <a:lnTo>
                    <a:pt x="10221" y="53051"/>
                  </a:lnTo>
                  <a:cubicBezTo>
                    <a:pt x="14115" y="58891"/>
                    <a:pt x="18982" y="59865"/>
                    <a:pt x="22875" y="56944"/>
                  </a:cubicBezTo>
                  <a:lnTo>
                    <a:pt x="62786" y="23848"/>
                  </a:lnTo>
                  <a:cubicBezTo>
                    <a:pt x="67653" y="19955"/>
                    <a:pt x="67653" y="16061"/>
                    <a:pt x="61812" y="10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CCED0F8-6BB9-4A36-8D00-A4D0F9201AB8}"/>
                </a:ext>
              </a:extLst>
            </p:cNvPr>
            <p:cNvSpPr/>
            <p:nvPr/>
          </p:nvSpPr>
          <p:spPr>
            <a:xfrm>
              <a:off x="7959977" y="6563099"/>
              <a:ext cx="107076" cy="97341"/>
            </a:xfrm>
            <a:custGeom>
              <a:avLst/>
              <a:gdLst>
                <a:gd name="connsiteX0" fmla="*/ 69599 w 107076"/>
                <a:gd name="connsiteY0" fmla="*/ 77386 h 97340"/>
                <a:gd name="connsiteX1" fmla="*/ 50131 w 107076"/>
                <a:gd name="connsiteY1" fmla="*/ 97827 h 97340"/>
                <a:gd name="connsiteX2" fmla="*/ 7301 w 107076"/>
                <a:gd name="connsiteY2" fmla="*/ 58891 h 97340"/>
                <a:gd name="connsiteX3" fmla="*/ 11194 w 107076"/>
                <a:gd name="connsiteY3" fmla="*/ 54998 h 97340"/>
                <a:gd name="connsiteX4" fmla="*/ 83227 w 107076"/>
                <a:gd name="connsiteY4" fmla="*/ 34556 h 97340"/>
                <a:gd name="connsiteX5" fmla="*/ 78360 w 107076"/>
                <a:gd name="connsiteY5" fmla="*/ 29689 h 97340"/>
                <a:gd name="connsiteX6" fmla="*/ 46237 w 107076"/>
                <a:gd name="connsiteY6" fmla="*/ 28715 h 97340"/>
                <a:gd name="connsiteX7" fmla="*/ 42343 w 107076"/>
                <a:gd name="connsiteY7" fmla="*/ 25795 h 97340"/>
                <a:gd name="connsiteX8" fmla="*/ 60839 w 107076"/>
                <a:gd name="connsiteY8" fmla="*/ 7301 h 97340"/>
                <a:gd name="connsiteX9" fmla="*/ 100749 w 107076"/>
                <a:gd name="connsiteY9" fmla="*/ 44290 h 97340"/>
                <a:gd name="connsiteX10" fmla="*/ 95882 w 107076"/>
                <a:gd name="connsiteY10" fmla="*/ 50130 h 97340"/>
                <a:gd name="connsiteX11" fmla="*/ 26769 w 107076"/>
                <a:gd name="connsiteY11" fmla="*/ 69599 h 97340"/>
                <a:gd name="connsiteX12" fmla="*/ 67652 w 107076"/>
                <a:gd name="connsiteY12" fmla="*/ 74466 h 97340"/>
                <a:gd name="connsiteX13" fmla="*/ 69599 w 107076"/>
                <a:gd name="connsiteY13" fmla="*/ 77386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076" h="97340">
                  <a:moveTo>
                    <a:pt x="69599" y="77386"/>
                  </a:moveTo>
                  <a:lnTo>
                    <a:pt x="50131" y="97827"/>
                  </a:lnTo>
                  <a:lnTo>
                    <a:pt x="7301" y="58891"/>
                  </a:lnTo>
                  <a:lnTo>
                    <a:pt x="11194" y="54998"/>
                  </a:lnTo>
                  <a:lnTo>
                    <a:pt x="83227" y="34556"/>
                  </a:lnTo>
                  <a:lnTo>
                    <a:pt x="78360" y="29689"/>
                  </a:lnTo>
                  <a:cubicBezTo>
                    <a:pt x="66679" y="19955"/>
                    <a:pt x="55972" y="18981"/>
                    <a:pt x="46237" y="28715"/>
                  </a:cubicBezTo>
                  <a:lnTo>
                    <a:pt x="42343" y="25795"/>
                  </a:lnTo>
                  <a:lnTo>
                    <a:pt x="60839" y="7301"/>
                  </a:lnTo>
                  <a:lnTo>
                    <a:pt x="100749" y="44290"/>
                  </a:lnTo>
                  <a:lnTo>
                    <a:pt x="95882" y="50130"/>
                  </a:lnTo>
                  <a:lnTo>
                    <a:pt x="26769" y="69599"/>
                  </a:lnTo>
                  <a:cubicBezTo>
                    <a:pt x="41370" y="84200"/>
                    <a:pt x="54025" y="86147"/>
                    <a:pt x="67652" y="74466"/>
                  </a:cubicBezTo>
                  <a:lnTo>
                    <a:pt x="69599" y="77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2B04E35-6D51-4C7D-98B9-837BF398C82D}"/>
                </a:ext>
              </a:extLst>
            </p:cNvPr>
            <p:cNvSpPr/>
            <p:nvPr/>
          </p:nvSpPr>
          <p:spPr>
            <a:xfrm>
              <a:off x="8019356" y="6605929"/>
              <a:ext cx="116810" cy="116809"/>
            </a:xfrm>
            <a:custGeom>
              <a:avLst/>
              <a:gdLst>
                <a:gd name="connsiteX0" fmla="*/ 53051 w 116810"/>
                <a:gd name="connsiteY0" fmla="*/ 51104 h 116809"/>
                <a:gd name="connsiteX1" fmla="*/ 72520 w 116810"/>
                <a:gd name="connsiteY1" fmla="*/ 64732 h 116809"/>
                <a:gd name="connsiteX2" fmla="*/ 85174 w 116810"/>
                <a:gd name="connsiteY2" fmla="*/ 47210 h 116809"/>
                <a:gd name="connsiteX3" fmla="*/ 81281 w 116810"/>
                <a:gd name="connsiteY3" fmla="*/ 36503 h 116809"/>
                <a:gd name="connsiteX4" fmla="*/ 83227 w 116810"/>
                <a:gd name="connsiteY4" fmla="*/ 32609 h 116809"/>
                <a:gd name="connsiteX5" fmla="*/ 114377 w 116810"/>
                <a:gd name="connsiteY5" fmla="*/ 54024 h 116809"/>
                <a:gd name="connsiteX6" fmla="*/ 112430 w 116810"/>
                <a:gd name="connsiteY6" fmla="*/ 57918 h 116809"/>
                <a:gd name="connsiteX7" fmla="*/ 99775 w 116810"/>
                <a:gd name="connsiteY7" fmla="*/ 57918 h 116809"/>
                <a:gd name="connsiteX8" fmla="*/ 70573 w 116810"/>
                <a:gd name="connsiteY8" fmla="*/ 100748 h 116809"/>
                <a:gd name="connsiteX9" fmla="*/ 75440 w 116810"/>
                <a:gd name="connsiteY9" fmla="*/ 112429 h 116809"/>
                <a:gd name="connsiteX10" fmla="*/ 73493 w 116810"/>
                <a:gd name="connsiteY10" fmla="*/ 116322 h 116809"/>
                <a:gd name="connsiteX11" fmla="*/ 42344 w 116810"/>
                <a:gd name="connsiteY11" fmla="*/ 94907 h 116809"/>
                <a:gd name="connsiteX12" fmla="*/ 44291 w 116810"/>
                <a:gd name="connsiteY12" fmla="*/ 91014 h 116809"/>
                <a:gd name="connsiteX13" fmla="*/ 55972 w 116810"/>
                <a:gd name="connsiteY13" fmla="*/ 90040 h 116809"/>
                <a:gd name="connsiteX14" fmla="*/ 70573 w 116810"/>
                <a:gd name="connsiteY14" fmla="*/ 69599 h 116809"/>
                <a:gd name="connsiteX15" fmla="*/ 51104 w 116810"/>
                <a:gd name="connsiteY15" fmla="*/ 55971 h 116809"/>
                <a:gd name="connsiteX16" fmla="*/ 36503 w 116810"/>
                <a:gd name="connsiteY16" fmla="*/ 76413 h 116809"/>
                <a:gd name="connsiteX17" fmla="*/ 40397 w 116810"/>
                <a:gd name="connsiteY17" fmla="*/ 87120 h 116809"/>
                <a:gd name="connsiteX18" fmla="*/ 38450 w 116810"/>
                <a:gd name="connsiteY18" fmla="*/ 91014 h 116809"/>
                <a:gd name="connsiteX19" fmla="*/ 7301 w 116810"/>
                <a:gd name="connsiteY19" fmla="*/ 69599 h 116809"/>
                <a:gd name="connsiteX20" fmla="*/ 9248 w 116810"/>
                <a:gd name="connsiteY20" fmla="*/ 65705 h 116809"/>
                <a:gd name="connsiteX21" fmla="*/ 21902 w 116810"/>
                <a:gd name="connsiteY21" fmla="*/ 65705 h 116809"/>
                <a:gd name="connsiteX22" fmla="*/ 51104 w 116810"/>
                <a:gd name="connsiteY22" fmla="*/ 22875 h 116809"/>
                <a:gd name="connsiteX23" fmla="*/ 47211 w 116810"/>
                <a:gd name="connsiteY23" fmla="*/ 11194 h 116809"/>
                <a:gd name="connsiteX24" fmla="*/ 49158 w 116810"/>
                <a:gd name="connsiteY24" fmla="*/ 7301 h 116809"/>
                <a:gd name="connsiteX25" fmla="*/ 80307 w 116810"/>
                <a:gd name="connsiteY25" fmla="*/ 28716 h 116809"/>
                <a:gd name="connsiteX26" fmla="*/ 78360 w 116810"/>
                <a:gd name="connsiteY26" fmla="*/ 32609 h 116809"/>
                <a:gd name="connsiteX27" fmla="*/ 66679 w 116810"/>
                <a:gd name="connsiteY27" fmla="*/ 33583 h 116809"/>
                <a:gd name="connsiteX28" fmla="*/ 53051 w 116810"/>
                <a:gd name="connsiteY28" fmla="*/ 51104 h 11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16810" h="116809">
                  <a:moveTo>
                    <a:pt x="53051" y="51104"/>
                  </a:moveTo>
                  <a:lnTo>
                    <a:pt x="72520" y="64732"/>
                  </a:lnTo>
                  <a:lnTo>
                    <a:pt x="85174" y="47210"/>
                  </a:lnTo>
                  <a:cubicBezTo>
                    <a:pt x="88095" y="43317"/>
                    <a:pt x="87121" y="39423"/>
                    <a:pt x="81281" y="36503"/>
                  </a:cubicBezTo>
                  <a:lnTo>
                    <a:pt x="83227" y="32609"/>
                  </a:lnTo>
                  <a:lnTo>
                    <a:pt x="114377" y="54024"/>
                  </a:lnTo>
                  <a:lnTo>
                    <a:pt x="112430" y="57918"/>
                  </a:lnTo>
                  <a:cubicBezTo>
                    <a:pt x="106589" y="53051"/>
                    <a:pt x="101722" y="53051"/>
                    <a:pt x="99775" y="57918"/>
                  </a:cubicBezTo>
                  <a:lnTo>
                    <a:pt x="70573" y="100748"/>
                  </a:lnTo>
                  <a:cubicBezTo>
                    <a:pt x="66679" y="104641"/>
                    <a:pt x="68626" y="108535"/>
                    <a:pt x="75440" y="112429"/>
                  </a:cubicBezTo>
                  <a:lnTo>
                    <a:pt x="73493" y="116322"/>
                  </a:lnTo>
                  <a:lnTo>
                    <a:pt x="42344" y="94907"/>
                  </a:lnTo>
                  <a:lnTo>
                    <a:pt x="44291" y="91014"/>
                  </a:lnTo>
                  <a:cubicBezTo>
                    <a:pt x="49158" y="94907"/>
                    <a:pt x="53051" y="94907"/>
                    <a:pt x="55972" y="90040"/>
                  </a:cubicBezTo>
                  <a:lnTo>
                    <a:pt x="70573" y="69599"/>
                  </a:lnTo>
                  <a:lnTo>
                    <a:pt x="51104" y="55971"/>
                  </a:lnTo>
                  <a:lnTo>
                    <a:pt x="36503" y="76413"/>
                  </a:lnTo>
                  <a:cubicBezTo>
                    <a:pt x="32610" y="80306"/>
                    <a:pt x="34557" y="84200"/>
                    <a:pt x="40397" y="87120"/>
                  </a:cubicBezTo>
                  <a:lnTo>
                    <a:pt x="38450" y="91014"/>
                  </a:lnTo>
                  <a:lnTo>
                    <a:pt x="7301" y="69599"/>
                  </a:lnTo>
                  <a:lnTo>
                    <a:pt x="9248" y="65705"/>
                  </a:lnTo>
                  <a:cubicBezTo>
                    <a:pt x="15088" y="70572"/>
                    <a:pt x="18982" y="70572"/>
                    <a:pt x="21902" y="65705"/>
                  </a:cubicBezTo>
                  <a:lnTo>
                    <a:pt x="51104" y="22875"/>
                  </a:lnTo>
                  <a:cubicBezTo>
                    <a:pt x="54025" y="18982"/>
                    <a:pt x="53051" y="15088"/>
                    <a:pt x="47211" y="11194"/>
                  </a:cubicBezTo>
                  <a:lnTo>
                    <a:pt x="49158" y="7301"/>
                  </a:lnTo>
                  <a:lnTo>
                    <a:pt x="80307" y="28716"/>
                  </a:lnTo>
                  <a:lnTo>
                    <a:pt x="78360" y="32609"/>
                  </a:lnTo>
                  <a:cubicBezTo>
                    <a:pt x="72520" y="28716"/>
                    <a:pt x="68626" y="28716"/>
                    <a:pt x="66679" y="33583"/>
                  </a:cubicBezTo>
                  <a:lnTo>
                    <a:pt x="53051" y="511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15AD2DF-8D46-4318-88D3-044E399F4477}"/>
                </a:ext>
              </a:extLst>
            </p:cNvPr>
            <p:cNvSpPr/>
            <p:nvPr/>
          </p:nvSpPr>
          <p:spPr>
            <a:xfrm>
              <a:off x="8113908" y="6667995"/>
              <a:ext cx="87608" cy="87607"/>
            </a:xfrm>
            <a:custGeom>
              <a:avLst/>
              <a:gdLst>
                <a:gd name="connsiteX0" fmla="*/ 28586 w 87607"/>
                <a:gd name="connsiteY0" fmla="*/ 37709 h 87606"/>
                <a:gd name="connsiteX1" fmla="*/ 30533 w 87607"/>
                <a:gd name="connsiteY1" fmla="*/ 75672 h 87606"/>
                <a:gd name="connsiteX2" fmla="*/ 60709 w 87607"/>
                <a:gd name="connsiteY2" fmla="*/ 53283 h 87606"/>
                <a:gd name="connsiteX3" fmla="*/ 59735 w 87607"/>
                <a:gd name="connsiteY3" fmla="*/ 15321 h 87606"/>
                <a:gd name="connsiteX4" fmla="*/ 28586 w 87607"/>
                <a:gd name="connsiteY4" fmla="*/ 37709 h 87606"/>
                <a:gd name="connsiteX5" fmla="*/ 28586 w 87607"/>
                <a:gd name="connsiteY5" fmla="*/ 37709 h 87606"/>
                <a:gd name="connsiteX6" fmla="*/ 11064 w 87607"/>
                <a:gd name="connsiteY6" fmla="*/ 28948 h 87606"/>
                <a:gd name="connsiteX7" fmla="*/ 61682 w 87607"/>
                <a:gd name="connsiteY7" fmla="*/ 10453 h 87606"/>
                <a:gd name="connsiteX8" fmla="*/ 79204 w 87607"/>
                <a:gd name="connsiteY8" fmla="*/ 61071 h 87606"/>
                <a:gd name="connsiteX9" fmla="*/ 28586 w 87607"/>
                <a:gd name="connsiteY9" fmla="*/ 78592 h 87606"/>
                <a:gd name="connsiteX10" fmla="*/ 11064 w 87607"/>
                <a:gd name="connsiteY10" fmla="*/ 28948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607" h="87606">
                  <a:moveTo>
                    <a:pt x="28586" y="37709"/>
                  </a:moveTo>
                  <a:cubicBezTo>
                    <a:pt x="18852" y="58150"/>
                    <a:pt x="18852" y="70805"/>
                    <a:pt x="30533" y="75672"/>
                  </a:cubicBezTo>
                  <a:cubicBezTo>
                    <a:pt x="41240" y="80539"/>
                    <a:pt x="50974" y="73725"/>
                    <a:pt x="60709" y="53283"/>
                  </a:cubicBezTo>
                  <a:cubicBezTo>
                    <a:pt x="70443" y="32842"/>
                    <a:pt x="69469" y="20188"/>
                    <a:pt x="59735" y="15321"/>
                  </a:cubicBezTo>
                  <a:cubicBezTo>
                    <a:pt x="48054" y="10453"/>
                    <a:pt x="38320" y="17267"/>
                    <a:pt x="28586" y="37709"/>
                  </a:cubicBezTo>
                  <a:lnTo>
                    <a:pt x="28586" y="37709"/>
                  </a:lnTo>
                  <a:close/>
                  <a:moveTo>
                    <a:pt x="11064" y="28948"/>
                  </a:moveTo>
                  <a:cubicBezTo>
                    <a:pt x="22745" y="9480"/>
                    <a:pt x="40267" y="2666"/>
                    <a:pt x="61682" y="10453"/>
                  </a:cubicBezTo>
                  <a:cubicBezTo>
                    <a:pt x="81150" y="22134"/>
                    <a:pt x="86991" y="39656"/>
                    <a:pt x="79204" y="61071"/>
                  </a:cubicBezTo>
                  <a:cubicBezTo>
                    <a:pt x="66549" y="80539"/>
                    <a:pt x="50001" y="86379"/>
                    <a:pt x="28586" y="78592"/>
                  </a:cubicBezTo>
                  <a:cubicBezTo>
                    <a:pt x="9118" y="67885"/>
                    <a:pt x="2304" y="50363"/>
                    <a:pt x="11064" y="2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1082D8E-FA47-4793-BDBA-F489B0EBC6C6}"/>
                </a:ext>
              </a:extLst>
            </p:cNvPr>
            <p:cNvSpPr/>
            <p:nvPr/>
          </p:nvSpPr>
          <p:spPr>
            <a:xfrm>
              <a:off x="8202270" y="6691589"/>
              <a:ext cx="87608" cy="97341"/>
            </a:xfrm>
            <a:custGeom>
              <a:avLst/>
              <a:gdLst>
                <a:gd name="connsiteX0" fmla="*/ 13230 w 87607"/>
                <a:gd name="connsiteY0" fmla="*/ 7301 h 97340"/>
                <a:gd name="connsiteX1" fmla="*/ 49246 w 87607"/>
                <a:gd name="connsiteY1" fmla="*/ 18008 h 97340"/>
                <a:gd name="connsiteX2" fmla="*/ 48273 w 87607"/>
                <a:gd name="connsiteY2" fmla="*/ 21902 h 97340"/>
                <a:gd name="connsiteX3" fmla="*/ 35618 w 87607"/>
                <a:gd name="connsiteY3" fmla="*/ 25796 h 97340"/>
                <a:gd name="connsiteX4" fmla="*/ 22964 w 87607"/>
                <a:gd name="connsiteY4" fmla="*/ 68625 h 97340"/>
                <a:gd name="connsiteX5" fmla="*/ 33671 w 87607"/>
                <a:gd name="connsiteY5" fmla="*/ 87120 h 97340"/>
                <a:gd name="connsiteX6" fmla="*/ 57034 w 87607"/>
                <a:gd name="connsiteY6" fmla="*/ 74466 h 97340"/>
                <a:gd name="connsiteX7" fmla="*/ 68714 w 87607"/>
                <a:gd name="connsiteY7" fmla="*/ 36503 h 97340"/>
                <a:gd name="connsiteX8" fmla="*/ 59954 w 87607"/>
                <a:gd name="connsiteY8" fmla="*/ 24822 h 97340"/>
                <a:gd name="connsiteX9" fmla="*/ 60927 w 87607"/>
                <a:gd name="connsiteY9" fmla="*/ 20929 h 97340"/>
                <a:gd name="connsiteX10" fmla="*/ 87209 w 87607"/>
                <a:gd name="connsiteY10" fmla="*/ 28716 h 97340"/>
                <a:gd name="connsiteX11" fmla="*/ 86236 w 87607"/>
                <a:gd name="connsiteY11" fmla="*/ 32609 h 97340"/>
                <a:gd name="connsiteX12" fmla="*/ 73582 w 87607"/>
                <a:gd name="connsiteY12" fmla="*/ 37476 h 97340"/>
                <a:gd name="connsiteX13" fmla="*/ 62874 w 87607"/>
                <a:gd name="connsiteY13" fmla="*/ 74466 h 97340"/>
                <a:gd name="connsiteX14" fmla="*/ 28804 w 87607"/>
                <a:gd name="connsiteY14" fmla="*/ 89067 h 97340"/>
                <a:gd name="connsiteX15" fmla="*/ 8363 w 87607"/>
                <a:gd name="connsiteY15" fmla="*/ 60838 h 97340"/>
                <a:gd name="connsiteX16" fmla="*/ 21017 w 87607"/>
                <a:gd name="connsiteY16" fmla="*/ 19955 h 97340"/>
                <a:gd name="connsiteX17" fmla="*/ 13230 w 87607"/>
                <a:gd name="connsiteY17" fmla="*/ 10221 h 97340"/>
                <a:gd name="connsiteX18" fmla="*/ 13230 w 87607"/>
                <a:gd name="connsiteY18" fmla="*/ 730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97340">
                  <a:moveTo>
                    <a:pt x="13230" y="7301"/>
                  </a:moveTo>
                  <a:lnTo>
                    <a:pt x="49246" y="18008"/>
                  </a:lnTo>
                  <a:lnTo>
                    <a:pt x="48273" y="21902"/>
                  </a:lnTo>
                  <a:cubicBezTo>
                    <a:pt x="40485" y="18982"/>
                    <a:pt x="36592" y="20929"/>
                    <a:pt x="35618" y="25796"/>
                  </a:cubicBezTo>
                  <a:lnTo>
                    <a:pt x="22964" y="68625"/>
                  </a:lnTo>
                  <a:cubicBezTo>
                    <a:pt x="21017" y="77386"/>
                    <a:pt x="23937" y="83227"/>
                    <a:pt x="33671" y="87120"/>
                  </a:cubicBezTo>
                  <a:cubicBezTo>
                    <a:pt x="45352" y="91014"/>
                    <a:pt x="53140" y="86147"/>
                    <a:pt x="57034" y="74466"/>
                  </a:cubicBezTo>
                  <a:lnTo>
                    <a:pt x="68714" y="36503"/>
                  </a:lnTo>
                  <a:cubicBezTo>
                    <a:pt x="70661" y="31636"/>
                    <a:pt x="67741" y="28716"/>
                    <a:pt x="59954" y="24822"/>
                  </a:cubicBezTo>
                  <a:lnTo>
                    <a:pt x="60927" y="20929"/>
                  </a:lnTo>
                  <a:lnTo>
                    <a:pt x="87209" y="28716"/>
                  </a:lnTo>
                  <a:lnTo>
                    <a:pt x="86236" y="32609"/>
                  </a:lnTo>
                  <a:cubicBezTo>
                    <a:pt x="78449" y="31636"/>
                    <a:pt x="74555" y="33583"/>
                    <a:pt x="73582" y="37476"/>
                  </a:cubicBezTo>
                  <a:lnTo>
                    <a:pt x="62874" y="74466"/>
                  </a:lnTo>
                  <a:cubicBezTo>
                    <a:pt x="58007" y="90040"/>
                    <a:pt x="47299" y="93934"/>
                    <a:pt x="28804" y="89067"/>
                  </a:cubicBezTo>
                  <a:cubicBezTo>
                    <a:pt x="11283" y="83227"/>
                    <a:pt x="4469" y="74466"/>
                    <a:pt x="8363" y="60838"/>
                  </a:cubicBezTo>
                  <a:lnTo>
                    <a:pt x="21017" y="19955"/>
                  </a:lnTo>
                  <a:cubicBezTo>
                    <a:pt x="22964" y="15088"/>
                    <a:pt x="20043" y="12168"/>
                    <a:pt x="13230" y="10221"/>
                  </a:cubicBezTo>
                  <a:lnTo>
                    <a:pt x="13230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C6800AB-6FB6-4ED1-BE0F-5861591C6CA8}"/>
                </a:ext>
              </a:extLst>
            </p:cNvPr>
            <p:cNvSpPr/>
            <p:nvPr/>
          </p:nvSpPr>
          <p:spPr>
            <a:xfrm>
              <a:off x="8361026" y="6724685"/>
              <a:ext cx="87608" cy="87607"/>
            </a:xfrm>
            <a:custGeom>
              <a:avLst/>
              <a:gdLst>
                <a:gd name="connsiteX0" fmla="*/ 7301 w 87607"/>
                <a:gd name="connsiteY0" fmla="*/ 7301 h 87606"/>
                <a:gd name="connsiteX1" fmla="*/ 45264 w 87607"/>
                <a:gd name="connsiteY1" fmla="*/ 7301 h 87606"/>
                <a:gd name="connsiteX2" fmla="*/ 45264 w 87607"/>
                <a:gd name="connsiteY2" fmla="*/ 11194 h 87606"/>
                <a:gd name="connsiteX3" fmla="*/ 34557 w 87607"/>
                <a:gd name="connsiteY3" fmla="*/ 18008 h 87606"/>
                <a:gd name="connsiteX4" fmla="*/ 34557 w 87607"/>
                <a:gd name="connsiteY4" fmla="*/ 62785 h 87606"/>
                <a:gd name="connsiteX5" fmla="*/ 50131 w 87607"/>
                <a:gd name="connsiteY5" fmla="*/ 77386 h 87606"/>
                <a:gd name="connsiteX6" fmla="*/ 68626 w 87607"/>
                <a:gd name="connsiteY6" fmla="*/ 58891 h 87606"/>
                <a:gd name="connsiteX7" fmla="*/ 68626 w 87607"/>
                <a:gd name="connsiteY7" fmla="*/ 19955 h 87606"/>
                <a:gd name="connsiteX8" fmla="*/ 56945 w 87607"/>
                <a:gd name="connsiteY8" fmla="*/ 11194 h 87606"/>
                <a:gd name="connsiteX9" fmla="*/ 56945 w 87607"/>
                <a:gd name="connsiteY9" fmla="*/ 7301 h 87606"/>
                <a:gd name="connsiteX10" fmla="*/ 84201 w 87607"/>
                <a:gd name="connsiteY10" fmla="*/ 7301 h 87606"/>
                <a:gd name="connsiteX11" fmla="*/ 84201 w 87607"/>
                <a:gd name="connsiteY11" fmla="*/ 11194 h 87606"/>
                <a:gd name="connsiteX12" fmla="*/ 74466 w 87607"/>
                <a:gd name="connsiteY12" fmla="*/ 19955 h 87606"/>
                <a:gd name="connsiteX13" fmla="*/ 74466 w 87607"/>
                <a:gd name="connsiteY13" fmla="*/ 57918 h 87606"/>
                <a:gd name="connsiteX14" fmla="*/ 46237 w 87607"/>
                <a:gd name="connsiteY14" fmla="*/ 81279 h 87606"/>
                <a:gd name="connsiteX15" fmla="*/ 18008 w 87607"/>
                <a:gd name="connsiteY15" fmla="*/ 60838 h 87606"/>
                <a:gd name="connsiteX16" fmla="*/ 18008 w 87607"/>
                <a:gd name="connsiteY16" fmla="*/ 18008 h 87606"/>
                <a:gd name="connsiteX17" fmla="*/ 8274 w 87607"/>
                <a:gd name="connsiteY17" fmla="*/ 11194 h 87606"/>
                <a:gd name="connsiteX18" fmla="*/ 7301 w 87607"/>
                <a:gd name="connsiteY18" fmla="*/ 730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607" h="87606">
                  <a:moveTo>
                    <a:pt x="7301" y="7301"/>
                  </a:moveTo>
                  <a:lnTo>
                    <a:pt x="45264" y="7301"/>
                  </a:lnTo>
                  <a:lnTo>
                    <a:pt x="45264" y="11194"/>
                  </a:lnTo>
                  <a:cubicBezTo>
                    <a:pt x="37477" y="11194"/>
                    <a:pt x="33583" y="13141"/>
                    <a:pt x="34557" y="18008"/>
                  </a:cubicBezTo>
                  <a:lnTo>
                    <a:pt x="34557" y="62785"/>
                  </a:lnTo>
                  <a:cubicBezTo>
                    <a:pt x="34557" y="71545"/>
                    <a:pt x="39424" y="76412"/>
                    <a:pt x="50131" y="77386"/>
                  </a:cubicBezTo>
                  <a:cubicBezTo>
                    <a:pt x="61812" y="77386"/>
                    <a:pt x="68626" y="71545"/>
                    <a:pt x="68626" y="58891"/>
                  </a:cubicBezTo>
                  <a:lnTo>
                    <a:pt x="68626" y="19955"/>
                  </a:lnTo>
                  <a:cubicBezTo>
                    <a:pt x="69599" y="15088"/>
                    <a:pt x="65706" y="12168"/>
                    <a:pt x="56945" y="11194"/>
                  </a:cubicBezTo>
                  <a:lnTo>
                    <a:pt x="56945" y="7301"/>
                  </a:lnTo>
                  <a:lnTo>
                    <a:pt x="84201" y="7301"/>
                  </a:lnTo>
                  <a:lnTo>
                    <a:pt x="84201" y="11194"/>
                  </a:lnTo>
                  <a:cubicBezTo>
                    <a:pt x="76413" y="12168"/>
                    <a:pt x="73493" y="15088"/>
                    <a:pt x="74466" y="19955"/>
                  </a:cubicBezTo>
                  <a:lnTo>
                    <a:pt x="74466" y="57918"/>
                  </a:lnTo>
                  <a:cubicBezTo>
                    <a:pt x="74466" y="73492"/>
                    <a:pt x="64732" y="81279"/>
                    <a:pt x="46237" y="81279"/>
                  </a:cubicBezTo>
                  <a:cubicBezTo>
                    <a:pt x="27742" y="81279"/>
                    <a:pt x="18982" y="74466"/>
                    <a:pt x="18008" y="60838"/>
                  </a:cubicBezTo>
                  <a:lnTo>
                    <a:pt x="18008" y="18008"/>
                  </a:lnTo>
                  <a:cubicBezTo>
                    <a:pt x="18008" y="13141"/>
                    <a:pt x="15088" y="10221"/>
                    <a:pt x="8274" y="11194"/>
                  </a:cubicBezTo>
                  <a:lnTo>
                    <a:pt x="7301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7514DAC-F3C9-4A87-A35D-892CE0A317BE}"/>
                </a:ext>
              </a:extLst>
            </p:cNvPr>
            <p:cNvSpPr/>
            <p:nvPr/>
          </p:nvSpPr>
          <p:spPr>
            <a:xfrm>
              <a:off x="8440846" y="6713977"/>
              <a:ext cx="87608" cy="97341"/>
            </a:xfrm>
            <a:custGeom>
              <a:avLst/>
              <a:gdLst>
                <a:gd name="connsiteX0" fmla="*/ 8274 w 87607"/>
                <a:gd name="connsiteY0" fmla="*/ 22875 h 97340"/>
                <a:gd name="connsiteX1" fmla="*/ 7301 w 87607"/>
                <a:gd name="connsiteY1" fmla="*/ 18981 h 97340"/>
                <a:gd name="connsiteX2" fmla="*/ 33583 w 87607"/>
                <a:gd name="connsiteY2" fmla="*/ 15088 h 97340"/>
                <a:gd name="connsiteX3" fmla="*/ 76413 w 87607"/>
                <a:gd name="connsiteY3" fmla="*/ 59865 h 97340"/>
                <a:gd name="connsiteX4" fmla="*/ 76413 w 87607"/>
                <a:gd name="connsiteY4" fmla="*/ 59865 h 97340"/>
                <a:gd name="connsiteX5" fmla="*/ 70573 w 87607"/>
                <a:gd name="connsiteY5" fmla="*/ 21902 h 97340"/>
                <a:gd name="connsiteX6" fmla="*/ 57918 w 87607"/>
                <a:gd name="connsiteY6" fmla="*/ 15088 h 97340"/>
                <a:gd name="connsiteX7" fmla="*/ 56945 w 87607"/>
                <a:gd name="connsiteY7" fmla="*/ 11194 h 97340"/>
                <a:gd name="connsiteX8" fmla="*/ 84201 w 87607"/>
                <a:gd name="connsiteY8" fmla="*/ 7301 h 97340"/>
                <a:gd name="connsiteX9" fmla="*/ 85174 w 87607"/>
                <a:gd name="connsiteY9" fmla="*/ 11194 h 97340"/>
                <a:gd name="connsiteX10" fmla="*/ 76413 w 87607"/>
                <a:gd name="connsiteY10" fmla="*/ 20928 h 97340"/>
                <a:gd name="connsiteX11" fmla="*/ 85174 w 87607"/>
                <a:gd name="connsiteY11" fmla="*/ 82253 h 97340"/>
                <a:gd name="connsiteX12" fmla="*/ 75440 w 87607"/>
                <a:gd name="connsiteY12" fmla="*/ 84200 h 97340"/>
                <a:gd name="connsiteX13" fmla="*/ 25796 w 87607"/>
                <a:gd name="connsiteY13" fmla="*/ 33582 h 97340"/>
                <a:gd name="connsiteX14" fmla="*/ 25796 w 87607"/>
                <a:gd name="connsiteY14" fmla="*/ 33582 h 97340"/>
                <a:gd name="connsiteX15" fmla="*/ 32610 w 87607"/>
                <a:gd name="connsiteY15" fmla="*/ 79333 h 97340"/>
                <a:gd name="connsiteX16" fmla="*/ 46237 w 87607"/>
                <a:gd name="connsiteY16" fmla="*/ 84200 h 97340"/>
                <a:gd name="connsiteX17" fmla="*/ 47211 w 87607"/>
                <a:gd name="connsiteY17" fmla="*/ 88093 h 97340"/>
                <a:gd name="connsiteX18" fmla="*/ 18008 w 87607"/>
                <a:gd name="connsiteY18" fmla="*/ 91987 h 97340"/>
                <a:gd name="connsiteX19" fmla="*/ 17035 w 87607"/>
                <a:gd name="connsiteY19" fmla="*/ 88093 h 97340"/>
                <a:gd name="connsiteX20" fmla="*/ 26769 w 87607"/>
                <a:gd name="connsiteY20" fmla="*/ 79333 h 97340"/>
                <a:gd name="connsiteX21" fmla="*/ 18981 w 87607"/>
                <a:gd name="connsiteY21" fmla="*/ 28715 h 97340"/>
                <a:gd name="connsiteX22" fmla="*/ 8274 w 87607"/>
                <a:gd name="connsiteY22" fmla="*/ 22875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8274" y="22875"/>
                  </a:moveTo>
                  <a:lnTo>
                    <a:pt x="7301" y="18981"/>
                  </a:lnTo>
                  <a:lnTo>
                    <a:pt x="33583" y="15088"/>
                  </a:lnTo>
                  <a:lnTo>
                    <a:pt x="76413" y="59865"/>
                  </a:lnTo>
                  <a:lnTo>
                    <a:pt x="76413" y="59865"/>
                  </a:lnTo>
                  <a:lnTo>
                    <a:pt x="70573" y="21902"/>
                  </a:lnTo>
                  <a:cubicBezTo>
                    <a:pt x="70573" y="17035"/>
                    <a:pt x="66679" y="15088"/>
                    <a:pt x="57918" y="15088"/>
                  </a:cubicBezTo>
                  <a:lnTo>
                    <a:pt x="56945" y="11194"/>
                  </a:lnTo>
                  <a:lnTo>
                    <a:pt x="84201" y="7301"/>
                  </a:lnTo>
                  <a:lnTo>
                    <a:pt x="85174" y="11194"/>
                  </a:lnTo>
                  <a:cubicBezTo>
                    <a:pt x="78360" y="13141"/>
                    <a:pt x="75440" y="16061"/>
                    <a:pt x="76413" y="20928"/>
                  </a:cubicBezTo>
                  <a:lnTo>
                    <a:pt x="85174" y="82253"/>
                  </a:lnTo>
                  <a:lnTo>
                    <a:pt x="75440" y="84200"/>
                  </a:lnTo>
                  <a:lnTo>
                    <a:pt x="25796" y="33582"/>
                  </a:lnTo>
                  <a:lnTo>
                    <a:pt x="25796" y="33582"/>
                  </a:lnTo>
                  <a:lnTo>
                    <a:pt x="32610" y="79333"/>
                  </a:lnTo>
                  <a:cubicBezTo>
                    <a:pt x="32610" y="85173"/>
                    <a:pt x="37477" y="86147"/>
                    <a:pt x="46237" y="84200"/>
                  </a:cubicBezTo>
                  <a:lnTo>
                    <a:pt x="47211" y="88093"/>
                  </a:lnTo>
                  <a:lnTo>
                    <a:pt x="18008" y="91987"/>
                  </a:lnTo>
                  <a:lnTo>
                    <a:pt x="17035" y="88093"/>
                  </a:lnTo>
                  <a:cubicBezTo>
                    <a:pt x="24822" y="87120"/>
                    <a:pt x="27742" y="85173"/>
                    <a:pt x="26769" y="79333"/>
                  </a:cubicBezTo>
                  <a:lnTo>
                    <a:pt x="18981" y="28715"/>
                  </a:lnTo>
                  <a:cubicBezTo>
                    <a:pt x="19955" y="22875"/>
                    <a:pt x="16061" y="20928"/>
                    <a:pt x="8274" y="2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1C8E969-247A-4B9E-9C1C-4F0BEFBBDC04}"/>
                </a:ext>
              </a:extLst>
            </p:cNvPr>
            <p:cNvSpPr/>
            <p:nvPr/>
          </p:nvSpPr>
          <p:spPr>
            <a:xfrm>
              <a:off x="8527480" y="6701323"/>
              <a:ext cx="68139" cy="87607"/>
            </a:xfrm>
            <a:custGeom>
              <a:avLst/>
              <a:gdLst>
                <a:gd name="connsiteX0" fmla="*/ 64732 w 68139"/>
                <a:gd name="connsiteY0" fmla="*/ 78360 h 87606"/>
                <a:gd name="connsiteX1" fmla="*/ 26769 w 68139"/>
                <a:gd name="connsiteY1" fmla="*/ 89067 h 87606"/>
                <a:gd name="connsiteX2" fmla="*/ 25796 w 68139"/>
                <a:gd name="connsiteY2" fmla="*/ 85173 h 87606"/>
                <a:gd name="connsiteX3" fmla="*/ 33583 w 68139"/>
                <a:gd name="connsiteY3" fmla="*/ 75439 h 87606"/>
                <a:gd name="connsiteX4" fmla="*/ 19955 w 68139"/>
                <a:gd name="connsiteY4" fmla="*/ 25796 h 87606"/>
                <a:gd name="connsiteX5" fmla="*/ 8274 w 68139"/>
                <a:gd name="connsiteY5" fmla="*/ 21902 h 87606"/>
                <a:gd name="connsiteX6" fmla="*/ 7301 w 68139"/>
                <a:gd name="connsiteY6" fmla="*/ 18008 h 87606"/>
                <a:gd name="connsiteX7" fmla="*/ 45264 w 68139"/>
                <a:gd name="connsiteY7" fmla="*/ 7301 h 87606"/>
                <a:gd name="connsiteX8" fmla="*/ 46237 w 68139"/>
                <a:gd name="connsiteY8" fmla="*/ 11194 h 87606"/>
                <a:gd name="connsiteX9" fmla="*/ 38450 w 68139"/>
                <a:gd name="connsiteY9" fmla="*/ 20929 h 87606"/>
                <a:gd name="connsiteX10" fmla="*/ 52078 w 68139"/>
                <a:gd name="connsiteY10" fmla="*/ 70572 h 87606"/>
                <a:gd name="connsiteX11" fmla="*/ 63759 w 68139"/>
                <a:gd name="connsiteY11" fmla="*/ 74466 h 87606"/>
                <a:gd name="connsiteX12" fmla="*/ 64732 w 68139"/>
                <a:gd name="connsiteY12" fmla="*/ 78360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139" h="87606">
                  <a:moveTo>
                    <a:pt x="64732" y="78360"/>
                  </a:moveTo>
                  <a:lnTo>
                    <a:pt x="26769" y="89067"/>
                  </a:lnTo>
                  <a:lnTo>
                    <a:pt x="25796" y="85173"/>
                  </a:lnTo>
                  <a:cubicBezTo>
                    <a:pt x="32610" y="84200"/>
                    <a:pt x="35530" y="80306"/>
                    <a:pt x="33583" y="75439"/>
                  </a:cubicBezTo>
                  <a:lnTo>
                    <a:pt x="19955" y="25796"/>
                  </a:lnTo>
                  <a:cubicBezTo>
                    <a:pt x="18982" y="20929"/>
                    <a:pt x="15088" y="18982"/>
                    <a:pt x="8274" y="21902"/>
                  </a:cubicBezTo>
                  <a:lnTo>
                    <a:pt x="7301" y="18008"/>
                  </a:lnTo>
                  <a:lnTo>
                    <a:pt x="45264" y="7301"/>
                  </a:lnTo>
                  <a:lnTo>
                    <a:pt x="46237" y="11194"/>
                  </a:lnTo>
                  <a:cubicBezTo>
                    <a:pt x="38450" y="13141"/>
                    <a:pt x="36503" y="16061"/>
                    <a:pt x="38450" y="20929"/>
                  </a:cubicBezTo>
                  <a:lnTo>
                    <a:pt x="52078" y="70572"/>
                  </a:lnTo>
                  <a:cubicBezTo>
                    <a:pt x="53051" y="75439"/>
                    <a:pt x="56945" y="77386"/>
                    <a:pt x="63759" y="74466"/>
                  </a:cubicBezTo>
                  <a:lnTo>
                    <a:pt x="64732" y="78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A11561C-05E8-4C86-BF69-6DCA198CF8DA}"/>
                </a:ext>
              </a:extLst>
            </p:cNvPr>
            <p:cNvSpPr/>
            <p:nvPr/>
          </p:nvSpPr>
          <p:spPr>
            <a:xfrm>
              <a:off x="8572258" y="6673094"/>
              <a:ext cx="77874" cy="97341"/>
            </a:xfrm>
            <a:custGeom>
              <a:avLst/>
              <a:gdLst>
                <a:gd name="connsiteX0" fmla="*/ 9247 w 77873"/>
                <a:gd name="connsiteY0" fmla="*/ 36503 h 97340"/>
                <a:gd name="connsiteX1" fmla="*/ 7301 w 77873"/>
                <a:gd name="connsiteY1" fmla="*/ 32609 h 97340"/>
                <a:gd name="connsiteX2" fmla="*/ 40397 w 77873"/>
                <a:gd name="connsiteY2" fmla="*/ 18982 h 97340"/>
                <a:gd name="connsiteX3" fmla="*/ 42344 w 77873"/>
                <a:gd name="connsiteY3" fmla="*/ 22875 h 97340"/>
                <a:gd name="connsiteX4" fmla="*/ 34556 w 77873"/>
                <a:gd name="connsiteY4" fmla="*/ 30662 h 97340"/>
                <a:gd name="connsiteX5" fmla="*/ 64732 w 77873"/>
                <a:gd name="connsiteY5" fmla="*/ 67652 h 97340"/>
                <a:gd name="connsiteX6" fmla="*/ 64732 w 77873"/>
                <a:gd name="connsiteY6" fmla="*/ 67652 h 97340"/>
                <a:gd name="connsiteX7" fmla="*/ 64732 w 77873"/>
                <a:gd name="connsiteY7" fmla="*/ 60838 h 97340"/>
                <a:gd name="connsiteX8" fmla="*/ 62785 w 77873"/>
                <a:gd name="connsiteY8" fmla="*/ 21902 h 97340"/>
                <a:gd name="connsiteX9" fmla="*/ 52078 w 77873"/>
                <a:gd name="connsiteY9" fmla="*/ 19955 h 97340"/>
                <a:gd name="connsiteX10" fmla="*/ 50131 w 77873"/>
                <a:gd name="connsiteY10" fmla="*/ 16061 h 97340"/>
                <a:gd name="connsiteX11" fmla="*/ 72520 w 77873"/>
                <a:gd name="connsiteY11" fmla="*/ 7301 h 97340"/>
                <a:gd name="connsiteX12" fmla="*/ 74466 w 77873"/>
                <a:gd name="connsiteY12" fmla="*/ 11194 h 97340"/>
                <a:gd name="connsiteX13" fmla="*/ 68626 w 77873"/>
                <a:gd name="connsiteY13" fmla="*/ 21902 h 97340"/>
                <a:gd name="connsiteX14" fmla="*/ 70573 w 77873"/>
                <a:gd name="connsiteY14" fmla="*/ 89067 h 97340"/>
                <a:gd name="connsiteX15" fmla="*/ 62785 w 77873"/>
                <a:gd name="connsiteY15" fmla="*/ 91987 h 97340"/>
                <a:gd name="connsiteX16" fmla="*/ 20928 w 77873"/>
                <a:gd name="connsiteY16" fmla="*/ 41370 h 97340"/>
                <a:gd name="connsiteX17" fmla="*/ 9247 w 77873"/>
                <a:gd name="connsiteY17" fmla="*/ 36503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873" h="97340">
                  <a:moveTo>
                    <a:pt x="9247" y="36503"/>
                  </a:moveTo>
                  <a:lnTo>
                    <a:pt x="7301" y="32609"/>
                  </a:lnTo>
                  <a:lnTo>
                    <a:pt x="40397" y="18982"/>
                  </a:lnTo>
                  <a:lnTo>
                    <a:pt x="42344" y="22875"/>
                  </a:lnTo>
                  <a:cubicBezTo>
                    <a:pt x="35530" y="25795"/>
                    <a:pt x="33583" y="27742"/>
                    <a:pt x="34556" y="30662"/>
                  </a:cubicBezTo>
                  <a:cubicBezTo>
                    <a:pt x="33583" y="30662"/>
                    <a:pt x="43317" y="42343"/>
                    <a:pt x="64732" y="67652"/>
                  </a:cubicBezTo>
                  <a:lnTo>
                    <a:pt x="64732" y="67652"/>
                  </a:lnTo>
                  <a:cubicBezTo>
                    <a:pt x="64732" y="65705"/>
                    <a:pt x="64732" y="63758"/>
                    <a:pt x="64732" y="60838"/>
                  </a:cubicBezTo>
                  <a:cubicBezTo>
                    <a:pt x="63759" y="31636"/>
                    <a:pt x="62785" y="18982"/>
                    <a:pt x="62785" y="21902"/>
                  </a:cubicBezTo>
                  <a:cubicBezTo>
                    <a:pt x="60839" y="18008"/>
                    <a:pt x="57918" y="18008"/>
                    <a:pt x="52078" y="19955"/>
                  </a:cubicBezTo>
                  <a:lnTo>
                    <a:pt x="50131" y="16061"/>
                  </a:lnTo>
                  <a:lnTo>
                    <a:pt x="72520" y="7301"/>
                  </a:lnTo>
                  <a:lnTo>
                    <a:pt x="74466" y="11194"/>
                  </a:lnTo>
                  <a:cubicBezTo>
                    <a:pt x="69599" y="14115"/>
                    <a:pt x="67652" y="17035"/>
                    <a:pt x="68626" y="21902"/>
                  </a:cubicBezTo>
                  <a:lnTo>
                    <a:pt x="70573" y="89067"/>
                  </a:lnTo>
                  <a:lnTo>
                    <a:pt x="62785" y="91987"/>
                  </a:lnTo>
                  <a:lnTo>
                    <a:pt x="20928" y="41370"/>
                  </a:lnTo>
                  <a:cubicBezTo>
                    <a:pt x="18008" y="35529"/>
                    <a:pt x="14114" y="34556"/>
                    <a:pt x="9247" y="36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BF46AA9-E98C-4DD9-A21B-B1DB20820085}"/>
                </a:ext>
              </a:extLst>
            </p:cNvPr>
            <p:cNvSpPr/>
            <p:nvPr/>
          </p:nvSpPr>
          <p:spPr>
            <a:xfrm>
              <a:off x="8641371" y="6638051"/>
              <a:ext cx="107076" cy="107075"/>
            </a:xfrm>
            <a:custGeom>
              <a:avLst/>
              <a:gdLst>
                <a:gd name="connsiteX0" fmla="*/ 64732 w 107076"/>
                <a:gd name="connsiteY0" fmla="*/ 7301 h 107074"/>
                <a:gd name="connsiteX1" fmla="*/ 78360 w 107076"/>
                <a:gd name="connsiteY1" fmla="*/ 29689 h 107074"/>
                <a:gd name="connsiteX2" fmla="*/ 74466 w 107076"/>
                <a:gd name="connsiteY2" fmla="*/ 31636 h 107074"/>
                <a:gd name="connsiteX3" fmla="*/ 41370 w 107076"/>
                <a:gd name="connsiteY3" fmla="*/ 25796 h 107074"/>
                <a:gd name="connsiteX4" fmla="*/ 37476 w 107076"/>
                <a:gd name="connsiteY4" fmla="*/ 36503 h 107074"/>
                <a:gd name="connsiteX5" fmla="*/ 48184 w 107076"/>
                <a:gd name="connsiteY5" fmla="*/ 54998 h 107074"/>
                <a:gd name="connsiteX6" fmla="*/ 56945 w 107076"/>
                <a:gd name="connsiteY6" fmla="*/ 35530 h 107074"/>
                <a:gd name="connsiteX7" fmla="*/ 60839 w 107076"/>
                <a:gd name="connsiteY7" fmla="*/ 33583 h 107074"/>
                <a:gd name="connsiteX8" fmla="*/ 75440 w 107076"/>
                <a:gd name="connsiteY8" fmla="*/ 59865 h 107074"/>
                <a:gd name="connsiteX9" fmla="*/ 71546 w 107076"/>
                <a:gd name="connsiteY9" fmla="*/ 61812 h 107074"/>
                <a:gd name="connsiteX10" fmla="*/ 50131 w 107076"/>
                <a:gd name="connsiteY10" fmla="*/ 58891 h 107074"/>
                <a:gd name="connsiteX11" fmla="*/ 62785 w 107076"/>
                <a:gd name="connsiteY11" fmla="*/ 80306 h 107074"/>
                <a:gd name="connsiteX12" fmla="*/ 73493 w 107076"/>
                <a:gd name="connsiteY12" fmla="*/ 81280 h 107074"/>
                <a:gd name="connsiteX13" fmla="*/ 85174 w 107076"/>
                <a:gd name="connsiteY13" fmla="*/ 47210 h 107074"/>
                <a:gd name="connsiteX14" fmla="*/ 89068 w 107076"/>
                <a:gd name="connsiteY14" fmla="*/ 45264 h 107074"/>
                <a:gd name="connsiteX15" fmla="*/ 102696 w 107076"/>
                <a:gd name="connsiteY15" fmla="*/ 70572 h 107074"/>
                <a:gd name="connsiteX16" fmla="*/ 43317 w 107076"/>
                <a:gd name="connsiteY16" fmla="*/ 104641 h 107074"/>
                <a:gd name="connsiteX17" fmla="*/ 41370 w 107076"/>
                <a:gd name="connsiteY17" fmla="*/ 100748 h 107074"/>
                <a:gd name="connsiteX18" fmla="*/ 47211 w 107076"/>
                <a:gd name="connsiteY18" fmla="*/ 89067 h 107074"/>
                <a:gd name="connsiteX19" fmla="*/ 21902 w 107076"/>
                <a:gd name="connsiteY19" fmla="*/ 44290 h 107074"/>
                <a:gd name="connsiteX20" fmla="*/ 9247 w 107076"/>
                <a:gd name="connsiteY20" fmla="*/ 43317 h 107074"/>
                <a:gd name="connsiteX21" fmla="*/ 7301 w 107076"/>
                <a:gd name="connsiteY21" fmla="*/ 39423 h 107074"/>
                <a:gd name="connsiteX22" fmla="*/ 64732 w 107076"/>
                <a:gd name="connsiteY22" fmla="*/ 7301 h 1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076" h="107074">
                  <a:moveTo>
                    <a:pt x="64732" y="7301"/>
                  </a:moveTo>
                  <a:lnTo>
                    <a:pt x="78360" y="29689"/>
                  </a:lnTo>
                  <a:lnTo>
                    <a:pt x="74466" y="31636"/>
                  </a:lnTo>
                  <a:cubicBezTo>
                    <a:pt x="63759" y="20929"/>
                    <a:pt x="53051" y="18982"/>
                    <a:pt x="41370" y="25796"/>
                  </a:cubicBezTo>
                  <a:cubicBezTo>
                    <a:pt x="35530" y="28716"/>
                    <a:pt x="34556" y="32609"/>
                    <a:pt x="37476" y="36503"/>
                  </a:cubicBezTo>
                  <a:lnTo>
                    <a:pt x="48184" y="54998"/>
                  </a:lnTo>
                  <a:cubicBezTo>
                    <a:pt x="56945" y="51104"/>
                    <a:pt x="59865" y="44290"/>
                    <a:pt x="56945" y="35530"/>
                  </a:cubicBezTo>
                  <a:lnTo>
                    <a:pt x="60839" y="33583"/>
                  </a:lnTo>
                  <a:lnTo>
                    <a:pt x="75440" y="59865"/>
                  </a:lnTo>
                  <a:lnTo>
                    <a:pt x="71546" y="61812"/>
                  </a:lnTo>
                  <a:cubicBezTo>
                    <a:pt x="65706" y="54998"/>
                    <a:pt x="57918" y="54024"/>
                    <a:pt x="50131" y="58891"/>
                  </a:cubicBezTo>
                  <a:lnTo>
                    <a:pt x="62785" y="80306"/>
                  </a:lnTo>
                  <a:cubicBezTo>
                    <a:pt x="64732" y="85173"/>
                    <a:pt x="68626" y="85173"/>
                    <a:pt x="73493" y="81280"/>
                  </a:cubicBezTo>
                  <a:cubicBezTo>
                    <a:pt x="85174" y="74466"/>
                    <a:pt x="89068" y="62785"/>
                    <a:pt x="85174" y="47210"/>
                  </a:cubicBezTo>
                  <a:lnTo>
                    <a:pt x="89068" y="45264"/>
                  </a:lnTo>
                  <a:lnTo>
                    <a:pt x="102696" y="70572"/>
                  </a:lnTo>
                  <a:lnTo>
                    <a:pt x="43317" y="104641"/>
                  </a:lnTo>
                  <a:lnTo>
                    <a:pt x="41370" y="100748"/>
                  </a:lnTo>
                  <a:cubicBezTo>
                    <a:pt x="48184" y="97828"/>
                    <a:pt x="50131" y="93934"/>
                    <a:pt x="47211" y="89067"/>
                  </a:cubicBezTo>
                  <a:lnTo>
                    <a:pt x="21902" y="44290"/>
                  </a:lnTo>
                  <a:cubicBezTo>
                    <a:pt x="19955" y="39423"/>
                    <a:pt x="15088" y="39423"/>
                    <a:pt x="9247" y="43317"/>
                  </a:cubicBezTo>
                  <a:lnTo>
                    <a:pt x="7301" y="39423"/>
                  </a:lnTo>
                  <a:lnTo>
                    <a:pt x="64732" y="7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9D0E1A3-D4CB-4F2F-B63A-38874636D6BC}"/>
                </a:ext>
              </a:extLst>
            </p:cNvPr>
            <p:cNvSpPr/>
            <p:nvPr/>
          </p:nvSpPr>
          <p:spPr>
            <a:xfrm>
              <a:off x="8708536" y="6599198"/>
              <a:ext cx="107076" cy="97341"/>
            </a:xfrm>
            <a:custGeom>
              <a:avLst/>
              <a:gdLst>
                <a:gd name="connsiteX0" fmla="*/ 37477 w 107076"/>
                <a:gd name="connsiteY0" fmla="*/ 30580 h 97340"/>
                <a:gd name="connsiteX1" fmla="*/ 52078 w 107076"/>
                <a:gd name="connsiteY1" fmla="*/ 49075 h 97340"/>
                <a:gd name="connsiteX2" fmla="*/ 57918 w 107076"/>
                <a:gd name="connsiteY2" fmla="*/ 25713 h 97340"/>
                <a:gd name="connsiteX3" fmla="*/ 39423 w 107076"/>
                <a:gd name="connsiteY3" fmla="*/ 21819 h 97340"/>
                <a:gd name="connsiteX4" fmla="*/ 37477 w 107076"/>
                <a:gd name="connsiteY4" fmla="*/ 30580 h 97340"/>
                <a:gd name="connsiteX5" fmla="*/ 37477 w 107076"/>
                <a:gd name="connsiteY5" fmla="*/ 30580 h 97340"/>
                <a:gd name="connsiteX6" fmla="*/ 97828 w 107076"/>
                <a:gd name="connsiteY6" fmla="*/ 42261 h 97340"/>
                <a:gd name="connsiteX7" fmla="*/ 100749 w 107076"/>
                <a:gd name="connsiteY7" fmla="*/ 39340 h 97340"/>
                <a:gd name="connsiteX8" fmla="*/ 98802 w 107076"/>
                <a:gd name="connsiteY8" fmla="*/ 62702 h 97340"/>
                <a:gd name="connsiteX9" fmla="*/ 75440 w 107076"/>
                <a:gd name="connsiteY9" fmla="*/ 58809 h 97340"/>
                <a:gd name="connsiteX10" fmla="*/ 64732 w 107076"/>
                <a:gd name="connsiteY10" fmla="*/ 50048 h 97340"/>
                <a:gd name="connsiteX11" fmla="*/ 54025 w 107076"/>
                <a:gd name="connsiteY11" fmla="*/ 52968 h 97340"/>
                <a:gd name="connsiteX12" fmla="*/ 67652 w 107076"/>
                <a:gd name="connsiteY12" fmla="*/ 70489 h 97340"/>
                <a:gd name="connsiteX13" fmla="*/ 81281 w 107076"/>
                <a:gd name="connsiteY13" fmla="*/ 70489 h 97340"/>
                <a:gd name="connsiteX14" fmla="*/ 84201 w 107076"/>
                <a:gd name="connsiteY14" fmla="*/ 73410 h 97340"/>
                <a:gd name="connsiteX15" fmla="*/ 54025 w 107076"/>
                <a:gd name="connsiteY15" fmla="*/ 97745 h 97340"/>
                <a:gd name="connsiteX16" fmla="*/ 51104 w 107076"/>
                <a:gd name="connsiteY16" fmla="*/ 94825 h 97340"/>
                <a:gd name="connsiteX17" fmla="*/ 54998 w 107076"/>
                <a:gd name="connsiteY17" fmla="*/ 82170 h 97340"/>
                <a:gd name="connsiteX18" fmla="*/ 22875 w 107076"/>
                <a:gd name="connsiteY18" fmla="*/ 41287 h 97340"/>
                <a:gd name="connsiteX19" fmla="*/ 10221 w 107076"/>
                <a:gd name="connsiteY19" fmla="*/ 42261 h 97340"/>
                <a:gd name="connsiteX20" fmla="*/ 7301 w 107076"/>
                <a:gd name="connsiteY20" fmla="*/ 39340 h 97340"/>
                <a:gd name="connsiteX21" fmla="*/ 37477 w 107076"/>
                <a:gd name="connsiteY21" fmla="*/ 15979 h 97340"/>
                <a:gd name="connsiteX22" fmla="*/ 71546 w 107076"/>
                <a:gd name="connsiteY22" fmla="*/ 14032 h 97340"/>
                <a:gd name="connsiteX23" fmla="*/ 61812 w 107076"/>
                <a:gd name="connsiteY23" fmla="*/ 44208 h 97340"/>
                <a:gd name="connsiteX24" fmla="*/ 61812 w 107076"/>
                <a:gd name="connsiteY24" fmla="*/ 44208 h 97340"/>
                <a:gd name="connsiteX25" fmla="*/ 87121 w 107076"/>
                <a:gd name="connsiteY25" fmla="*/ 45181 h 97340"/>
                <a:gd name="connsiteX26" fmla="*/ 99775 w 107076"/>
                <a:gd name="connsiteY26" fmla="*/ 50048 h 97340"/>
                <a:gd name="connsiteX27" fmla="*/ 97828 w 107076"/>
                <a:gd name="connsiteY27" fmla="*/ 4226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7076" h="97340">
                  <a:moveTo>
                    <a:pt x="37477" y="30580"/>
                  </a:moveTo>
                  <a:lnTo>
                    <a:pt x="52078" y="49075"/>
                  </a:lnTo>
                  <a:cubicBezTo>
                    <a:pt x="62785" y="41287"/>
                    <a:pt x="64732" y="33500"/>
                    <a:pt x="57918" y="25713"/>
                  </a:cubicBezTo>
                  <a:cubicBezTo>
                    <a:pt x="52078" y="18899"/>
                    <a:pt x="45264" y="16952"/>
                    <a:pt x="39423" y="21819"/>
                  </a:cubicBezTo>
                  <a:cubicBezTo>
                    <a:pt x="35530" y="24739"/>
                    <a:pt x="34556" y="27659"/>
                    <a:pt x="37477" y="30580"/>
                  </a:cubicBezTo>
                  <a:lnTo>
                    <a:pt x="37477" y="30580"/>
                  </a:lnTo>
                  <a:close/>
                  <a:moveTo>
                    <a:pt x="97828" y="42261"/>
                  </a:moveTo>
                  <a:lnTo>
                    <a:pt x="100749" y="39340"/>
                  </a:lnTo>
                  <a:cubicBezTo>
                    <a:pt x="107563" y="48101"/>
                    <a:pt x="107563" y="55888"/>
                    <a:pt x="98802" y="62702"/>
                  </a:cubicBezTo>
                  <a:cubicBezTo>
                    <a:pt x="91015" y="69516"/>
                    <a:pt x="82254" y="68543"/>
                    <a:pt x="75440" y="58809"/>
                  </a:cubicBezTo>
                  <a:cubicBezTo>
                    <a:pt x="70573" y="52968"/>
                    <a:pt x="66679" y="50048"/>
                    <a:pt x="64732" y="50048"/>
                  </a:cubicBezTo>
                  <a:cubicBezTo>
                    <a:pt x="61812" y="49075"/>
                    <a:pt x="58892" y="50048"/>
                    <a:pt x="54025" y="52968"/>
                  </a:cubicBezTo>
                  <a:lnTo>
                    <a:pt x="67652" y="70489"/>
                  </a:lnTo>
                  <a:cubicBezTo>
                    <a:pt x="70573" y="76330"/>
                    <a:pt x="75440" y="76330"/>
                    <a:pt x="81281" y="70489"/>
                  </a:cubicBezTo>
                  <a:lnTo>
                    <a:pt x="84201" y="73410"/>
                  </a:lnTo>
                  <a:lnTo>
                    <a:pt x="54025" y="97745"/>
                  </a:lnTo>
                  <a:lnTo>
                    <a:pt x="51104" y="94825"/>
                  </a:lnTo>
                  <a:cubicBezTo>
                    <a:pt x="56945" y="90931"/>
                    <a:pt x="58892" y="87037"/>
                    <a:pt x="54998" y="82170"/>
                  </a:cubicBezTo>
                  <a:lnTo>
                    <a:pt x="22875" y="41287"/>
                  </a:lnTo>
                  <a:cubicBezTo>
                    <a:pt x="19955" y="37394"/>
                    <a:pt x="16061" y="37394"/>
                    <a:pt x="10221" y="42261"/>
                  </a:cubicBezTo>
                  <a:lnTo>
                    <a:pt x="7301" y="39340"/>
                  </a:lnTo>
                  <a:lnTo>
                    <a:pt x="37477" y="15979"/>
                  </a:lnTo>
                  <a:cubicBezTo>
                    <a:pt x="52078" y="5271"/>
                    <a:pt x="62785" y="4298"/>
                    <a:pt x="71546" y="14032"/>
                  </a:cubicBezTo>
                  <a:cubicBezTo>
                    <a:pt x="78360" y="23766"/>
                    <a:pt x="75440" y="33500"/>
                    <a:pt x="61812" y="44208"/>
                  </a:cubicBezTo>
                  <a:lnTo>
                    <a:pt x="61812" y="44208"/>
                  </a:lnTo>
                  <a:cubicBezTo>
                    <a:pt x="70573" y="39340"/>
                    <a:pt x="78360" y="39340"/>
                    <a:pt x="87121" y="45181"/>
                  </a:cubicBezTo>
                  <a:cubicBezTo>
                    <a:pt x="94908" y="51021"/>
                    <a:pt x="98802" y="52968"/>
                    <a:pt x="99775" y="50048"/>
                  </a:cubicBezTo>
                  <a:cubicBezTo>
                    <a:pt x="101722" y="49075"/>
                    <a:pt x="100749" y="46154"/>
                    <a:pt x="97828" y="422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4D5FB048-482E-4DA4-8C65-17ECA1C0B7AA}"/>
                </a:ext>
              </a:extLst>
            </p:cNvPr>
            <p:cNvSpPr/>
            <p:nvPr/>
          </p:nvSpPr>
          <p:spPr>
            <a:xfrm>
              <a:off x="8783246" y="6541684"/>
              <a:ext cx="87608" cy="97341"/>
            </a:xfrm>
            <a:custGeom>
              <a:avLst/>
              <a:gdLst>
                <a:gd name="connsiteX0" fmla="*/ 51348 w 87607"/>
                <a:gd name="connsiteY0" fmla="*/ 95881 h 97340"/>
                <a:gd name="connsiteX1" fmla="*/ 30906 w 87607"/>
                <a:gd name="connsiteY1" fmla="*/ 76413 h 97340"/>
                <a:gd name="connsiteX2" fmla="*/ 33826 w 87607"/>
                <a:gd name="connsiteY2" fmla="*/ 73493 h 97340"/>
                <a:gd name="connsiteX3" fmla="*/ 67896 w 87607"/>
                <a:gd name="connsiteY3" fmla="*/ 73493 h 97340"/>
                <a:gd name="connsiteX4" fmla="*/ 68869 w 87607"/>
                <a:gd name="connsiteY4" fmla="*/ 54998 h 97340"/>
                <a:gd name="connsiteX5" fmla="*/ 47454 w 87607"/>
                <a:gd name="connsiteY5" fmla="*/ 58891 h 97340"/>
                <a:gd name="connsiteX6" fmla="*/ 15331 w 87607"/>
                <a:gd name="connsiteY6" fmla="*/ 60838 h 97340"/>
                <a:gd name="connsiteX7" fmla="*/ 15331 w 87607"/>
                <a:gd name="connsiteY7" fmla="*/ 25795 h 97340"/>
                <a:gd name="connsiteX8" fmla="*/ 28959 w 87607"/>
                <a:gd name="connsiteY8" fmla="*/ 18008 h 97340"/>
                <a:gd name="connsiteX9" fmla="*/ 32853 w 87607"/>
                <a:gd name="connsiteY9" fmla="*/ 16061 h 97340"/>
                <a:gd name="connsiteX10" fmla="*/ 32853 w 87607"/>
                <a:gd name="connsiteY10" fmla="*/ 10221 h 97340"/>
                <a:gd name="connsiteX11" fmla="*/ 35773 w 87607"/>
                <a:gd name="connsiteY11" fmla="*/ 7301 h 97340"/>
                <a:gd name="connsiteX12" fmla="*/ 54268 w 87607"/>
                <a:gd name="connsiteY12" fmla="*/ 24822 h 97340"/>
                <a:gd name="connsiteX13" fmla="*/ 51348 w 87607"/>
                <a:gd name="connsiteY13" fmla="*/ 27742 h 97340"/>
                <a:gd name="connsiteX14" fmla="*/ 21172 w 87607"/>
                <a:gd name="connsiteY14" fmla="*/ 27742 h 97340"/>
                <a:gd name="connsiteX15" fmla="*/ 20198 w 87607"/>
                <a:gd name="connsiteY15" fmla="*/ 44290 h 97340"/>
                <a:gd name="connsiteX16" fmla="*/ 41614 w 87607"/>
                <a:gd name="connsiteY16" fmla="*/ 41370 h 97340"/>
                <a:gd name="connsiteX17" fmla="*/ 76657 w 87607"/>
                <a:gd name="connsiteY17" fmla="*/ 39423 h 97340"/>
                <a:gd name="connsiteX18" fmla="*/ 75683 w 87607"/>
                <a:gd name="connsiteY18" fmla="*/ 74466 h 97340"/>
                <a:gd name="connsiteX19" fmla="*/ 61082 w 87607"/>
                <a:gd name="connsiteY19" fmla="*/ 85173 h 97340"/>
                <a:gd name="connsiteX20" fmla="*/ 57188 w 87607"/>
                <a:gd name="connsiteY20" fmla="*/ 87120 h 97340"/>
                <a:gd name="connsiteX21" fmla="*/ 57188 w 87607"/>
                <a:gd name="connsiteY21" fmla="*/ 92961 h 97340"/>
                <a:gd name="connsiteX22" fmla="*/ 51348 w 87607"/>
                <a:gd name="connsiteY22" fmla="*/ 95881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607" h="97340">
                  <a:moveTo>
                    <a:pt x="51348" y="95881"/>
                  </a:moveTo>
                  <a:lnTo>
                    <a:pt x="30906" y="76413"/>
                  </a:lnTo>
                  <a:lnTo>
                    <a:pt x="33826" y="73493"/>
                  </a:lnTo>
                  <a:cubicBezTo>
                    <a:pt x="48428" y="82253"/>
                    <a:pt x="60109" y="82253"/>
                    <a:pt x="67896" y="73493"/>
                  </a:cubicBezTo>
                  <a:cubicBezTo>
                    <a:pt x="73737" y="66679"/>
                    <a:pt x="74710" y="60838"/>
                    <a:pt x="68869" y="54998"/>
                  </a:cubicBezTo>
                  <a:cubicBezTo>
                    <a:pt x="65949" y="52077"/>
                    <a:pt x="58162" y="53051"/>
                    <a:pt x="47454" y="58891"/>
                  </a:cubicBezTo>
                  <a:cubicBezTo>
                    <a:pt x="32853" y="66679"/>
                    <a:pt x="21172" y="67652"/>
                    <a:pt x="15331" y="60838"/>
                  </a:cubicBezTo>
                  <a:cubicBezTo>
                    <a:pt x="4624" y="50130"/>
                    <a:pt x="4624" y="38450"/>
                    <a:pt x="15331" y="25795"/>
                  </a:cubicBezTo>
                  <a:cubicBezTo>
                    <a:pt x="19225" y="21902"/>
                    <a:pt x="23119" y="19955"/>
                    <a:pt x="28959" y="18008"/>
                  </a:cubicBezTo>
                  <a:cubicBezTo>
                    <a:pt x="30906" y="17035"/>
                    <a:pt x="31879" y="17035"/>
                    <a:pt x="32853" y="16061"/>
                  </a:cubicBezTo>
                  <a:cubicBezTo>
                    <a:pt x="33826" y="15088"/>
                    <a:pt x="33826" y="13141"/>
                    <a:pt x="32853" y="10221"/>
                  </a:cubicBezTo>
                  <a:lnTo>
                    <a:pt x="35773" y="7301"/>
                  </a:lnTo>
                  <a:lnTo>
                    <a:pt x="54268" y="24822"/>
                  </a:lnTo>
                  <a:lnTo>
                    <a:pt x="51348" y="27742"/>
                  </a:lnTo>
                  <a:cubicBezTo>
                    <a:pt x="38693" y="20928"/>
                    <a:pt x="27986" y="20928"/>
                    <a:pt x="21172" y="27742"/>
                  </a:cubicBezTo>
                  <a:cubicBezTo>
                    <a:pt x="16305" y="33583"/>
                    <a:pt x="15331" y="39423"/>
                    <a:pt x="20198" y="44290"/>
                  </a:cubicBezTo>
                  <a:cubicBezTo>
                    <a:pt x="24092" y="48184"/>
                    <a:pt x="30906" y="47210"/>
                    <a:pt x="41614" y="41370"/>
                  </a:cubicBezTo>
                  <a:cubicBezTo>
                    <a:pt x="57188" y="32609"/>
                    <a:pt x="68869" y="32609"/>
                    <a:pt x="76657" y="39423"/>
                  </a:cubicBezTo>
                  <a:cubicBezTo>
                    <a:pt x="86391" y="50130"/>
                    <a:pt x="86391" y="61812"/>
                    <a:pt x="75683" y="74466"/>
                  </a:cubicBezTo>
                  <a:cubicBezTo>
                    <a:pt x="71790" y="79333"/>
                    <a:pt x="66922" y="82253"/>
                    <a:pt x="61082" y="85173"/>
                  </a:cubicBezTo>
                  <a:cubicBezTo>
                    <a:pt x="59135" y="86147"/>
                    <a:pt x="57188" y="86147"/>
                    <a:pt x="57188" y="87120"/>
                  </a:cubicBezTo>
                  <a:cubicBezTo>
                    <a:pt x="56215" y="88094"/>
                    <a:pt x="56215" y="90040"/>
                    <a:pt x="57188" y="92961"/>
                  </a:cubicBezTo>
                  <a:lnTo>
                    <a:pt x="51348" y="95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6F3A90BA-6FAA-4EE4-ADBC-A38C6FEC8FF6}"/>
                </a:ext>
              </a:extLst>
            </p:cNvPr>
            <p:cNvSpPr/>
            <p:nvPr/>
          </p:nvSpPr>
          <p:spPr>
            <a:xfrm>
              <a:off x="8822426" y="6494960"/>
              <a:ext cx="87608" cy="87607"/>
            </a:xfrm>
            <a:custGeom>
              <a:avLst/>
              <a:gdLst>
                <a:gd name="connsiteX0" fmla="*/ 89068 w 87607"/>
                <a:gd name="connsiteY0" fmla="*/ 53051 h 87606"/>
                <a:gd name="connsiteX1" fmla="*/ 64733 w 87607"/>
                <a:gd name="connsiteY1" fmla="*/ 84200 h 87606"/>
                <a:gd name="connsiteX2" fmla="*/ 61812 w 87607"/>
                <a:gd name="connsiteY2" fmla="*/ 81280 h 87606"/>
                <a:gd name="connsiteX3" fmla="*/ 62786 w 87607"/>
                <a:gd name="connsiteY3" fmla="*/ 68625 h 87606"/>
                <a:gd name="connsiteX4" fmla="*/ 21902 w 87607"/>
                <a:gd name="connsiteY4" fmla="*/ 37476 h 87606"/>
                <a:gd name="connsiteX5" fmla="*/ 10221 w 87607"/>
                <a:gd name="connsiteY5" fmla="*/ 41370 h 87606"/>
                <a:gd name="connsiteX6" fmla="*/ 7301 w 87607"/>
                <a:gd name="connsiteY6" fmla="*/ 38449 h 87606"/>
                <a:gd name="connsiteX7" fmla="*/ 31636 w 87607"/>
                <a:gd name="connsiteY7" fmla="*/ 7301 h 87606"/>
                <a:gd name="connsiteX8" fmla="*/ 34557 w 87607"/>
                <a:gd name="connsiteY8" fmla="*/ 10221 h 87606"/>
                <a:gd name="connsiteX9" fmla="*/ 33583 w 87607"/>
                <a:gd name="connsiteY9" fmla="*/ 22875 h 87606"/>
                <a:gd name="connsiteX10" fmla="*/ 74467 w 87607"/>
                <a:gd name="connsiteY10" fmla="*/ 54024 h 87606"/>
                <a:gd name="connsiteX11" fmla="*/ 86148 w 87607"/>
                <a:gd name="connsiteY11" fmla="*/ 50130 h 87606"/>
                <a:gd name="connsiteX12" fmla="*/ 89068 w 87607"/>
                <a:gd name="connsiteY12" fmla="*/ 53051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607" h="87606">
                  <a:moveTo>
                    <a:pt x="89068" y="53051"/>
                  </a:moveTo>
                  <a:lnTo>
                    <a:pt x="64733" y="84200"/>
                  </a:lnTo>
                  <a:lnTo>
                    <a:pt x="61812" y="81280"/>
                  </a:lnTo>
                  <a:cubicBezTo>
                    <a:pt x="66679" y="75439"/>
                    <a:pt x="66679" y="71546"/>
                    <a:pt x="62786" y="68625"/>
                  </a:cubicBezTo>
                  <a:lnTo>
                    <a:pt x="21902" y="37476"/>
                  </a:lnTo>
                  <a:cubicBezTo>
                    <a:pt x="18008" y="34556"/>
                    <a:pt x="14115" y="35529"/>
                    <a:pt x="10221" y="41370"/>
                  </a:cubicBezTo>
                  <a:lnTo>
                    <a:pt x="7301" y="38449"/>
                  </a:lnTo>
                  <a:lnTo>
                    <a:pt x="31636" y="7301"/>
                  </a:lnTo>
                  <a:lnTo>
                    <a:pt x="34557" y="10221"/>
                  </a:lnTo>
                  <a:cubicBezTo>
                    <a:pt x="29689" y="16061"/>
                    <a:pt x="29689" y="19955"/>
                    <a:pt x="33583" y="22875"/>
                  </a:cubicBezTo>
                  <a:lnTo>
                    <a:pt x="74467" y="54024"/>
                  </a:lnTo>
                  <a:cubicBezTo>
                    <a:pt x="78360" y="57918"/>
                    <a:pt x="82254" y="55971"/>
                    <a:pt x="86148" y="50130"/>
                  </a:cubicBezTo>
                  <a:lnTo>
                    <a:pt x="89068" y="53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19EF95B-5EE1-4618-9D04-6C360DB0BD44}"/>
                </a:ext>
              </a:extLst>
            </p:cNvPr>
            <p:cNvSpPr/>
            <p:nvPr/>
          </p:nvSpPr>
          <p:spPr>
            <a:xfrm>
              <a:off x="8851629" y="6427795"/>
              <a:ext cx="107076" cy="97341"/>
            </a:xfrm>
            <a:custGeom>
              <a:avLst/>
              <a:gdLst>
                <a:gd name="connsiteX0" fmla="*/ 7301 w 107076"/>
                <a:gd name="connsiteY0" fmla="*/ 67652 h 97340"/>
                <a:gd name="connsiteX1" fmla="*/ 42344 w 107076"/>
                <a:gd name="connsiteY1" fmla="*/ 7301 h 97340"/>
                <a:gd name="connsiteX2" fmla="*/ 64733 w 107076"/>
                <a:gd name="connsiteY2" fmla="*/ 19955 h 97340"/>
                <a:gd name="connsiteX3" fmla="*/ 62786 w 107076"/>
                <a:gd name="connsiteY3" fmla="*/ 24822 h 97340"/>
                <a:gd name="connsiteX4" fmla="*/ 33583 w 107076"/>
                <a:gd name="connsiteY4" fmla="*/ 32609 h 97340"/>
                <a:gd name="connsiteX5" fmla="*/ 83227 w 107076"/>
                <a:gd name="connsiteY5" fmla="*/ 61811 h 97340"/>
                <a:gd name="connsiteX6" fmla="*/ 95882 w 107076"/>
                <a:gd name="connsiteY6" fmla="*/ 54998 h 97340"/>
                <a:gd name="connsiteX7" fmla="*/ 99775 w 107076"/>
                <a:gd name="connsiteY7" fmla="*/ 56944 h 97340"/>
                <a:gd name="connsiteX8" fmla="*/ 78360 w 107076"/>
                <a:gd name="connsiteY8" fmla="*/ 92960 h 97340"/>
                <a:gd name="connsiteX9" fmla="*/ 74467 w 107076"/>
                <a:gd name="connsiteY9" fmla="*/ 91013 h 97340"/>
                <a:gd name="connsiteX10" fmla="*/ 74467 w 107076"/>
                <a:gd name="connsiteY10" fmla="*/ 76412 h 97340"/>
                <a:gd name="connsiteX11" fmla="*/ 24822 w 107076"/>
                <a:gd name="connsiteY11" fmla="*/ 47210 h 97340"/>
                <a:gd name="connsiteX12" fmla="*/ 32610 w 107076"/>
                <a:gd name="connsiteY12" fmla="*/ 76412 h 97340"/>
                <a:gd name="connsiteX13" fmla="*/ 29689 w 107076"/>
                <a:gd name="connsiteY13" fmla="*/ 80306 h 97340"/>
                <a:gd name="connsiteX14" fmla="*/ 7301 w 107076"/>
                <a:gd name="connsiteY14" fmla="*/ 67652 h 9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076" h="97340">
                  <a:moveTo>
                    <a:pt x="7301" y="67652"/>
                  </a:moveTo>
                  <a:lnTo>
                    <a:pt x="42344" y="7301"/>
                  </a:lnTo>
                  <a:lnTo>
                    <a:pt x="64733" y="19955"/>
                  </a:lnTo>
                  <a:lnTo>
                    <a:pt x="62786" y="24822"/>
                  </a:lnTo>
                  <a:cubicBezTo>
                    <a:pt x="49158" y="20928"/>
                    <a:pt x="39424" y="22875"/>
                    <a:pt x="33583" y="32609"/>
                  </a:cubicBezTo>
                  <a:lnTo>
                    <a:pt x="83227" y="61811"/>
                  </a:lnTo>
                  <a:cubicBezTo>
                    <a:pt x="87121" y="65705"/>
                    <a:pt x="91015" y="62785"/>
                    <a:pt x="95882" y="54998"/>
                  </a:cubicBezTo>
                  <a:lnTo>
                    <a:pt x="99775" y="56944"/>
                  </a:lnTo>
                  <a:lnTo>
                    <a:pt x="78360" y="92960"/>
                  </a:lnTo>
                  <a:lnTo>
                    <a:pt x="74467" y="91013"/>
                  </a:lnTo>
                  <a:cubicBezTo>
                    <a:pt x="79334" y="84200"/>
                    <a:pt x="79334" y="79333"/>
                    <a:pt x="74467" y="76412"/>
                  </a:cubicBezTo>
                  <a:lnTo>
                    <a:pt x="24822" y="47210"/>
                  </a:lnTo>
                  <a:cubicBezTo>
                    <a:pt x="18982" y="56944"/>
                    <a:pt x="21902" y="66678"/>
                    <a:pt x="32610" y="76412"/>
                  </a:cubicBezTo>
                  <a:lnTo>
                    <a:pt x="29689" y="80306"/>
                  </a:lnTo>
                  <a:lnTo>
                    <a:pt x="7301" y="676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2208822-8397-499A-8729-A354644BEFDF}"/>
                </a:ext>
              </a:extLst>
            </p:cNvPr>
            <p:cNvSpPr/>
            <p:nvPr/>
          </p:nvSpPr>
          <p:spPr>
            <a:xfrm>
              <a:off x="8889592" y="6357710"/>
              <a:ext cx="97342" cy="87607"/>
            </a:xfrm>
            <a:custGeom>
              <a:avLst/>
              <a:gdLst>
                <a:gd name="connsiteX0" fmla="*/ 11194 w 97341"/>
                <a:gd name="connsiteY0" fmla="*/ 74466 h 87606"/>
                <a:gd name="connsiteX1" fmla="*/ 7301 w 97341"/>
                <a:gd name="connsiteY1" fmla="*/ 72519 h 87606"/>
                <a:gd name="connsiteX2" fmla="*/ 20928 w 97341"/>
                <a:gd name="connsiteY2" fmla="*/ 39423 h 87606"/>
                <a:gd name="connsiteX3" fmla="*/ 24822 w 97341"/>
                <a:gd name="connsiteY3" fmla="*/ 41370 h 87606"/>
                <a:gd name="connsiteX4" fmla="*/ 24822 w 97341"/>
                <a:gd name="connsiteY4" fmla="*/ 50130 h 87606"/>
                <a:gd name="connsiteX5" fmla="*/ 29689 w 97341"/>
                <a:gd name="connsiteY5" fmla="*/ 51104 h 87606"/>
                <a:gd name="connsiteX6" fmla="*/ 31636 w 97341"/>
                <a:gd name="connsiteY6" fmla="*/ 51104 h 87606"/>
                <a:gd name="connsiteX7" fmla="*/ 55972 w 97341"/>
                <a:gd name="connsiteY7" fmla="*/ 49157 h 87606"/>
                <a:gd name="connsiteX8" fmla="*/ 41370 w 97341"/>
                <a:gd name="connsiteY8" fmla="*/ 31636 h 87606"/>
                <a:gd name="connsiteX9" fmla="*/ 36503 w 97341"/>
                <a:gd name="connsiteY9" fmla="*/ 27742 h 87606"/>
                <a:gd name="connsiteX10" fmla="*/ 28716 w 97341"/>
                <a:gd name="connsiteY10" fmla="*/ 34556 h 87606"/>
                <a:gd name="connsiteX11" fmla="*/ 24822 w 97341"/>
                <a:gd name="connsiteY11" fmla="*/ 32609 h 87606"/>
                <a:gd name="connsiteX12" fmla="*/ 35530 w 97341"/>
                <a:gd name="connsiteY12" fmla="*/ 7301 h 87606"/>
                <a:gd name="connsiteX13" fmla="*/ 39423 w 97341"/>
                <a:gd name="connsiteY13" fmla="*/ 9248 h 87606"/>
                <a:gd name="connsiteX14" fmla="*/ 42343 w 97341"/>
                <a:gd name="connsiteY14" fmla="*/ 22875 h 87606"/>
                <a:gd name="connsiteX15" fmla="*/ 65706 w 97341"/>
                <a:gd name="connsiteY15" fmla="*/ 49157 h 87606"/>
                <a:gd name="connsiteX16" fmla="*/ 83227 w 97341"/>
                <a:gd name="connsiteY16" fmla="*/ 56944 h 87606"/>
                <a:gd name="connsiteX17" fmla="*/ 94908 w 97341"/>
                <a:gd name="connsiteY17" fmla="*/ 49157 h 87606"/>
                <a:gd name="connsiteX18" fmla="*/ 98802 w 97341"/>
                <a:gd name="connsiteY18" fmla="*/ 51104 h 87606"/>
                <a:gd name="connsiteX19" fmla="*/ 82254 w 97341"/>
                <a:gd name="connsiteY19" fmla="*/ 89067 h 87606"/>
                <a:gd name="connsiteX20" fmla="*/ 78360 w 97341"/>
                <a:gd name="connsiteY20" fmla="*/ 87120 h 87606"/>
                <a:gd name="connsiteX21" fmla="*/ 76413 w 97341"/>
                <a:gd name="connsiteY21" fmla="*/ 73492 h 87606"/>
                <a:gd name="connsiteX22" fmla="*/ 57918 w 97341"/>
                <a:gd name="connsiteY22" fmla="*/ 65705 h 87606"/>
                <a:gd name="connsiteX23" fmla="*/ 27742 w 97341"/>
                <a:gd name="connsiteY23" fmla="*/ 67652 h 87606"/>
                <a:gd name="connsiteX24" fmla="*/ 11194 w 97341"/>
                <a:gd name="connsiteY24" fmla="*/ 74466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7341" h="87606">
                  <a:moveTo>
                    <a:pt x="11194" y="74466"/>
                  </a:moveTo>
                  <a:lnTo>
                    <a:pt x="7301" y="72519"/>
                  </a:lnTo>
                  <a:lnTo>
                    <a:pt x="20928" y="39423"/>
                  </a:lnTo>
                  <a:lnTo>
                    <a:pt x="24822" y="41370"/>
                  </a:lnTo>
                  <a:cubicBezTo>
                    <a:pt x="22875" y="47210"/>
                    <a:pt x="22875" y="50130"/>
                    <a:pt x="24822" y="50130"/>
                  </a:cubicBezTo>
                  <a:cubicBezTo>
                    <a:pt x="25796" y="50130"/>
                    <a:pt x="26769" y="51104"/>
                    <a:pt x="29689" y="51104"/>
                  </a:cubicBezTo>
                  <a:cubicBezTo>
                    <a:pt x="30663" y="51104"/>
                    <a:pt x="30663" y="51104"/>
                    <a:pt x="31636" y="51104"/>
                  </a:cubicBezTo>
                  <a:lnTo>
                    <a:pt x="55972" y="49157"/>
                  </a:lnTo>
                  <a:lnTo>
                    <a:pt x="41370" y="31636"/>
                  </a:lnTo>
                  <a:cubicBezTo>
                    <a:pt x="39423" y="29689"/>
                    <a:pt x="37476" y="28716"/>
                    <a:pt x="36503" y="27742"/>
                  </a:cubicBezTo>
                  <a:cubicBezTo>
                    <a:pt x="33583" y="26769"/>
                    <a:pt x="31636" y="28716"/>
                    <a:pt x="28716" y="34556"/>
                  </a:cubicBezTo>
                  <a:lnTo>
                    <a:pt x="24822" y="32609"/>
                  </a:lnTo>
                  <a:lnTo>
                    <a:pt x="35530" y="7301"/>
                  </a:lnTo>
                  <a:lnTo>
                    <a:pt x="39423" y="9248"/>
                  </a:lnTo>
                  <a:cubicBezTo>
                    <a:pt x="37476" y="16061"/>
                    <a:pt x="38450" y="20928"/>
                    <a:pt x="42343" y="22875"/>
                  </a:cubicBezTo>
                  <a:lnTo>
                    <a:pt x="65706" y="49157"/>
                  </a:lnTo>
                  <a:lnTo>
                    <a:pt x="83227" y="56944"/>
                  </a:lnTo>
                  <a:cubicBezTo>
                    <a:pt x="88094" y="59865"/>
                    <a:pt x="91988" y="56944"/>
                    <a:pt x="94908" y="49157"/>
                  </a:cubicBezTo>
                  <a:lnTo>
                    <a:pt x="98802" y="51104"/>
                  </a:lnTo>
                  <a:lnTo>
                    <a:pt x="82254" y="89067"/>
                  </a:lnTo>
                  <a:lnTo>
                    <a:pt x="78360" y="87120"/>
                  </a:lnTo>
                  <a:cubicBezTo>
                    <a:pt x="82254" y="79333"/>
                    <a:pt x="81280" y="74466"/>
                    <a:pt x="76413" y="73492"/>
                  </a:cubicBezTo>
                  <a:lnTo>
                    <a:pt x="57918" y="65705"/>
                  </a:lnTo>
                  <a:lnTo>
                    <a:pt x="27742" y="67652"/>
                  </a:lnTo>
                  <a:cubicBezTo>
                    <a:pt x="17035" y="68625"/>
                    <a:pt x="12168" y="70572"/>
                    <a:pt x="11194" y="744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2BC6079-2158-4658-B427-3215CF054350}"/>
                </a:ext>
              </a:extLst>
            </p:cNvPr>
            <p:cNvSpPr/>
            <p:nvPr/>
          </p:nvSpPr>
          <p:spPr>
            <a:xfrm>
              <a:off x="7807151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50131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50131" y="40396"/>
                    <a:pt x="50131" y="28715"/>
                  </a:cubicBezTo>
                  <a:cubicBezTo>
                    <a:pt x="50131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8008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7387ADBA-BEC3-4BF9-8597-8E018E92E9B2}"/>
                </a:ext>
              </a:extLst>
            </p:cNvPr>
            <p:cNvSpPr/>
            <p:nvPr/>
          </p:nvSpPr>
          <p:spPr>
            <a:xfrm>
              <a:off x="8950918" y="6164002"/>
              <a:ext cx="48671" cy="48670"/>
            </a:xfrm>
            <a:custGeom>
              <a:avLst/>
              <a:gdLst>
                <a:gd name="connsiteX0" fmla="*/ 28716 w 48670"/>
                <a:gd name="connsiteY0" fmla="*/ 49157 h 48670"/>
                <a:gd name="connsiteX1" fmla="*/ 49158 w 48670"/>
                <a:gd name="connsiteY1" fmla="*/ 28715 h 48670"/>
                <a:gd name="connsiteX2" fmla="*/ 28716 w 48670"/>
                <a:gd name="connsiteY2" fmla="*/ 7301 h 48670"/>
                <a:gd name="connsiteX3" fmla="*/ 7301 w 48670"/>
                <a:gd name="connsiteY3" fmla="*/ 28715 h 48670"/>
                <a:gd name="connsiteX4" fmla="*/ 28716 w 48670"/>
                <a:gd name="connsiteY4" fmla="*/ 49157 h 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70" h="48670">
                  <a:moveTo>
                    <a:pt x="28716" y="49157"/>
                  </a:moveTo>
                  <a:cubicBezTo>
                    <a:pt x="40397" y="49157"/>
                    <a:pt x="49158" y="40396"/>
                    <a:pt x="49158" y="28715"/>
                  </a:cubicBezTo>
                  <a:cubicBezTo>
                    <a:pt x="49158" y="17035"/>
                    <a:pt x="40397" y="7301"/>
                    <a:pt x="28716" y="7301"/>
                  </a:cubicBezTo>
                  <a:cubicBezTo>
                    <a:pt x="17035" y="7301"/>
                    <a:pt x="7301" y="17035"/>
                    <a:pt x="7301" y="28715"/>
                  </a:cubicBezTo>
                  <a:cubicBezTo>
                    <a:pt x="7301" y="40396"/>
                    <a:pt x="17035" y="49157"/>
                    <a:pt x="28716" y="49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982292B-6FE3-4B42-BAB1-88CD6C01A292}"/>
                </a:ext>
              </a:extLst>
            </p:cNvPr>
            <p:cNvSpPr/>
            <p:nvPr/>
          </p:nvSpPr>
          <p:spPr>
            <a:xfrm>
              <a:off x="7699101" y="5483589"/>
              <a:ext cx="1411457" cy="1411442"/>
            </a:xfrm>
            <a:custGeom>
              <a:avLst/>
              <a:gdLst>
                <a:gd name="connsiteX0" fmla="*/ 709136 w 1411457"/>
                <a:gd name="connsiteY0" fmla="*/ 7301 h 1411442"/>
                <a:gd name="connsiteX1" fmla="*/ 1410971 w 1411457"/>
                <a:gd name="connsiteY1" fmla="*/ 709128 h 1411442"/>
                <a:gd name="connsiteX2" fmla="*/ 709136 w 1411457"/>
                <a:gd name="connsiteY2" fmla="*/ 1410956 h 1411442"/>
                <a:gd name="connsiteX3" fmla="*/ 7301 w 1411457"/>
                <a:gd name="connsiteY3" fmla="*/ 709128 h 1411442"/>
                <a:gd name="connsiteX4" fmla="*/ 709136 w 1411457"/>
                <a:gd name="connsiteY4" fmla="*/ 7301 h 1411442"/>
                <a:gd name="connsiteX5" fmla="*/ 709136 w 1411457"/>
                <a:gd name="connsiteY5" fmla="*/ 7301 h 1411442"/>
                <a:gd name="connsiteX6" fmla="*/ 709136 w 1411457"/>
                <a:gd name="connsiteY6" fmla="*/ 25795 h 1411442"/>
                <a:gd name="connsiteX7" fmla="*/ 26769 w 1411457"/>
                <a:gd name="connsiteY7" fmla="*/ 708155 h 1411442"/>
                <a:gd name="connsiteX8" fmla="*/ 709136 w 1411457"/>
                <a:gd name="connsiteY8" fmla="*/ 1390514 h 1411442"/>
                <a:gd name="connsiteX9" fmla="*/ 1391502 w 1411457"/>
                <a:gd name="connsiteY9" fmla="*/ 708155 h 1411442"/>
                <a:gd name="connsiteX10" fmla="*/ 709136 w 1411457"/>
                <a:gd name="connsiteY10" fmla="*/ 25795 h 141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1457" h="1411442">
                  <a:moveTo>
                    <a:pt x="709136" y="7301"/>
                  </a:moveTo>
                  <a:cubicBezTo>
                    <a:pt x="1096556" y="7301"/>
                    <a:pt x="1410971" y="321711"/>
                    <a:pt x="1410971" y="709128"/>
                  </a:cubicBezTo>
                  <a:cubicBezTo>
                    <a:pt x="1410971" y="1096545"/>
                    <a:pt x="1096556" y="1410956"/>
                    <a:pt x="709136" y="1410956"/>
                  </a:cubicBezTo>
                  <a:cubicBezTo>
                    <a:pt x="321715" y="1410956"/>
                    <a:pt x="7301" y="1096545"/>
                    <a:pt x="7301" y="709128"/>
                  </a:cubicBezTo>
                  <a:cubicBezTo>
                    <a:pt x="7301" y="321711"/>
                    <a:pt x="321715" y="7301"/>
                    <a:pt x="709136" y="7301"/>
                  </a:cubicBezTo>
                  <a:lnTo>
                    <a:pt x="709136" y="7301"/>
                  </a:lnTo>
                  <a:close/>
                  <a:moveTo>
                    <a:pt x="709136" y="25795"/>
                  </a:moveTo>
                  <a:cubicBezTo>
                    <a:pt x="332422" y="25795"/>
                    <a:pt x="26769" y="331445"/>
                    <a:pt x="26769" y="708155"/>
                  </a:cubicBezTo>
                  <a:cubicBezTo>
                    <a:pt x="26769" y="1084864"/>
                    <a:pt x="332422" y="1390514"/>
                    <a:pt x="709136" y="1390514"/>
                  </a:cubicBezTo>
                  <a:cubicBezTo>
                    <a:pt x="1085849" y="1390514"/>
                    <a:pt x="1391502" y="1084864"/>
                    <a:pt x="1391502" y="708155"/>
                  </a:cubicBezTo>
                  <a:cubicBezTo>
                    <a:pt x="1392476" y="331445"/>
                    <a:pt x="1086822" y="25795"/>
                    <a:pt x="709136" y="257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4049C85D-5B47-4611-B030-C469658F47CB}"/>
                </a:ext>
              </a:extLst>
            </p:cNvPr>
            <p:cNvSpPr/>
            <p:nvPr/>
          </p:nvSpPr>
          <p:spPr>
            <a:xfrm>
              <a:off x="7922987" y="5707473"/>
              <a:ext cx="963685" cy="963674"/>
            </a:xfrm>
            <a:custGeom>
              <a:avLst/>
              <a:gdLst>
                <a:gd name="connsiteX0" fmla="*/ 485249 w 963684"/>
                <a:gd name="connsiteY0" fmla="*/ 7301 h 963674"/>
                <a:gd name="connsiteX1" fmla="*/ 963198 w 963684"/>
                <a:gd name="connsiteY1" fmla="*/ 485244 h 963674"/>
                <a:gd name="connsiteX2" fmla="*/ 485249 w 963684"/>
                <a:gd name="connsiteY2" fmla="*/ 963188 h 963674"/>
                <a:gd name="connsiteX3" fmla="*/ 7301 w 963684"/>
                <a:gd name="connsiteY3" fmla="*/ 485244 h 963674"/>
                <a:gd name="connsiteX4" fmla="*/ 485249 w 963684"/>
                <a:gd name="connsiteY4" fmla="*/ 7301 h 963674"/>
                <a:gd name="connsiteX5" fmla="*/ 485249 w 963684"/>
                <a:gd name="connsiteY5" fmla="*/ 7301 h 963674"/>
                <a:gd name="connsiteX6" fmla="*/ 485249 w 963684"/>
                <a:gd name="connsiteY6" fmla="*/ 19955 h 963674"/>
                <a:gd name="connsiteX7" fmla="*/ 19955 w 963684"/>
                <a:gd name="connsiteY7" fmla="*/ 485244 h 963674"/>
                <a:gd name="connsiteX8" fmla="*/ 485249 w 963684"/>
                <a:gd name="connsiteY8" fmla="*/ 950533 h 963674"/>
                <a:gd name="connsiteX9" fmla="*/ 950543 w 963684"/>
                <a:gd name="connsiteY9" fmla="*/ 485244 h 963674"/>
                <a:gd name="connsiteX10" fmla="*/ 485249 w 963684"/>
                <a:gd name="connsiteY10" fmla="*/ 19955 h 96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3684" h="963674">
                  <a:moveTo>
                    <a:pt x="485249" y="7301"/>
                  </a:moveTo>
                  <a:cubicBezTo>
                    <a:pt x="749046" y="7301"/>
                    <a:pt x="963198" y="221450"/>
                    <a:pt x="963198" y="485244"/>
                  </a:cubicBezTo>
                  <a:cubicBezTo>
                    <a:pt x="963198" y="749038"/>
                    <a:pt x="749046" y="963188"/>
                    <a:pt x="485249" y="963188"/>
                  </a:cubicBezTo>
                  <a:cubicBezTo>
                    <a:pt x="221453" y="963188"/>
                    <a:pt x="7301" y="749038"/>
                    <a:pt x="7301" y="485244"/>
                  </a:cubicBezTo>
                  <a:cubicBezTo>
                    <a:pt x="7301" y="221450"/>
                    <a:pt x="221453" y="7301"/>
                    <a:pt x="485249" y="7301"/>
                  </a:cubicBezTo>
                  <a:lnTo>
                    <a:pt x="485249" y="7301"/>
                  </a:lnTo>
                  <a:close/>
                  <a:moveTo>
                    <a:pt x="485249" y="19955"/>
                  </a:moveTo>
                  <a:cubicBezTo>
                    <a:pt x="228267" y="19955"/>
                    <a:pt x="19955" y="228264"/>
                    <a:pt x="19955" y="485244"/>
                  </a:cubicBezTo>
                  <a:cubicBezTo>
                    <a:pt x="19955" y="742224"/>
                    <a:pt x="228267" y="950533"/>
                    <a:pt x="485249" y="950533"/>
                  </a:cubicBezTo>
                  <a:cubicBezTo>
                    <a:pt x="742232" y="950533"/>
                    <a:pt x="950543" y="742224"/>
                    <a:pt x="950543" y="485244"/>
                  </a:cubicBezTo>
                  <a:cubicBezTo>
                    <a:pt x="950543" y="228264"/>
                    <a:pt x="742232" y="19955"/>
                    <a:pt x="485249" y="19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2CB57D9-2999-4D7B-9CC1-D37D0FBAA52C}"/>
                </a:ext>
              </a:extLst>
            </p:cNvPr>
            <p:cNvSpPr/>
            <p:nvPr/>
          </p:nvSpPr>
          <p:spPr>
            <a:xfrm>
              <a:off x="7990153" y="5848617"/>
              <a:ext cx="837140" cy="486704"/>
            </a:xfrm>
            <a:custGeom>
              <a:avLst/>
              <a:gdLst>
                <a:gd name="connsiteX0" fmla="*/ 819132 w 837140"/>
                <a:gd name="connsiteY0" fmla="*/ 306137 h 486704"/>
                <a:gd name="connsiteX1" fmla="*/ 781169 w 837140"/>
                <a:gd name="connsiteY1" fmla="*/ 306137 h 486704"/>
                <a:gd name="connsiteX2" fmla="*/ 781169 w 837140"/>
                <a:gd name="connsiteY2" fmla="*/ 345073 h 486704"/>
                <a:gd name="connsiteX3" fmla="*/ 819132 w 837140"/>
                <a:gd name="connsiteY3" fmla="*/ 345073 h 486704"/>
                <a:gd name="connsiteX4" fmla="*/ 819132 w 837140"/>
                <a:gd name="connsiteY4" fmla="*/ 306137 h 486704"/>
                <a:gd name="connsiteX5" fmla="*/ 819132 w 837140"/>
                <a:gd name="connsiteY5" fmla="*/ 306137 h 486704"/>
                <a:gd name="connsiteX6" fmla="*/ 413216 w 837140"/>
                <a:gd name="connsiteY6" fmla="*/ 16061 h 486704"/>
                <a:gd name="connsiteX7" fmla="*/ 417110 w 837140"/>
                <a:gd name="connsiteY7" fmla="*/ 16061 h 486704"/>
                <a:gd name="connsiteX8" fmla="*/ 417110 w 837140"/>
                <a:gd name="connsiteY8" fmla="*/ 7301 h 486704"/>
                <a:gd name="connsiteX9" fmla="*/ 419057 w 837140"/>
                <a:gd name="connsiteY9" fmla="*/ 7301 h 486704"/>
                <a:gd name="connsiteX10" fmla="*/ 421004 w 837140"/>
                <a:gd name="connsiteY10" fmla="*/ 7301 h 486704"/>
                <a:gd name="connsiteX11" fmla="*/ 421004 w 837140"/>
                <a:gd name="connsiteY11" fmla="*/ 16061 h 486704"/>
                <a:gd name="connsiteX12" fmla="*/ 424898 w 837140"/>
                <a:gd name="connsiteY12" fmla="*/ 16061 h 486704"/>
                <a:gd name="connsiteX13" fmla="*/ 424898 w 837140"/>
                <a:gd name="connsiteY13" fmla="*/ 25795 h 486704"/>
                <a:gd name="connsiteX14" fmla="*/ 421004 w 837140"/>
                <a:gd name="connsiteY14" fmla="*/ 25795 h 486704"/>
                <a:gd name="connsiteX15" fmla="*/ 421004 w 837140"/>
                <a:gd name="connsiteY15" fmla="*/ 45263 h 486704"/>
                <a:gd name="connsiteX16" fmla="*/ 423924 w 837140"/>
                <a:gd name="connsiteY16" fmla="*/ 53051 h 486704"/>
                <a:gd name="connsiteX17" fmla="*/ 423924 w 837140"/>
                <a:gd name="connsiteY17" fmla="*/ 79333 h 486704"/>
                <a:gd name="connsiteX18" fmla="*/ 431711 w 837140"/>
                <a:gd name="connsiteY18" fmla="*/ 89067 h 486704"/>
                <a:gd name="connsiteX19" fmla="*/ 431711 w 837140"/>
                <a:gd name="connsiteY19" fmla="*/ 131897 h 486704"/>
                <a:gd name="connsiteX20" fmla="*/ 442419 w 837140"/>
                <a:gd name="connsiteY20" fmla="*/ 131897 h 486704"/>
                <a:gd name="connsiteX21" fmla="*/ 442419 w 837140"/>
                <a:gd name="connsiteY21" fmla="*/ 212690 h 486704"/>
                <a:gd name="connsiteX22" fmla="*/ 454100 w 837140"/>
                <a:gd name="connsiteY22" fmla="*/ 212690 h 486704"/>
                <a:gd name="connsiteX23" fmla="*/ 454100 w 837140"/>
                <a:gd name="connsiteY23" fmla="*/ 202955 h 486704"/>
                <a:gd name="connsiteX24" fmla="*/ 466754 w 837140"/>
                <a:gd name="connsiteY24" fmla="*/ 202955 h 486704"/>
                <a:gd name="connsiteX25" fmla="*/ 466754 w 837140"/>
                <a:gd name="connsiteY25" fmla="*/ 249679 h 486704"/>
                <a:gd name="connsiteX26" fmla="*/ 640996 w 837140"/>
                <a:gd name="connsiteY26" fmla="*/ 249679 h 486704"/>
                <a:gd name="connsiteX27" fmla="*/ 640996 w 837140"/>
                <a:gd name="connsiteY27" fmla="*/ 222424 h 486704"/>
                <a:gd name="connsiteX28" fmla="*/ 650731 w 837140"/>
                <a:gd name="connsiteY28" fmla="*/ 222424 h 486704"/>
                <a:gd name="connsiteX29" fmla="*/ 650731 w 837140"/>
                <a:gd name="connsiteY29" fmla="*/ 230211 h 486704"/>
                <a:gd name="connsiteX30" fmla="*/ 682854 w 837140"/>
                <a:gd name="connsiteY30" fmla="*/ 230211 h 486704"/>
                <a:gd name="connsiteX31" fmla="*/ 682854 w 837140"/>
                <a:gd name="connsiteY31" fmla="*/ 221450 h 486704"/>
                <a:gd name="connsiteX32" fmla="*/ 692588 w 837140"/>
                <a:gd name="connsiteY32" fmla="*/ 221450 h 486704"/>
                <a:gd name="connsiteX33" fmla="*/ 692588 w 837140"/>
                <a:gd name="connsiteY33" fmla="*/ 248706 h 486704"/>
                <a:gd name="connsiteX34" fmla="*/ 829840 w 837140"/>
                <a:gd name="connsiteY34" fmla="*/ 248706 h 486704"/>
                <a:gd name="connsiteX35" fmla="*/ 829840 w 837140"/>
                <a:gd name="connsiteY35" fmla="*/ 432680 h 486704"/>
                <a:gd name="connsiteX36" fmla="*/ 7301 w 837140"/>
                <a:gd name="connsiteY36" fmla="*/ 432680 h 486704"/>
                <a:gd name="connsiteX37" fmla="*/ 7301 w 837140"/>
                <a:gd name="connsiteY37" fmla="*/ 248706 h 486704"/>
                <a:gd name="connsiteX38" fmla="*/ 144553 w 837140"/>
                <a:gd name="connsiteY38" fmla="*/ 248706 h 486704"/>
                <a:gd name="connsiteX39" fmla="*/ 144553 w 837140"/>
                <a:gd name="connsiteY39" fmla="*/ 221450 h 486704"/>
                <a:gd name="connsiteX40" fmla="*/ 154287 w 837140"/>
                <a:gd name="connsiteY40" fmla="*/ 221450 h 486704"/>
                <a:gd name="connsiteX41" fmla="*/ 154287 w 837140"/>
                <a:gd name="connsiteY41" fmla="*/ 230211 h 486704"/>
                <a:gd name="connsiteX42" fmla="*/ 186410 w 837140"/>
                <a:gd name="connsiteY42" fmla="*/ 230211 h 486704"/>
                <a:gd name="connsiteX43" fmla="*/ 186410 w 837140"/>
                <a:gd name="connsiteY43" fmla="*/ 222424 h 486704"/>
                <a:gd name="connsiteX44" fmla="*/ 196144 w 837140"/>
                <a:gd name="connsiteY44" fmla="*/ 222424 h 486704"/>
                <a:gd name="connsiteX45" fmla="*/ 196144 w 837140"/>
                <a:gd name="connsiteY45" fmla="*/ 249679 h 486704"/>
                <a:gd name="connsiteX46" fmla="*/ 370386 w 837140"/>
                <a:gd name="connsiteY46" fmla="*/ 249679 h 486704"/>
                <a:gd name="connsiteX47" fmla="*/ 370386 w 837140"/>
                <a:gd name="connsiteY47" fmla="*/ 202955 h 486704"/>
                <a:gd name="connsiteX48" fmla="*/ 383040 w 837140"/>
                <a:gd name="connsiteY48" fmla="*/ 202955 h 486704"/>
                <a:gd name="connsiteX49" fmla="*/ 383040 w 837140"/>
                <a:gd name="connsiteY49" fmla="*/ 212690 h 486704"/>
                <a:gd name="connsiteX50" fmla="*/ 394722 w 837140"/>
                <a:gd name="connsiteY50" fmla="*/ 212690 h 486704"/>
                <a:gd name="connsiteX51" fmla="*/ 394722 w 837140"/>
                <a:gd name="connsiteY51" fmla="*/ 131897 h 486704"/>
                <a:gd name="connsiteX52" fmla="*/ 405429 w 837140"/>
                <a:gd name="connsiteY52" fmla="*/ 131897 h 486704"/>
                <a:gd name="connsiteX53" fmla="*/ 405429 w 837140"/>
                <a:gd name="connsiteY53" fmla="*/ 89067 h 486704"/>
                <a:gd name="connsiteX54" fmla="*/ 413216 w 837140"/>
                <a:gd name="connsiteY54" fmla="*/ 79333 h 486704"/>
                <a:gd name="connsiteX55" fmla="*/ 413216 w 837140"/>
                <a:gd name="connsiteY55" fmla="*/ 53051 h 486704"/>
                <a:gd name="connsiteX56" fmla="*/ 416137 w 837140"/>
                <a:gd name="connsiteY56" fmla="*/ 45263 h 486704"/>
                <a:gd name="connsiteX57" fmla="*/ 416137 w 837140"/>
                <a:gd name="connsiteY57" fmla="*/ 25795 h 486704"/>
                <a:gd name="connsiteX58" fmla="*/ 412243 w 837140"/>
                <a:gd name="connsiteY58" fmla="*/ 25795 h 486704"/>
                <a:gd name="connsiteX59" fmla="*/ 412243 w 837140"/>
                <a:gd name="connsiteY59" fmla="*/ 16061 h 486704"/>
                <a:gd name="connsiteX60" fmla="*/ 413216 w 837140"/>
                <a:gd name="connsiteY60" fmla="*/ 16061 h 486704"/>
                <a:gd name="connsiteX61" fmla="*/ 819132 w 837140"/>
                <a:gd name="connsiteY61" fmla="*/ 347994 h 486704"/>
                <a:gd name="connsiteX62" fmla="*/ 769488 w 837140"/>
                <a:gd name="connsiteY62" fmla="*/ 347994 h 486704"/>
                <a:gd name="connsiteX63" fmla="*/ 769488 w 837140"/>
                <a:gd name="connsiteY63" fmla="*/ 379142 h 486704"/>
                <a:gd name="connsiteX64" fmla="*/ 819132 w 837140"/>
                <a:gd name="connsiteY64" fmla="*/ 379142 h 486704"/>
                <a:gd name="connsiteX65" fmla="*/ 819132 w 837140"/>
                <a:gd name="connsiteY65" fmla="*/ 347994 h 486704"/>
                <a:gd name="connsiteX66" fmla="*/ 819132 w 837140"/>
                <a:gd name="connsiteY66" fmla="*/ 347994 h 486704"/>
                <a:gd name="connsiteX67" fmla="*/ 819132 w 837140"/>
                <a:gd name="connsiteY67" fmla="*/ 382063 h 486704"/>
                <a:gd name="connsiteX68" fmla="*/ 760727 w 837140"/>
                <a:gd name="connsiteY68" fmla="*/ 382063 h 486704"/>
                <a:gd name="connsiteX69" fmla="*/ 760727 w 837140"/>
                <a:gd name="connsiteY69" fmla="*/ 407371 h 486704"/>
                <a:gd name="connsiteX70" fmla="*/ 780195 w 837140"/>
                <a:gd name="connsiteY70" fmla="*/ 407371 h 486704"/>
                <a:gd name="connsiteX71" fmla="*/ 780195 w 837140"/>
                <a:gd name="connsiteY71" fmla="*/ 388877 h 486704"/>
                <a:gd name="connsiteX72" fmla="*/ 790903 w 837140"/>
                <a:gd name="connsiteY72" fmla="*/ 388877 h 486704"/>
                <a:gd name="connsiteX73" fmla="*/ 790903 w 837140"/>
                <a:gd name="connsiteY73" fmla="*/ 407371 h 486704"/>
                <a:gd name="connsiteX74" fmla="*/ 799664 w 837140"/>
                <a:gd name="connsiteY74" fmla="*/ 407371 h 486704"/>
                <a:gd name="connsiteX75" fmla="*/ 799664 w 837140"/>
                <a:gd name="connsiteY75" fmla="*/ 421972 h 486704"/>
                <a:gd name="connsiteX76" fmla="*/ 819132 w 837140"/>
                <a:gd name="connsiteY76" fmla="*/ 421972 h 486704"/>
                <a:gd name="connsiteX77" fmla="*/ 819132 w 837140"/>
                <a:gd name="connsiteY77" fmla="*/ 382063 h 486704"/>
                <a:gd name="connsiteX78" fmla="*/ 819132 w 837140"/>
                <a:gd name="connsiteY78" fmla="*/ 382063 h 486704"/>
                <a:gd name="connsiteX79" fmla="*/ 683827 w 837140"/>
                <a:gd name="connsiteY79" fmla="*/ 306137 h 486704"/>
                <a:gd name="connsiteX80" fmla="*/ 683827 w 837140"/>
                <a:gd name="connsiteY80" fmla="*/ 345073 h 486704"/>
                <a:gd name="connsiteX81" fmla="*/ 726657 w 837140"/>
                <a:gd name="connsiteY81" fmla="*/ 345073 h 486704"/>
                <a:gd name="connsiteX82" fmla="*/ 726657 w 837140"/>
                <a:gd name="connsiteY82" fmla="*/ 306137 h 486704"/>
                <a:gd name="connsiteX83" fmla="*/ 683827 w 837140"/>
                <a:gd name="connsiteY83" fmla="*/ 306137 h 486704"/>
                <a:gd name="connsiteX84" fmla="*/ 683827 w 837140"/>
                <a:gd name="connsiteY84" fmla="*/ 306137 h 486704"/>
                <a:gd name="connsiteX85" fmla="*/ 683827 w 837140"/>
                <a:gd name="connsiteY85" fmla="*/ 347994 h 486704"/>
                <a:gd name="connsiteX86" fmla="*/ 683827 w 837140"/>
                <a:gd name="connsiteY86" fmla="*/ 379142 h 486704"/>
                <a:gd name="connsiteX87" fmla="*/ 741259 w 837140"/>
                <a:gd name="connsiteY87" fmla="*/ 379142 h 486704"/>
                <a:gd name="connsiteX88" fmla="*/ 741259 w 837140"/>
                <a:gd name="connsiteY88" fmla="*/ 347994 h 486704"/>
                <a:gd name="connsiteX89" fmla="*/ 683827 w 837140"/>
                <a:gd name="connsiteY89" fmla="*/ 347994 h 486704"/>
                <a:gd name="connsiteX90" fmla="*/ 683827 w 837140"/>
                <a:gd name="connsiteY90" fmla="*/ 347994 h 486704"/>
                <a:gd name="connsiteX91" fmla="*/ 683827 w 837140"/>
                <a:gd name="connsiteY91" fmla="*/ 382063 h 486704"/>
                <a:gd name="connsiteX92" fmla="*/ 683827 w 837140"/>
                <a:gd name="connsiteY92" fmla="*/ 421972 h 486704"/>
                <a:gd name="connsiteX93" fmla="*/ 710109 w 837140"/>
                <a:gd name="connsiteY93" fmla="*/ 421972 h 486704"/>
                <a:gd name="connsiteX94" fmla="*/ 710109 w 837140"/>
                <a:gd name="connsiteY94" fmla="*/ 407371 h 486704"/>
                <a:gd name="connsiteX95" fmla="*/ 716923 w 837140"/>
                <a:gd name="connsiteY95" fmla="*/ 407371 h 486704"/>
                <a:gd name="connsiteX96" fmla="*/ 716923 w 837140"/>
                <a:gd name="connsiteY96" fmla="*/ 388877 h 486704"/>
                <a:gd name="connsiteX97" fmla="*/ 728604 w 837140"/>
                <a:gd name="connsiteY97" fmla="*/ 388877 h 486704"/>
                <a:gd name="connsiteX98" fmla="*/ 728604 w 837140"/>
                <a:gd name="connsiteY98" fmla="*/ 407371 h 486704"/>
                <a:gd name="connsiteX99" fmla="*/ 750993 w 837140"/>
                <a:gd name="connsiteY99" fmla="*/ 407371 h 486704"/>
                <a:gd name="connsiteX100" fmla="*/ 750993 w 837140"/>
                <a:gd name="connsiteY100" fmla="*/ 382063 h 486704"/>
                <a:gd name="connsiteX101" fmla="*/ 683827 w 837140"/>
                <a:gd name="connsiteY101" fmla="*/ 382063 h 486704"/>
                <a:gd name="connsiteX102" fmla="*/ 683827 w 837140"/>
                <a:gd name="connsiteY102" fmla="*/ 382063 h 486704"/>
                <a:gd name="connsiteX103" fmla="*/ 683827 w 837140"/>
                <a:gd name="connsiteY103" fmla="*/ 269147 h 486704"/>
                <a:gd name="connsiteX104" fmla="*/ 683827 w 837140"/>
                <a:gd name="connsiteY104" fmla="*/ 302243 h 486704"/>
                <a:gd name="connsiteX105" fmla="*/ 726657 w 837140"/>
                <a:gd name="connsiteY105" fmla="*/ 302243 h 486704"/>
                <a:gd name="connsiteX106" fmla="*/ 726657 w 837140"/>
                <a:gd name="connsiteY106" fmla="*/ 269147 h 486704"/>
                <a:gd name="connsiteX107" fmla="*/ 683827 w 837140"/>
                <a:gd name="connsiteY107" fmla="*/ 269147 h 486704"/>
                <a:gd name="connsiteX108" fmla="*/ 683827 w 837140"/>
                <a:gd name="connsiteY108" fmla="*/ 269147 h 486704"/>
                <a:gd name="connsiteX109" fmla="*/ 772408 w 837140"/>
                <a:gd name="connsiteY109" fmla="*/ 270121 h 486704"/>
                <a:gd name="connsiteX110" fmla="*/ 736392 w 837140"/>
                <a:gd name="connsiteY110" fmla="*/ 270121 h 486704"/>
                <a:gd name="connsiteX111" fmla="*/ 736392 w 837140"/>
                <a:gd name="connsiteY111" fmla="*/ 341180 h 486704"/>
                <a:gd name="connsiteX112" fmla="*/ 748072 w 837140"/>
                <a:gd name="connsiteY112" fmla="*/ 341180 h 486704"/>
                <a:gd name="connsiteX113" fmla="*/ 748072 w 837140"/>
                <a:gd name="connsiteY113" fmla="*/ 371355 h 486704"/>
                <a:gd name="connsiteX114" fmla="*/ 763647 w 837140"/>
                <a:gd name="connsiteY114" fmla="*/ 371355 h 486704"/>
                <a:gd name="connsiteX115" fmla="*/ 763647 w 837140"/>
                <a:gd name="connsiteY115" fmla="*/ 341180 h 486704"/>
                <a:gd name="connsiteX116" fmla="*/ 772408 w 837140"/>
                <a:gd name="connsiteY116" fmla="*/ 341180 h 486704"/>
                <a:gd name="connsiteX117" fmla="*/ 772408 w 837140"/>
                <a:gd name="connsiteY117" fmla="*/ 270121 h 486704"/>
                <a:gd name="connsiteX118" fmla="*/ 772408 w 837140"/>
                <a:gd name="connsiteY118" fmla="*/ 270121 h 486704"/>
                <a:gd name="connsiteX119" fmla="*/ 682854 w 837140"/>
                <a:gd name="connsiteY119" fmla="*/ 239945 h 486704"/>
                <a:gd name="connsiteX120" fmla="*/ 650731 w 837140"/>
                <a:gd name="connsiteY120" fmla="*/ 239945 h 486704"/>
                <a:gd name="connsiteX121" fmla="*/ 650731 w 837140"/>
                <a:gd name="connsiteY121" fmla="*/ 250653 h 486704"/>
                <a:gd name="connsiteX122" fmla="*/ 682854 w 837140"/>
                <a:gd name="connsiteY122" fmla="*/ 250653 h 486704"/>
                <a:gd name="connsiteX123" fmla="*/ 682854 w 837140"/>
                <a:gd name="connsiteY123" fmla="*/ 239945 h 486704"/>
                <a:gd name="connsiteX124" fmla="*/ 682854 w 837140"/>
                <a:gd name="connsiteY124" fmla="*/ 239945 h 486704"/>
                <a:gd name="connsiteX125" fmla="*/ 674093 w 837140"/>
                <a:gd name="connsiteY125" fmla="*/ 264280 h 486704"/>
                <a:gd name="connsiteX126" fmla="*/ 648784 w 837140"/>
                <a:gd name="connsiteY126" fmla="*/ 264280 h 486704"/>
                <a:gd name="connsiteX127" fmla="*/ 648784 w 837140"/>
                <a:gd name="connsiteY127" fmla="*/ 422946 h 486704"/>
                <a:gd name="connsiteX128" fmla="*/ 674093 w 837140"/>
                <a:gd name="connsiteY128" fmla="*/ 422946 h 486704"/>
                <a:gd name="connsiteX129" fmla="*/ 674093 w 837140"/>
                <a:gd name="connsiteY129" fmla="*/ 264280 h 486704"/>
                <a:gd name="connsiteX130" fmla="*/ 674093 w 837140"/>
                <a:gd name="connsiteY130" fmla="*/ 264280 h 486704"/>
                <a:gd name="connsiteX131" fmla="*/ 462861 w 837140"/>
                <a:gd name="connsiteY131" fmla="*/ 300296 h 486704"/>
                <a:gd name="connsiteX132" fmla="*/ 451180 w 837140"/>
                <a:gd name="connsiteY132" fmla="*/ 300296 h 486704"/>
                <a:gd name="connsiteX133" fmla="*/ 451180 w 837140"/>
                <a:gd name="connsiteY133" fmla="*/ 318791 h 486704"/>
                <a:gd name="connsiteX134" fmla="*/ 462861 w 837140"/>
                <a:gd name="connsiteY134" fmla="*/ 318791 h 486704"/>
                <a:gd name="connsiteX135" fmla="*/ 462861 w 837140"/>
                <a:gd name="connsiteY135" fmla="*/ 300296 h 486704"/>
                <a:gd name="connsiteX136" fmla="*/ 462861 w 837140"/>
                <a:gd name="connsiteY136" fmla="*/ 300296 h 486704"/>
                <a:gd name="connsiteX137" fmla="*/ 638076 w 837140"/>
                <a:gd name="connsiteY137" fmla="*/ 300296 h 486704"/>
                <a:gd name="connsiteX138" fmla="*/ 627369 w 837140"/>
                <a:gd name="connsiteY138" fmla="*/ 300296 h 486704"/>
                <a:gd name="connsiteX139" fmla="*/ 627369 w 837140"/>
                <a:gd name="connsiteY139" fmla="*/ 322685 h 486704"/>
                <a:gd name="connsiteX140" fmla="*/ 613741 w 837140"/>
                <a:gd name="connsiteY140" fmla="*/ 322685 h 486704"/>
                <a:gd name="connsiteX141" fmla="*/ 613741 w 837140"/>
                <a:gd name="connsiteY141" fmla="*/ 300296 h 486704"/>
                <a:gd name="connsiteX142" fmla="*/ 602060 w 837140"/>
                <a:gd name="connsiteY142" fmla="*/ 300296 h 486704"/>
                <a:gd name="connsiteX143" fmla="*/ 602060 w 837140"/>
                <a:gd name="connsiteY143" fmla="*/ 322685 h 486704"/>
                <a:gd name="connsiteX144" fmla="*/ 588432 w 837140"/>
                <a:gd name="connsiteY144" fmla="*/ 322685 h 486704"/>
                <a:gd name="connsiteX145" fmla="*/ 588432 w 837140"/>
                <a:gd name="connsiteY145" fmla="*/ 300296 h 486704"/>
                <a:gd name="connsiteX146" fmla="*/ 576751 w 837140"/>
                <a:gd name="connsiteY146" fmla="*/ 300296 h 486704"/>
                <a:gd name="connsiteX147" fmla="*/ 576751 w 837140"/>
                <a:gd name="connsiteY147" fmla="*/ 322685 h 486704"/>
                <a:gd name="connsiteX148" fmla="*/ 563123 w 837140"/>
                <a:gd name="connsiteY148" fmla="*/ 322685 h 486704"/>
                <a:gd name="connsiteX149" fmla="*/ 563123 w 837140"/>
                <a:gd name="connsiteY149" fmla="*/ 300296 h 486704"/>
                <a:gd name="connsiteX150" fmla="*/ 551442 w 837140"/>
                <a:gd name="connsiteY150" fmla="*/ 300296 h 486704"/>
                <a:gd name="connsiteX151" fmla="*/ 551442 w 837140"/>
                <a:gd name="connsiteY151" fmla="*/ 322685 h 486704"/>
                <a:gd name="connsiteX152" fmla="*/ 537814 w 837140"/>
                <a:gd name="connsiteY152" fmla="*/ 322685 h 486704"/>
                <a:gd name="connsiteX153" fmla="*/ 537814 w 837140"/>
                <a:gd name="connsiteY153" fmla="*/ 300296 h 486704"/>
                <a:gd name="connsiteX154" fmla="*/ 526133 w 837140"/>
                <a:gd name="connsiteY154" fmla="*/ 300296 h 486704"/>
                <a:gd name="connsiteX155" fmla="*/ 526133 w 837140"/>
                <a:gd name="connsiteY155" fmla="*/ 322685 h 486704"/>
                <a:gd name="connsiteX156" fmla="*/ 512505 w 837140"/>
                <a:gd name="connsiteY156" fmla="*/ 322685 h 486704"/>
                <a:gd name="connsiteX157" fmla="*/ 512505 w 837140"/>
                <a:gd name="connsiteY157" fmla="*/ 300296 h 486704"/>
                <a:gd name="connsiteX158" fmla="*/ 500824 w 837140"/>
                <a:gd name="connsiteY158" fmla="*/ 300296 h 486704"/>
                <a:gd name="connsiteX159" fmla="*/ 500824 w 837140"/>
                <a:gd name="connsiteY159" fmla="*/ 322685 h 486704"/>
                <a:gd name="connsiteX160" fmla="*/ 487196 w 837140"/>
                <a:gd name="connsiteY160" fmla="*/ 322685 h 486704"/>
                <a:gd name="connsiteX161" fmla="*/ 487196 w 837140"/>
                <a:gd name="connsiteY161" fmla="*/ 300296 h 486704"/>
                <a:gd name="connsiteX162" fmla="*/ 475515 w 837140"/>
                <a:gd name="connsiteY162" fmla="*/ 300296 h 486704"/>
                <a:gd name="connsiteX163" fmla="*/ 475515 w 837140"/>
                <a:gd name="connsiteY163" fmla="*/ 318791 h 486704"/>
                <a:gd name="connsiteX164" fmla="*/ 479409 w 837140"/>
                <a:gd name="connsiteY164" fmla="*/ 318791 h 486704"/>
                <a:gd name="connsiteX165" fmla="*/ 479409 w 837140"/>
                <a:gd name="connsiteY165" fmla="*/ 328525 h 486704"/>
                <a:gd name="connsiteX166" fmla="*/ 638076 w 837140"/>
                <a:gd name="connsiteY166" fmla="*/ 328525 h 486704"/>
                <a:gd name="connsiteX167" fmla="*/ 638076 w 837140"/>
                <a:gd name="connsiteY167" fmla="*/ 300296 h 486704"/>
                <a:gd name="connsiteX168" fmla="*/ 638076 w 837140"/>
                <a:gd name="connsiteY168" fmla="*/ 300296 h 486704"/>
                <a:gd name="connsiteX169" fmla="*/ 618608 w 837140"/>
                <a:gd name="connsiteY169" fmla="*/ 332419 h 486704"/>
                <a:gd name="connsiteX170" fmla="*/ 599139 w 837140"/>
                <a:gd name="connsiteY170" fmla="*/ 332419 h 486704"/>
                <a:gd name="connsiteX171" fmla="*/ 599139 w 837140"/>
                <a:gd name="connsiteY171" fmla="*/ 367462 h 486704"/>
                <a:gd name="connsiteX172" fmla="*/ 618608 w 837140"/>
                <a:gd name="connsiteY172" fmla="*/ 367462 h 486704"/>
                <a:gd name="connsiteX173" fmla="*/ 618608 w 837140"/>
                <a:gd name="connsiteY173" fmla="*/ 332419 h 486704"/>
                <a:gd name="connsiteX174" fmla="*/ 618608 w 837140"/>
                <a:gd name="connsiteY174" fmla="*/ 332419 h 486704"/>
                <a:gd name="connsiteX175" fmla="*/ 595246 w 837140"/>
                <a:gd name="connsiteY175" fmla="*/ 332419 h 486704"/>
                <a:gd name="connsiteX176" fmla="*/ 575778 w 837140"/>
                <a:gd name="connsiteY176" fmla="*/ 332419 h 486704"/>
                <a:gd name="connsiteX177" fmla="*/ 575778 w 837140"/>
                <a:gd name="connsiteY177" fmla="*/ 367462 h 486704"/>
                <a:gd name="connsiteX178" fmla="*/ 595246 w 837140"/>
                <a:gd name="connsiteY178" fmla="*/ 367462 h 486704"/>
                <a:gd name="connsiteX179" fmla="*/ 595246 w 837140"/>
                <a:gd name="connsiteY179" fmla="*/ 332419 h 486704"/>
                <a:gd name="connsiteX180" fmla="*/ 595246 w 837140"/>
                <a:gd name="connsiteY180" fmla="*/ 332419 h 486704"/>
                <a:gd name="connsiteX181" fmla="*/ 572857 w 837140"/>
                <a:gd name="connsiteY181" fmla="*/ 332419 h 486704"/>
                <a:gd name="connsiteX182" fmla="*/ 553389 w 837140"/>
                <a:gd name="connsiteY182" fmla="*/ 332419 h 486704"/>
                <a:gd name="connsiteX183" fmla="*/ 553389 w 837140"/>
                <a:gd name="connsiteY183" fmla="*/ 367462 h 486704"/>
                <a:gd name="connsiteX184" fmla="*/ 572857 w 837140"/>
                <a:gd name="connsiteY184" fmla="*/ 367462 h 486704"/>
                <a:gd name="connsiteX185" fmla="*/ 572857 w 837140"/>
                <a:gd name="connsiteY185" fmla="*/ 332419 h 486704"/>
                <a:gd name="connsiteX186" fmla="*/ 572857 w 837140"/>
                <a:gd name="connsiteY186" fmla="*/ 332419 h 486704"/>
                <a:gd name="connsiteX187" fmla="*/ 638076 w 837140"/>
                <a:gd name="connsiteY187" fmla="*/ 332419 h 486704"/>
                <a:gd name="connsiteX188" fmla="*/ 621528 w 837140"/>
                <a:gd name="connsiteY188" fmla="*/ 332419 h 486704"/>
                <a:gd name="connsiteX189" fmla="*/ 621528 w 837140"/>
                <a:gd name="connsiteY189" fmla="*/ 367462 h 486704"/>
                <a:gd name="connsiteX190" fmla="*/ 638076 w 837140"/>
                <a:gd name="connsiteY190" fmla="*/ 367462 h 486704"/>
                <a:gd name="connsiteX191" fmla="*/ 638076 w 837140"/>
                <a:gd name="connsiteY191" fmla="*/ 332419 h 486704"/>
                <a:gd name="connsiteX192" fmla="*/ 638076 w 837140"/>
                <a:gd name="connsiteY192" fmla="*/ 332419 h 486704"/>
                <a:gd name="connsiteX193" fmla="*/ 638076 w 837140"/>
                <a:gd name="connsiteY193" fmla="*/ 370382 h 486704"/>
                <a:gd name="connsiteX194" fmla="*/ 492063 w 837140"/>
                <a:gd name="connsiteY194" fmla="*/ 370382 h 486704"/>
                <a:gd name="connsiteX195" fmla="*/ 492063 w 837140"/>
                <a:gd name="connsiteY195" fmla="*/ 421972 h 486704"/>
                <a:gd name="connsiteX196" fmla="*/ 546575 w 837140"/>
                <a:gd name="connsiteY196" fmla="*/ 421972 h 486704"/>
                <a:gd name="connsiteX197" fmla="*/ 546575 w 837140"/>
                <a:gd name="connsiteY197" fmla="*/ 378169 h 486704"/>
                <a:gd name="connsiteX198" fmla="*/ 556309 w 837140"/>
                <a:gd name="connsiteY198" fmla="*/ 378169 h 486704"/>
                <a:gd name="connsiteX199" fmla="*/ 556309 w 837140"/>
                <a:gd name="connsiteY199" fmla="*/ 421972 h 486704"/>
                <a:gd name="connsiteX200" fmla="*/ 568963 w 837140"/>
                <a:gd name="connsiteY200" fmla="*/ 421972 h 486704"/>
                <a:gd name="connsiteX201" fmla="*/ 568963 w 837140"/>
                <a:gd name="connsiteY201" fmla="*/ 378169 h 486704"/>
                <a:gd name="connsiteX202" fmla="*/ 578698 w 837140"/>
                <a:gd name="connsiteY202" fmla="*/ 378169 h 486704"/>
                <a:gd name="connsiteX203" fmla="*/ 578698 w 837140"/>
                <a:gd name="connsiteY203" fmla="*/ 421972 h 486704"/>
                <a:gd name="connsiteX204" fmla="*/ 591352 w 837140"/>
                <a:gd name="connsiteY204" fmla="*/ 421972 h 486704"/>
                <a:gd name="connsiteX205" fmla="*/ 591352 w 837140"/>
                <a:gd name="connsiteY205" fmla="*/ 378169 h 486704"/>
                <a:gd name="connsiteX206" fmla="*/ 601086 w 837140"/>
                <a:gd name="connsiteY206" fmla="*/ 378169 h 486704"/>
                <a:gd name="connsiteX207" fmla="*/ 601086 w 837140"/>
                <a:gd name="connsiteY207" fmla="*/ 421972 h 486704"/>
                <a:gd name="connsiteX208" fmla="*/ 613741 w 837140"/>
                <a:gd name="connsiteY208" fmla="*/ 421972 h 486704"/>
                <a:gd name="connsiteX209" fmla="*/ 613741 w 837140"/>
                <a:gd name="connsiteY209" fmla="*/ 378169 h 486704"/>
                <a:gd name="connsiteX210" fmla="*/ 623475 w 837140"/>
                <a:gd name="connsiteY210" fmla="*/ 378169 h 486704"/>
                <a:gd name="connsiteX211" fmla="*/ 623475 w 837140"/>
                <a:gd name="connsiteY211" fmla="*/ 421972 h 486704"/>
                <a:gd name="connsiteX212" fmla="*/ 637103 w 837140"/>
                <a:gd name="connsiteY212" fmla="*/ 421972 h 486704"/>
                <a:gd name="connsiteX213" fmla="*/ 637103 w 837140"/>
                <a:gd name="connsiteY213" fmla="*/ 370382 h 486704"/>
                <a:gd name="connsiteX214" fmla="*/ 638076 w 837140"/>
                <a:gd name="connsiteY214" fmla="*/ 370382 h 486704"/>
                <a:gd name="connsiteX215" fmla="*/ 819132 w 837140"/>
                <a:gd name="connsiteY215" fmla="*/ 269147 h 486704"/>
                <a:gd name="connsiteX216" fmla="*/ 781169 w 837140"/>
                <a:gd name="connsiteY216" fmla="*/ 269147 h 486704"/>
                <a:gd name="connsiteX217" fmla="*/ 781169 w 837140"/>
                <a:gd name="connsiteY217" fmla="*/ 302243 h 486704"/>
                <a:gd name="connsiteX218" fmla="*/ 819132 w 837140"/>
                <a:gd name="connsiteY218" fmla="*/ 302243 h 486704"/>
                <a:gd name="connsiteX219" fmla="*/ 819132 w 837140"/>
                <a:gd name="connsiteY219" fmla="*/ 269147 h 486704"/>
                <a:gd name="connsiteX220" fmla="*/ 819132 w 837140"/>
                <a:gd name="connsiteY220" fmla="*/ 269147 h 486704"/>
                <a:gd name="connsiteX221" fmla="*/ 424898 w 837140"/>
                <a:gd name="connsiteY221" fmla="*/ 318791 h 486704"/>
                <a:gd name="connsiteX222" fmla="*/ 437552 w 837140"/>
                <a:gd name="connsiteY222" fmla="*/ 318791 h 486704"/>
                <a:gd name="connsiteX223" fmla="*/ 437552 w 837140"/>
                <a:gd name="connsiteY223" fmla="*/ 300296 h 486704"/>
                <a:gd name="connsiteX224" fmla="*/ 424898 w 837140"/>
                <a:gd name="connsiteY224" fmla="*/ 300296 h 486704"/>
                <a:gd name="connsiteX225" fmla="*/ 424898 w 837140"/>
                <a:gd name="connsiteY225" fmla="*/ 318791 h 486704"/>
                <a:gd name="connsiteX226" fmla="*/ 424898 w 837140"/>
                <a:gd name="connsiteY226" fmla="*/ 318791 h 486704"/>
                <a:gd name="connsiteX227" fmla="*/ 17035 w 837140"/>
                <a:gd name="connsiteY227" fmla="*/ 306137 h 486704"/>
                <a:gd name="connsiteX228" fmla="*/ 17035 w 837140"/>
                <a:gd name="connsiteY228" fmla="*/ 345073 h 486704"/>
                <a:gd name="connsiteX229" fmla="*/ 54998 w 837140"/>
                <a:gd name="connsiteY229" fmla="*/ 345073 h 486704"/>
                <a:gd name="connsiteX230" fmla="*/ 54998 w 837140"/>
                <a:gd name="connsiteY230" fmla="*/ 306137 h 486704"/>
                <a:gd name="connsiteX231" fmla="*/ 17035 w 837140"/>
                <a:gd name="connsiteY231" fmla="*/ 306137 h 486704"/>
                <a:gd name="connsiteX232" fmla="*/ 17035 w 837140"/>
                <a:gd name="connsiteY232" fmla="*/ 306137 h 486704"/>
                <a:gd name="connsiteX233" fmla="*/ 17035 w 837140"/>
                <a:gd name="connsiteY233" fmla="*/ 347994 h 486704"/>
                <a:gd name="connsiteX234" fmla="*/ 17035 w 837140"/>
                <a:gd name="connsiteY234" fmla="*/ 379142 h 486704"/>
                <a:gd name="connsiteX235" fmla="*/ 66679 w 837140"/>
                <a:gd name="connsiteY235" fmla="*/ 379142 h 486704"/>
                <a:gd name="connsiteX236" fmla="*/ 66679 w 837140"/>
                <a:gd name="connsiteY236" fmla="*/ 347994 h 486704"/>
                <a:gd name="connsiteX237" fmla="*/ 17035 w 837140"/>
                <a:gd name="connsiteY237" fmla="*/ 347994 h 486704"/>
                <a:gd name="connsiteX238" fmla="*/ 17035 w 837140"/>
                <a:gd name="connsiteY238" fmla="*/ 347994 h 486704"/>
                <a:gd name="connsiteX239" fmla="*/ 17035 w 837140"/>
                <a:gd name="connsiteY239" fmla="*/ 382063 h 486704"/>
                <a:gd name="connsiteX240" fmla="*/ 17035 w 837140"/>
                <a:gd name="connsiteY240" fmla="*/ 421972 h 486704"/>
                <a:gd name="connsiteX241" fmla="*/ 36503 w 837140"/>
                <a:gd name="connsiteY241" fmla="*/ 421972 h 486704"/>
                <a:gd name="connsiteX242" fmla="*/ 36503 w 837140"/>
                <a:gd name="connsiteY242" fmla="*/ 407371 h 486704"/>
                <a:gd name="connsiteX243" fmla="*/ 45264 w 837140"/>
                <a:gd name="connsiteY243" fmla="*/ 407371 h 486704"/>
                <a:gd name="connsiteX244" fmla="*/ 45264 w 837140"/>
                <a:gd name="connsiteY244" fmla="*/ 388877 h 486704"/>
                <a:gd name="connsiteX245" fmla="*/ 55972 w 837140"/>
                <a:gd name="connsiteY245" fmla="*/ 388877 h 486704"/>
                <a:gd name="connsiteX246" fmla="*/ 55972 w 837140"/>
                <a:gd name="connsiteY246" fmla="*/ 407371 h 486704"/>
                <a:gd name="connsiteX247" fmla="*/ 75440 w 837140"/>
                <a:gd name="connsiteY247" fmla="*/ 407371 h 486704"/>
                <a:gd name="connsiteX248" fmla="*/ 75440 w 837140"/>
                <a:gd name="connsiteY248" fmla="*/ 382063 h 486704"/>
                <a:gd name="connsiteX249" fmla="*/ 17035 w 837140"/>
                <a:gd name="connsiteY249" fmla="*/ 382063 h 486704"/>
                <a:gd name="connsiteX250" fmla="*/ 17035 w 837140"/>
                <a:gd name="connsiteY250" fmla="*/ 382063 h 486704"/>
                <a:gd name="connsiteX251" fmla="*/ 153313 w 837140"/>
                <a:gd name="connsiteY251" fmla="*/ 306137 h 486704"/>
                <a:gd name="connsiteX252" fmla="*/ 110483 w 837140"/>
                <a:gd name="connsiteY252" fmla="*/ 306137 h 486704"/>
                <a:gd name="connsiteX253" fmla="*/ 110483 w 837140"/>
                <a:gd name="connsiteY253" fmla="*/ 345073 h 486704"/>
                <a:gd name="connsiteX254" fmla="*/ 153313 w 837140"/>
                <a:gd name="connsiteY254" fmla="*/ 345073 h 486704"/>
                <a:gd name="connsiteX255" fmla="*/ 153313 w 837140"/>
                <a:gd name="connsiteY255" fmla="*/ 306137 h 486704"/>
                <a:gd name="connsiteX256" fmla="*/ 153313 w 837140"/>
                <a:gd name="connsiteY256" fmla="*/ 306137 h 486704"/>
                <a:gd name="connsiteX257" fmla="*/ 153313 w 837140"/>
                <a:gd name="connsiteY257" fmla="*/ 347994 h 486704"/>
                <a:gd name="connsiteX258" fmla="*/ 95882 w 837140"/>
                <a:gd name="connsiteY258" fmla="*/ 347994 h 486704"/>
                <a:gd name="connsiteX259" fmla="*/ 95882 w 837140"/>
                <a:gd name="connsiteY259" fmla="*/ 379142 h 486704"/>
                <a:gd name="connsiteX260" fmla="*/ 153313 w 837140"/>
                <a:gd name="connsiteY260" fmla="*/ 379142 h 486704"/>
                <a:gd name="connsiteX261" fmla="*/ 153313 w 837140"/>
                <a:gd name="connsiteY261" fmla="*/ 347994 h 486704"/>
                <a:gd name="connsiteX262" fmla="*/ 153313 w 837140"/>
                <a:gd name="connsiteY262" fmla="*/ 347994 h 486704"/>
                <a:gd name="connsiteX263" fmla="*/ 153313 w 837140"/>
                <a:gd name="connsiteY263" fmla="*/ 382063 h 486704"/>
                <a:gd name="connsiteX264" fmla="*/ 86148 w 837140"/>
                <a:gd name="connsiteY264" fmla="*/ 382063 h 486704"/>
                <a:gd name="connsiteX265" fmla="*/ 86148 w 837140"/>
                <a:gd name="connsiteY265" fmla="*/ 407371 h 486704"/>
                <a:gd name="connsiteX266" fmla="*/ 108536 w 837140"/>
                <a:gd name="connsiteY266" fmla="*/ 407371 h 486704"/>
                <a:gd name="connsiteX267" fmla="*/ 108536 w 837140"/>
                <a:gd name="connsiteY267" fmla="*/ 388877 h 486704"/>
                <a:gd name="connsiteX268" fmla="*/ 120217 w 837140"/>
                <a:gd name="connsiteY268" fmla="*/ 388877 h 486704"/>
                <a:gd name="connsiteX269" fmla="*/ 120217 w 837140"/>
                <a:gd name="connsiteY269" fmla="*/ 407371 h 486704"/>
                <a:gd name="connsiteX270" fmla="*/ 127031 w 837140"/>
                <a:gd name="connsiteY270" fmla="*/ 407371 h 486704"/>
                <a:gd name="connsiteX271" fmla="*/ 127031 w 837140"/>
                <a:gd name="connsiteY271" fmla="*/ 421972 h 486704"/>
                <a:gd name="connsiteX272" fmla="*/ 153313 w 837140"/>
                <a:gd name="connsiteY272" fmla="*/ 421972 h 486704"/>
                <a:gd name="connsiteX273" fmla="*/ 153313 w 837140"/>
                <a:gd name="connsiteY273" fmla="*/ 382063 h 486704"/>
                <a:gd name="connsiteX274" fmla="*/ 153313 w 837140"/>
                <a:gd name="connsiteY274" fmla="*/ 382063 h 486704"/>
                <a:gd name="connsiteX275" fmla="*/ 153313 w 837140"/>
                <a:gd name="connsiteY275" fmla="*/ 269147 h 486704"/>
                <a:gd name="connsiteX276" fmla="*/ 110483 w 837140"/>
                <a:gd name="connsiteY276" fmla="*/ 269147 h 486704"/>
                <a:gd name="connsiteX277" fmla="*/ 110483 w 837140"/>
                <a:gd name="connsiteY277" fmla="*/ 302243 h 486704"/>
                <a:gd name="connsiteX278" fmla="*/ 153313 w 837140"/>
                <a:gd name="connsiteY278" fmla="*/ 302243 h 486704"/>
                <a:gd name="connsiteX279" fmla="*/ 153313 w 837140"/>
                <a:gd name="connsiteY279" fmla="*/ 269147 h 486704"/>
                <a:gd name="connsiteX280" fmla="*/ 153313 w 837140"/>
                <a:gd name="connsiteY280" fmla="*/ 269147 h 486704"/>
                <a:gd name="connsiteX281" fmla="*/ 64733 w 837140"/>
                <a:gd name="connsiteY281" fmla="*/ 270121 h 486704"/>
                <a:gd name="connsiteX282" fmla="*/ 64733 w 837140"/>
                <a:gd name="connsiteY282" fmla="*/ 341180 h 486704"/>
                <a:gd name="connsiteX283" fmla="*/ 73493 w 837140"/>
                <a:gd name="connsiteY283" fmla="*/ 341180 h 486704"/>
                <a:gd name="connsiteX284" fmla="*/ 73493 w 837140"/>
                <a:gd name="connsiteY284" fmla="*/ 371355 h 486704"/>
                <a:gd name="connsiteX285" fmla="*/ 89068 w 837140"/>
                <a:gd name="connsiteY285" fmla="*/ 371355 h 486704"/>
                <a:gd name="connsiteX286" fmla="*/ 89068 w 837140"/>
                <a:gd name="connsiteY286" fmla="*/ 341180 h 486704"/>
                <a:gd name="connsiteX287" fmla="*/ 100749 w 837140"/>
                <a:gd name="connsiteY287" fmla="*/ 341180 h 486704"/>
                <a:gd name="connsiteX288" fmla="*/ 100749 w 837140"/>
                <a:gd name="connsiteY288" fmla="*/ 270121 h 486704"/>
                <a:gd name="connsiteX289" fmla="*/ 64733 w 837140"/>
                <a:gd name="connsiteY289" fmla="*/ 270121 h 486704"/>
                <a:gd name="connsiteX290" fmla="*/ 64733 w 837140"/>
                <a:gd name="connsiteY290" fmla="*/ 270121 h 486704"/>
                <a:gd name="connsiteX291" fmla="*/ 154287 w 837140"/>
                <a:gd name="connsiteY291" fmla="*/ 239945 h 486704"/>
                <a:gd name="connsiteX292" fmla="*/ 154287 w 837140"/>
                <a:gd name="connsiteY292" fmla="*/ 250653 h 486704"/>
                <a:gd name="connsiteX293" fmla="*/ 186410 w 837140"/>
                <a:gd name="connsiteY293" fmla="*/ 250653 h 486704"/>
                <a:gd name="connsiteX294" fmla="*/ 186410 w 837140"/>
                <a:gd name="connsiteY294" fmla="*/ 239945 h 486704"/>
                <a:gd name="connsiteX295" fmla="*/ 154287 w 837140"/>
                <a:gd name="connsiteY295" fmla="*/ 239945 h 486704"/>
                <a:gd name="connsiteX296" fmla="*/ 154287 w 837140"/>
                <a:gd name="connsiteY296" fmla="*/ 239945 h 486704"/>
                <a:gd name="connsiteX297" fmla="*/ 163048 w 837140"/>
                <a:gd name="connsiteY297" fmla="*/ 264280 h 486704"/>
                <a:gd name="connsiteX298" fmla="*/ 163048 w 837140"/>
                <a:gd name="connsiteY298" fmla="*/ 422946 h 486704"/>
                <a:gd name="connsiteX299" fmla="*/ 188357 w 837140"/>
                <a:gd name="connsiteY299" fmla="*/ 422946 h 486704"/>
                <a:gd name="connsiteX300" fmla="*/ 188357 w 837140"/>
                <a:gd name="connsiteY300" fmla="*/ 264280 h 486704"/>
                <a:gd name="connsiteX301" fmla="*/ 163048 w 837140"/>
                <a:gd name="connsiteY301" fmla="*/ 264280 h 486704"/>
                <a:gd name="connsiteX302" fmla="*/ 163048 w 837140"/>
                <a:gd name="connsiteY302" fmla="*/ 264280 h 486704"/>
                <a:gd name="connsiteX303" fmla="*/ 374280 w 837140"/>
                <a:gd name="connsiteY303" fmla="*/ 300296 h 486704"/>
                <a:gd name="connsiteX304" fmla="*/ 374280 w 837140"/>
                <a:gd name="connsiteY304" fmla="*/ 318791 h 486704"/>
                <a:gd name="connsiteX305" fmla="*/ 385961 w 837140"/>
                <a:gd name="connsiteY305" fmla="*/ 318791 h 486704"/>
                <a:gd name="connsiteX306" fmla="*/ 385961 w 837140"/>
                <a:gd name="connsiteY306" fmla="*/ 300296 h 486704"/>
                <a:gd name="connsiteX307" fmla="*/ 374280 w 837140"/>
                <a:gd name="connsiteY307" fmla="*/ 300296 h 486704"/>
                <a:gd name="connsiteX308" fmla="*/ 374280 w 837140"/>
                <a:gd name="connsiteY308" fmla="*/ 300296 h 486704"/>
                <a:gd name="connsiteX309" fmla="*/ 198091 w 837140"/>
                <a:gd name="connsiteY309" fmla="*/ 300296 h 486704"/>
                <a:gd name="connsiteX310" fmla="*/ 198091 w 837140"/>
                <a:gd name="connsiteY310" fmla="*/ 328525 h 486704"/>
                <a:gd name="connsiteX311" fmla="*/ 356758 w 837140"/>
                <a:gd name="connsiteY311" fmla="*/ 328525 h 486704"/>
                <a:gd name="connsiteX312" fmla="*/ 356758 w 837140"/>
                <a:gd name="connsiteY312" fmla="*/ 318791 h 486704"/>
                <a:gd name="connsiteX313" fmla="*/ 360652 w 837140"/>
                <a:gd name="connsiteY313" fmla="*/ 318791 h 486704"/>
                <a:gd name="connsiteX314" fmla="*/ 360652 w 837140"/>
                <a:gd name="connsiteY314" fmla="*/ 300296 h 486704"/>
                <a:gd name="connsiteX315" fmla="*/ 348971 w 837140"/>
                <a:gd name="connsiteY315" fmla="*/ 300296 h 486704"/>
                <a:gd name="connsiteX316" fmla="*/ 348971 w 837140"/>
                <a:gd name="connsiteY316" fmla="*/ 322685 h 486704"/>
                <a:gd name="connsiteX317" fmla="*/ 335343 w 837140"/>
                <a:gd name="connsiteY317" fmla="*/ 322685 h 486704"/>
                <a:gd name="connsiteX318" fmla="*/ 335343 w 837140"/>
                <a:gd name="connsiteY318" fmla="*/ 300296 h 486704"/>
                <a:gd name="connsiteX319" fmla="*/ 323662 w 837140"/>
                <a:gd name="connsiteY319" fmla="*/ 300296 h 486704"/>
                <a:gd name="connsiteX320" fmla="*/ 323662 w 837140"/>
                <a:gd name="connsiteY320" fmla="*/ 322685 h 486704"/>
                <a:gd name="connsiteX321" fmla="*/ 310034 w 837140"/>
                <a:gd name="connsiteY321" fmla="*/ 322685 h 486704"/>
                <a:gd name="connsiteX322" fmla="*/ 310034 w 837140"/>
                <a:gd name="connsiteY322" fmla="*/ 300296 h 486704"/>
                <a:gd name="connsiteX323" fmla="*/ 298353 w 837140"/>
                <a:gd name="connsiteY323" fmla="*/ 300296 h 486704"/>
                <a:gd name="connsiteX324" fmla="*/ 298353 w 837140"/>
                <a:gd name="connsiteY324" fmla="*/ 322685 h 486704"/>
                <a:gd name="connsiteX325" fmla="*/ 284725 w 837140"/>
                <a:gd name="connsiteY325" fmla="*/ 322685 h 486704"/>
                <a:gd name="connsiteX326" fmla="*/ 284725 w 837140"/>
                <a:gd name="connsiteY326" fmla="*/ 300296 h 486704"/>
                <a:gd name="connsiteX327" fmla="*/ 273044 w 837140"/>
                <a:gd name="connsiteY327" fmla="*/ 300296 h 486704"/>
                <a:gd name="connsiteX328" fmla="*/ 273044 w 837140"/>
                <a:gd name="connsiteY328" fmla="*/ 322685 h 486704"/>
                <a:gd name="connsiteX329" fmla="*/ 259416 w 837140"/>
                <a:gd name="connsiteY329" fmla="*/ 322685 h 486704"/>
                <a:gd name="connsiteX330" fmla="*/ 259416 w 837140"/>
                <a:gd name="connsiteY330" fmla="*/ 300296 h 486704"/>
                <a:gd name="connsiteX331" fmla="*/ 247735 w 837140"/>
                <a:gd name="connsiteY331" fmla="*/ 300296 h 486704"/>
                <a:gd name="connsiteX332" fmla="*/ 247735 w 837140"/>
                <a:gd name="connsiteY332" fmla="*/ 322685 h 486704"/>
                <a:gd name="connsiteX333" fmla="*/ 234107 w 837140"/>
                <a:gd name="connsiteY333" fmla="*/ 322685 h 486704"/>
                <a:gd name="connsiteX334" fmla="*/ 234107 w 837140"/>
                <a:gd name="connsiteY334" fmla="*/ 300296 h 486704"/>
                <a:gd name="connsiteX335" fmla="*/ 222426 w 837140"/>
                <a:gd name="connsiteY335" fmla="*/ 300296 h 486704"/>
                <a:gd name="connsiteX336" fmla="*/ 222426 w 837140"/>
                <a:gd name="connsiteY336" fmla="*/ 322685 h 486704"/>
                <a:gd name="connsiteX337" fmla="*/ 208798 w 837140"/>
                <a:gd name="connsiteY337" fmla="*/ 322685 h 486704"/>
                <a:gd name="connsiteX338" fmla="*/ 208798 w 837140"/>
                <a:gd name="connsiteY338" fmla="*/ 300296 h 486704"/>
                <a:gd name="connsiteX339" fmla="*/ 198091 w 837140"/>
                <a:gd name="connsiteY339" fmla="*/ 300296 h 486704"/>
                <a:gd name="connsiteX340" fmla="*/ 198091 w 837140"/>
                <a:gd name="connsiteY340" fmla="*/ 300296 h 486704"/>
                <a:gd name="connsiteX341" fmla="*/ 218533 w 837140"/>
                <a:gd name="connsiteY341" fmla="*/ 332419 h 486704"/>
                <a:gd name="connsiteX342" fmla="*/ 218533 w 837140"/>
                <a:gd name="connsiteY342" fmla="*/ 367462 h 486704"/>
                <a:gd name="connsiteX343" fmla="*/ 238001 w 837140"/>
                <a:gd name="connsiteY343" fmla="*/ 367462 h 486704"/>
                <a:gd name="connsiteX344" fmla="*/ 238001 w 837140"/>
                <a:gd name="connsiteY344" fmla="*/ 332419 h 486704"/>
                <a:gd name="connsiteX345" fmla="*/ 218533 w 837140"/>
                <a:gd name="connsiteY345" fmla="*/ 332419 h 486704"/>
                <a:gd name="connsiteX346" fmla="*/ 218533 w 837140"/>
                <a:gd name="connsiteY346" fmla="*/ 332419 h 486704"/>
                <a:gd name="connsiteX347" fmla="*/ 240921 w 837140"/>
                <a:gd name="connsiteY347" fmla="*/ 332419 h 486704"/>
                <a:gd name="connsiteX348" fmla="*/ 240921 w 837140"/>
                <a:gd name="connsiteY348" fmla="*/ 367462 h 486704"/>
                <a:gd name="connsiteX349" fmla="*/ 260390 w 837140"/>
                <a:gd name="connsiteY349" fmla="*/ 367462 h 486704"/>
                <a:gd name="connsiteX350" fmla="*/ 260390 w 837140"/>
                <a:gd name="connsiteY350" fmla="*/ 332419 h 486704"/>
                <a:gd name="connsiteX351" fmla="*/ 240921 w 837140"/>
                <a:gd name="connsiteY351" fmla="*/ 332419 h 486704"/>
                <a:gd name="connsiteX352" fmla="*/ 240921 w 837140"/>
                <a:gd name="connsiteY352" fmla="*/ 332419 h 486704"/>
                <a:gd name="connsiteX353" fmla="*/ 263310 w 837140"/>
                <a:gd name="connsiteY353" fmla="*/ 332419 h 486704"/>
                <a:gd name="connsiteX354" fmla="*/ 263310 w 837140"/>
                <a:gd name="connsiteY354" fmla="*/ 367462 h 486704"/>
                <a:gd name="connsiteX355" fmla="*/ 282778 w 837140"/>
                <a:gd name="connsiteY355" fmla="*/ 367462 h 486704"/>
                <a:gd name="connsiteX356" fmla="*/ 282778 w 837140"/>
                <a:gd name="connsiteY356" fmla="*/ 332419 h 486704"/>
                <a:gd name="connsiteX357" fmla="*/ 263310 w 837140"/>
                <a:gd name="connsiteY357" fmla="*/ 332419 h 486704"/>
                <a:gd name="connsiteX358" fmla="*/ 263310 w 837140"/>
                <a:gd name="connsiteY358" fmla="*/ 332419 h 486704"/>
                <a:gd name="connsiteX359" fmla="*/ 198091 w 837140"/>
                <a:gd name="connsiteY359" fmla="*/ 332419 h 486704"/>
                <a:gd name="connsiteX360" fmla="*/ 198091 w 837140"/>
                <a:gd name="connsiteY360" fmla="*/ 367462 h 486704"/>
                <a:gd name="connsiteX361" fmla="*/ 214639 w 837140"/>
                <a:gd name="connsiteY361" fmla="*/ 367462 h 486704"/>
                <a:gd name="connsiteX362" fmla="*/ 214639 w 837140"/>
                <a:gd name="connsiteY362" fmla="*/ 332419 h 486704"/>
                <a:gd name="connsiteX363" fmla="*/ 198091 w 837140"/>
                <a:gd name="connsiteY363" fmla="*/ 332419 h 486704"/>
                <a:gd name="connsiteX364" fmla="*/ 198091 w 837140"/>
                <a:gd name="connsiteY364" fmla="*/ 332419 h 486704"/>
                <a:gd name="connsiteX365" fmla="*/ 198091 w 837140"/>
                <a:gd name="connsiteY365" fmla="*/ 370382 h 486704"/>
                <a:gd name="connsiteX366" fmla="*/ 198091 w 837140"/>
                <a:gd name="connsiteY366" fmla="*/ 421972 h 486704"/>
                <a:gd name="connsiteX367" fmla="*/ 211719 w 837140"/>
                <a:gd name="connsiteY367" fmla="*/ 421972 h 486704"/>
                <a:gd name="connsiteX368" fmla="*/ 211719 w 837140"/>
                <a:gd name="connsiteY368" fmla="*/ 378169 h 486704"/>
                <a:gd name="connsiteX369" fmla="*/ 221453 w 837140"/>
                <a:gd name="connsiteY369" fmla="*/ 378169 h 486704"/>
                <a:gd name="connsiteX370" fmla="*/ 221453 w 837140"/>
                <a:gd name="connsiteY370" fmla="*/ 421972 h 486704"/>
                <a:gd name="connsiteX371" fmla="*/ 234107 w 837140"/>
                <a:gd name="connsiteY371" fmla="*/ 421972 h 486704"/>
                <a:gd name="connsiteX372" fmla="*/ 234107 w 837140"/>
                <a:gd name="connsiteY372" fmla="*/ 378169 h 486704"/>
                <a:gd name="connsiteX373" fmla="*/ 243842 w 837140"/>
                <a:gd name="connsiteY373" fmla="*/ 378169 h 486704"/>
                <a:gd name="connsiteX374" fmla="*/ 243842 w 837140"/>
                <a:gd name="connsiteY374" fmla="*/ 421972 h 486704"/>
                <a:gd name="connsiteX375" fmla="*/ 256496 w 837140"/>
                <a:gd name="connsiteY375" fmla="*/ 421972 h 486704"/>
                <a:gd name="connsiteX376" fmla="*/ 256496 w 837140"/>
                <a:gd name="connsiteY376" fmla="*/ 378169 h 486704"/>
                <a:gd name="connsiteX377" fmla="*/ 266230 w 837140"/>
                <a:gd name="connsiteY377" fmla="*/ 378169 h 486704"/>
                <a:gd name="connsiteX378" fmla="*/ 266230 w 837140"/>
                <a:gd name="connsiteY378" fmla="*/ 421972 h 486704"/>
                <a:gd name="connsiteX379" fmla="*/ 278885 w 837140"/>
                <a:gd name="connsiteY379" fmla="*/ 421972 h 486704"/>
                <a:gd name="connsiteX380" fmla="*/ 278885 w 837140"/>
                <a:gd name="connsiteY380" fmla="*/ 378169 h 486704"/>
                <a:gd name="connsiteX381" fmla="*/ 288619 w 837140"/>
                <a:gd name="connsiteY381" fmla="*/ 378169 h 486704"/>
                <a:gd name="connsiteX382" fmla="*/ 288619 w 837140"/>
                <a:gd name="connsiteY382" fmla="*/ 421972 h 486704"/>
                <a:gd name="connsiteX383" fmla="*/ 343130 w 837140"/>
                <a:gd name="connsiteY383" fmla="*/ 421972 h 486704"/>
                <a:gd name="connsiteX384" fmla="*/ 343130 w 837140"/>
                <a:gd name="connsiteY384" fmla="*/ 370382 h 486704"/>
                <a:gd name="connsiteX385" fmla="*/ 198091 w 837140"/>
                <a:gd name="connsiteY385" fmla="*/ 370382 h 486704"/>
                <a:gd name="connsiteX386" fmla="*/ 198091 w 837140"/>
                <a:gd name="connsiteY386" fmla="*/ 370382 h 486704"/>
                <a:gd name="connsiteX387" fmla="*/ 17035 w 837140"/>
                <a:gd name="connsiteY387" fmla="*/ 269147 h 486704"/>
                <a:gd name="connsiteX388" fmla="*/ 17035 w 837140"/>
                <a:gd name="connsiteY388" fmla="*/ 302243 h 486704"/>
                <a:gd name="connsiteX389" fmla="*/ 54998 w 837140"/>
                <a:gd name="connsiteY389" fmla="*/ 302243 h 486704"/>
                <a:gd name="connsiteX390" fmla="*/ 54998 w 837140"/>
                <a:gd name="connsiteY390" fmla="*/ 269147 h 486704"/>
                <a:gd name="connsiteX391" fmla="*/ 17035 w 837140"/>
                <a:gd name="connsiteY391" fmla="*/ 269147 h 486704"/>
                <a:gd name="connsiteX392" fmla="*/ 17035 w 837140"/>
                <a:gd name="connsiteY392" fmla="*/ 269147 h 486704"/>
                <a:gd name="connsiteX393" fmla="*/ 412243 w 837140"/>
                <a:gd name="connsiteY393" fmla="*/ 318791 h 486704"/>
                <a:gd name="connsiteX394" fmla="*/ 412243 w 837140"/>
                <a:gd name="connsiteY394" fmla="*/ 300296 h 486704"/>
                <a:gd name="connsiteX395" fmla="*/ 399589 w 837140"/>
                <a:gd name="connsiteY395" fmla="*/ 300296 h 486704"/>
                <a:gd name="connsiteX396" fmla="*/ 399589 w 837140"/>
                <a:gd name="connsiteY396" fmla="*/ 318791 h 486704"/>
                <a:gd name="connsiteX397" fmla="*/ 412243 w 837140"/>
                <a:gd name="connsiteY397" fmla="*/ 318791 h 486704"/>
                <a:gd name="connsiteX398" fmla="*/ 412243 w 837140"/>
                <a:gd name="connsiteY398" fmla="*/ 318791 h 486704"/>
                <a:gd name="connsiteX399" fmla="*/ 425871 w 837140"/>
                <a:gd name="connsiteY399" fmla="*/ 131897 h 486704"/>
                <a:gd name="connsiteX400" fmla="*/ 425871 w 837140"/>
                <a:gd name="connsiteY400" fmla="*/ 94907 h 486704"/>
                <a:gd name="connsiteX401" fmla="*/ 418084 w 837140"/>
                <a:gd name="connsiteY401" fmla="*/ 90040 h 486704"/>
                <a:gd name="connsiteX402" fmla="*/ 410296 w 837140"/>
                <a:gd name="connsiteY402" fmla="*/ 94907 h 486704"/>
                <a:gd name="connsiteX403" fmla="*/ 410296 w 837140"/>
                <a:gd name="connsiteY403" fmla="*/ 131897 h 486704"/>
                <a:gd name="connsiteX404" fmla="*/ 425871 w 837140"/>
                <a:gd name="connsiteY404" fmla="*/ 131897 h 486704"/>
                <a:gd name="connsiteX405" fmla="*/ 425871 w 837140"/>
                <a:gd name="connsiteY405" fmla="*/ 131897 h 486704"/>
                <a:gd name="connsiteX406" fmla="*/ 432685 w 837140"/>
                <a:gd name="connsiteY406" fmla="*/ 212690 h 486704"/>
                <a:gd name="connsiteX407" fmla="*/ 432685 w 837140"/>
                <a:gd name="connsiteY407" fmla="*/ 143578 h 486704"/>
                <a:gd name="connsiteX408" fmla="*/ 404456 w 837140"/>
                <a:gd name="connsiteY408" fmla="*/ 143578 h 486704"/>
                <a:gd name="connsiteX409" fmla="*/ 404456 w 837140"/>
                <a:gd name="connsiteY409" fmla="*/ 212690 h 486704"/>
                <a:gd name="connsiteX410" fmla="*/ 432685 w 837140"/>
                <a:gd name="connsiteY410" fmla="*/ 212690 h 486704"/>
                <a:gd name="connsiteX411" fmla="*/ 432685 w 837140"/>
                <a:gd name="connsiteY411" fmla="*/ 212690 h 486704"/>
                <a:gd name="connsiteX412" fmla="*/ 454100 w 837140"/>
                <a:gd name="connsiteY412" fmla="*/ 249679 h 486704"/>
                <a:gd name="connsiteX413" fmla="*/ 454100 w 837140"/>
                <a:gd name="connsiteY413" fmla="*/ 225344 h 486704"/>
                <a:gd name="connsiteX414" fmla="*/ 382067 w 837140"/>
                <a:gd name="connsiteY414" fmla="*/ 225344 h 486704"/>
                <a:gd name="connsiteX415" fmla="*/ 382067 w 837140"/>
                <a:gd name="connsiteY415" fmla="*/ 249679 h 486704"/>
                <a:gd name="connsiteX416" fmla="*/ 454100 w 837140"/>
                <a:gd name="connsiteY416" fmla="*/ 249679 h 486704"/>
                <a:gd name="connsiteX417" fmla="*/ 454100 w 837140"/>
                <a:gd name="connsiteY417" fmla="*/ 249679 h 486704"/>
                <a:gd name="connsiteX418" fmla="*/ 418084 w 837140"/>
                <a:gd name="connsiteY418" fmla="*/ 266227 h 486704"/>
                <a:gd name="connsiteX419" fmla="*/ 424898 w 837140"/>
                <a:gd name="connsiteY419" fmla="*/ 273041 h 486704"/>
                <a:gd name="connsiteX420" fmla="*/ 424898 w 837140"/>
                <a:gd name="connsiteY420" fmla="*/ 274988 h 486704"/>
                <a:gd name="connsiteX421" fmla="*/ 437552 w 837140"/>
                <a:gd name="connsiteY421" fmla="*/ 274988 h 486704"/>
                <a:gd name="connsiteX422" fmla="*/ 437552 w 837140"/>
                <a:gd name="connsiteY422" fmla="*/ 273041 h 486704"/>
                <a:gd name="connsiteX423" fmla="*/ 444366 w 837140"/>
                <a:gd name="connsiteY423" fmla="*/ 266227 h 486704"/>
                <a:gd name="connsiteX424" fmla="*/ 444366 w 837140"/>
                <a:gd name="connsiteY424" fmla="*/ 266227 h 486704"/>
                <a:gd name="connsiteX425" fmla="*/ 451180 w 837140"/>
                <a:gd name="connsiteY425" fmla="*/ 273041 h 486704"/>
                <a:gd name="connsiteX426" fmla="*/ 451180 w 837140"/>
                <a:gd name="connsiteY426" fmla="*/ 274988 h 486704"/>
                <a:gd name="connsiteX427" fmla="*/ 463834 w 837140"/>
                <a:gd name="connsiteY427" fmla="*/ 274988 h 486704"/>
                <a:gd name="connsiteX428" fmla="*/ 463834 w 837140"/>
                <a:gd name="connsiteY428" fmla="*/ 273041 h 486704"/>
                <a:gd name="connsiteX429" fmla="*/ 470648 w 837140"/>
                <a:gd name="connsiteY429" fmla="*/ 266227 h 486704"/>
                <a:gd name="connsiteX430" fmla="*/ 470648 w 837140"/>
                <a:gd name="connsiteY430" fmla="*/ 266227 h 486704"/>
                <a:gd name="connsiteX431" fmla="*/ 477462 w 837140"/>
                <a:gd name="connsiteY431" fmla="*/ 273041 h 486704"/>
                <a:gd name="connsiteX432" fmla="*/ 477462 w 837140"/>
                <a:gd name="connsiteY432" fmla="*/ 274988 h 486704"/>
                <a:gd name="connsiteX433" fmla="*/ 490116 w 837140"/>
                <a:gd name="connsiteY433" fmla="*/ 274988 h 486704"/>
                <a:gd name="connsiteX434" fmla="*/ 490116 w 837140"/>
                <a:gd name="connsiteY434" fmla="*/ 273041 h 486704"/>
                <a:gd name="connsiteX435" fmla="*/ 496931 w 837140"/>
                <a:gd name="connsiteY435" fmla="*/ 266227 h 486704"/>
                <a:gd name="connsiteX436" fmla="*/ 496931 w 837140"/>
                <a:gd name="connsiteY436" fmla="*/ 266227 h 486704"/>
                <a:gd name="connsiteX437" fmla="*/ 503744 w 837140"/>
                <a:gd name="connsiteY437" fmla="*/ 273041 h 486704"/>
                <a:gd name="connsiteX438" fmla="*/ 503744 w 837140"/>
                <a:gd name="connsiteY438" fmla="*/ 274988 h 486704"/>
                <a:gd name="connsiteX439" fmla="*/ 516399 w 837140"/>
                <a:gd name="connsiteY439" fmla="*/ 274988 h 486704"/>
                <a:gd name="connsiteX440" fmla="*/ 516399 w 837140"/>
                <a:gd name="connsiteY440" fmla="*/ 273041 h 486704"/>
                <a:gd name="connsiteX441" fmla="*/ 523213 w 837140"/>
                <a:gd name="connsiteY441" fmla="*/ 266227 h 486704"/>
                <a:gd name="connsiteX442" fmla="*/ 523213 w 837140"/>
                <a:gd name="connsiteY442" fmla="*/ 266227 h 486704"/>
                <a:gd name="connsiteX443" fmla="*/ 530027 w 837140"/>
                <a:gd name="connsiteY443" fmla="*/ 273041 h 486704"/>
                <a:gd name="connsiteX444" fmla="*/ 530027 w 837140"/>
                <a:gd name="connsiteY444" fmla="*/ 274988 h 486704"/>
                <a:gd name="connsiteX445" fmla="*/ 542681 w 837140"/>
                <a:gd name="connsiteY445" fmla="*/ 274988 h 486704"/>
                <a:gd name="connsiteX446" fmla="*/ 542681 w 837140"/>
                <a:gd name="connsiteY446" fmla="*/ 273041 h 486704"/>
                <a:gd name="connsiteX447" fmla="*/ 549495 w 837140"/>
                <a:gd name="connsiteY447" fmla="*/ 266227 h 486704"/>
                <a:gd name="connsiteX448" fmla="*/ 549495 w 837140"/>
                <a:gd name="connsiteY448" fmla="*/ 266227 h 486704"/>
                <a:gd name="connsiteX449" fmla="*/ 556309 w 837140"/>
                <a:gd name="connsiteY449" fmla="*/ 273041 h 486704"/>
                <a:gd name="connsiteX450" fmla="*/ 556309 w 837140"/>
                <a:gd name="connsiteY450" fmla="*/ 274988 h 486704"/>
                <a:gd name="connsiteX451" fmla="*/ 568963 w 837140"/>
                <a:gd name="connsiteY451" fmla="*/ 274988 h 486704"/>
                <a:gd name="connsiteX452" fmla="*/ 568963 w 837140"/>
                <a:gd name="connsiteY452" fmla="*/ 273041 h 486704"/>
                <a:gd name="connsiteX453" fmla="*/ 575778 w 837140"/>
                <a:gd name="connsiteY453" fmla="*/ 266227 h 486704"/>
                <a:gd name="connsiteX454" fmla="*/ 575778 w 837140"/>
                <a:gd name="connsiteY454" fmla="*/ 266227 h 486704"/>
                <a:gd name="connsiteX455" fmla="*/ 582591 w 837140"/>
                <a:gd name="connsiteY455" fmla="*/ 273041 h 486704"/>
                <a:gd name="connsiteX456" fmla="*/ 582591 w 837140"/>
                <a:gd name="connsiteY456" fmla="*/ 274988 h 486704"/>
                <a:gd name="connsiteX457" fmla="*/ 595246 w 837140"/>
                <a:gd name="connsiteY457" fmla="*/ 274988 h 486704"/>
                <a:gd name="connsiteX458" fmla="*/ 595246 w 837140"/>
                <a:gd name="connsiteY458" fmla="*/ 273041 h 486704"/>
                <a:gd name="connsiteX459" fmla="*/ 602060 w 837140"/>
                <a:gd name="connsiteY459" fmla="*/ 266227 h 486704"/>
                <a:gd name="connsiteX460" fmla="*/ 602060 w 837140"/>
                <a:gd name="connsiteY460" fmla="*/ 266227 h 486704"/>
                <a:gd name="connsiteX461" fmla="*/ 608874 w 837140"/>
                <a:gd name="connsiteY461" fmla="*/ 273041 h 486704"/>
                <a:gd name="connsiteX462" fmla="*/ 608874 w 837140"/>
                <a:gd name="connsiteY462" fmla="*/ 274988 h 486704"/>
                <a:gd name="connsiteX463" fmla="*/ 621528 w 837140"/>
                <a:gd name="connsiteY463" fmla="*/ 274988 h 486704"/>
                <a:gd name="connsiteX464" fmla="*/ 621528 w 837140"/>
                <a:gd name="connsiteY464" fmla="*/ 273041 h 486704"/>
                <a:gd name="connsiteX465" fmla="*/ 628342 w 837140"/>
                <a:gd name="connsiteY465" fmla="*/ 266227 h 486704"/>
                <a:gd name="connsiteX466" fmla="*/ 628342 w 837140"/>
                <a:gd name="connsiteY466" fmla="*/ 266227 h 486704"/>
                <a:gd name="connsiteX467" fmla="*/ 635156 w 837140"/>
                <a:gd name="connsiteY467" fmla="*/ 273041 h 486704"/>
                <a:gd name="connsiteX468" fmla="*/ 635156 w 837140"/>
                <a:gd name="connsiteY468" fmla="*/ 274988 h 486704"/>
                <a:gd name="connsiteX469" fmla="*/ 645863 w 837140"/>
                <a:gd name="connsiteY469" fmla="*/ 274988 h 486704"/>
                <a:gd name="connsiteX470" fmla="*/ 645863 w 837140"/>
                <a:gd name="connsiteY470" fmla="*/ 259413 h 486704"/>
                <a:gd name="connsiteX471" fmla="*/ 205878 w 837140"/>
                <a:gd name="connsiteY471" fmla="*/ 259413 h 486704"/>
                <a:gd name="connsiteX472" fmla="*/ 205878 w 837140"/>
                <a:gd name="connsiteY472" fmla="*/ 274988 h 486704"/>
                <a:gd name="connsiteX473" fmla="*/ 216586 w 837140"/>
                <a:gd name="connsiteY473" fmla="*/ 274988 h 486704"/>
                <a:gd name="connsiteX474" fmla="*/ 216586 w 837140"/>
                <a:gd name="connsiteY474" fmla="*/ 273041 h 486704"/>
                <a:gd name="connsiteX475" fmla="*/ 223400 w 837140"/>
                <a:gd name="connsiteY475" fmla="*/ 266227 h 486704"/>
                <a:gd name="connsiteX476" fmla="*/ 223400 w 837140"/>
                <a:gd name="connsiteY476" fmla="*/ 266227 h 486704"/>
                <a:gd name="connsiteX477" fmla="*/ 230214 w 837140"/>
                <a:gd name="connsiteY477" fmla="*/ 273041 h 486704"/>
                <a:gd name="connsiteX478" fmla="*/ 230214 w 837140"/>
                <a:gd name="connsiteY478" fmla="*/ 274988 h 486704"/>
                <a:gd name="connsiteX479" fmla="*/ 242868 w 837140"/>
                <a:gd name="connsiteY479" fmla="*/ 274988 h 486704"/>
                <a:gd name="connsiteX480" fmla="*/ 242868 w 837140"/>
                <a:gd name="connsiteY480" fmla="*/ 273041 h 486704"/>
                <a:gd name="connsiteX481" fmla="*/ 249682 w 837140"/>
                <a:gd name="connsiteY481" fmla="*/ 266227 h 486704"/>
                <a:gd name="connsiteX482" fmla="*/ 249682 w 837140"/>
                <a:gd name="connsiteY482" fmla="*/ 266227 h 486704"/>
                <a:gd name="connsiteX483" fmla="*/ 256496 w 837140"/>
                <a:gd name="connsiteY483" fmla="*/ 273041 h 486704"/>
                <a:gd name="connsiteX484" fmla="*/ 256496 w 837140"/>
                <a:gd name="connsiteY484" fmla="*/ 274988 h 486704"/>
                <a:gd name="connsiteX485" fmla="*/ 269151 w 837140"/>
                <a:gd name="connsiteY485" fmla="*/ 274988 h 486704"/>
                <a:gd name="connsiteX486" fmla="*/ 269151 w 837140"/>
                <a:gd name="connsiteY486" fmla="*/ 273041 h 486704"/>
                <a:gd name="connsiteX487" fmla="*/ 275964 w 837140"/>
                <a:gd name="connsiteY487" fmla="*/ 266227 h 486704"/>
                <a:gd name="connsiteX488" fmla="*/ 275964 w 837140"/>
                <a:gd name="connsiteY488" fmla="*/ 266227 h 486704"/>
                <a:gd name="connsiteX489" fmla="*/ 282778 w 837140"/>
                <a:gd name="connsiteY489" fmla="*/ 273041 h 486704"/>
                <a:gd name="connsiteX490" fmla="*/ 282778 w 837140"/>
                <a:gd name="connsiteY490" fmla="*/ 274988 h 486704"/>
                <a:gd name="connsiteX491" fmla="*/ 295433 w 837140"/>
                <a:gd name="connsiteY491" fmla="*/ 274988 h 486704"/>
                <a:gd name="connsiteX492" fmla="*/ 295433 w 837140"/>
                <a:gd name="connsiteY492" fmla="*/ 273041 h 486704"/>
                <a:gd name="connsiteX493" fmla="*/ 302247 w 837140"/>
                <a:gd name="connsiteY493" fmla="*/ 266227 h 486704"/>
                <a:gd name="connsiteX494" fmla="*/ 302247 w 837140"/>
                <a:gd name="connsiteY494" fmla="*/ 266227 h 486704"/>
                <a:gd name="connsiteX495" fmla="*/ 309060 w 837140"/>
                <a:gd name="connsiteY495" fmla="*/ 273041 h 486704"/>
                <a:gd name="connsiteX496" fmla="*/ 309060 w 837140"/>
                <a:gd name="connsiteY496" fmla="*/ 274988 h 486704"/>
                <a:gd name="connsiteX497" fmla="*/ 321715 w 837140"/>
                <a:gd name="connsiteY497" fmla="*/ 274988 h 486704"/>
                <a:gd name="connsiteX498" fmla="*/ 321715 w 837140"/>
                <a:gd name="connsiteY498" fmla="*/ 273041 h 486704"/>
                <a:gd name="connsiteX499" fmla="*/ 328529 w 837140"/>
                <a:gd name="connsiteY499" fmla="*/ 266227 h 486704"/>
                <a:gd name="connsiteX500" fmla="*/ 328529 w 837140"/>
                <a:gd name="connsiteY500" fmla="*/ 266227 h 486704"/>
                <a:gd name="connsiteX501" fmla="*/ 335343 w 837140"/>
                <a:gd name="connsiteY501" fmla="*/ 273041 h 486704"/>
                <a:gd name="connsiteX502" fmla="*/ 335343 w 837140"/>
                <a:gd name="connsiteY502" fmla="*/ 274988 h 486704"/>
                <a:gd name="connsiteX503" fmla="*/ 347997 w 837140"/>
                <a:gd name="connsiteY503" fmla="*/ 274988 h 486704"/>
                <a:gd name="connsiteX504" fmla="*/ 347997 w 837140"/>
                <a:gd name="connsiteY504" fmla="*/ 273041 h 486704"/>
                <a:gd name="connsiteX505" fmla="*/ 354811 w 837140"/>
                <a:gd name="connsiteY505" fmla="*/ 266227 h 486704"/>
                <a:gd name="connsiteX506" fmla="*/ 354811 w 837140"/>
                <a:gd name="connsiteY506" fmla="*/ 266227 h 486704"/>
                <a:gd name="connsiteX507" fmla="*/ 361625 w 837140"/>
                <a:gd name="connsiteY507" fmla="*/ 273041 h 486704"/>
                <a:gd name="connsiteX508" fmla="*/ 361625 w 837140"/>
                <a:gd name="connsiteY508" fmla="*/ 274988 h 486704"/>
                <a:gd name="connsiteX509" fmla="*/ 374280 w 837140"/>
                <a:gd name="connsiteY509" fmla="*/ 274988 h 486704"/>
                <a:gd name="connsiteX510" fmla="*/ 374280 w 837140"/>
                <a:gd name="connsiteY510" fmla="*/ 273041 h 486704"/>
                <a:gd name="connsiteX511" fmla="*/ 381094 w 837140"/>
                <a:gd name="connsiteY511" fmla="*/ 266227 h 486704"/>
                <a:gd name="connsiteX512" fmla="*/ 381094 w 837140"/>
                <a:gd name="connsiteY512" fmla="*/ 266227 h 486704"/>
                <a:gd name="connsiteX513" fmla="*/ 387907 w 837140"/>
                <a:gd name="connsiteY513" fmla="*/ 273041 h 486704"/>
                <a:gd name="connsiteX514" fmla="*/ 387907 w 837140"/>
                <a:gd name="connsiteY514" fmla="*/ 274988 h 486704"/>
                <a:gd name="connsiteX515" fmla="*/ 400562 w 837140"/>
                <a:gd name="connsiteY515" fmla="*/ 274988 h 486704"/>
                <a:gd name="connsiteX516" fmla="*/ 400562 w 837140"/>
                <a:gd name="connsiteY516" fmla="*/ 273041 h 486704"/>
                <a:gd name="connsiteX517" fmla="*/ 407376 w 837140"/>
                <a:gd name="connsiteY517" fmla="*/ 266227 h 486704"/>
                <a:gd name="connsiteX518" fmla="*/ 407376 w 837140"/>
                <a:gd name="connsiteY518" fmla="*/ 266227 h 486704"/>
                <a:gd name="connsiteX519" fmla="*/ 414190 w 837140"/>
                <a:gd name="connsiteY519" fmla="*/ 273041 h 486704"/>
                <a:gd name="connsiteX520" fmla="*/ 414190 w 837140"/>
                <a:gd name="connsiteY520" fmla="*/ 274988 h 486704"/>
                <a:gd name="connsiteX521" fmla="*/ 426844 w 837140"/>
                <a:gd name="connsiteY521" fmla="*/ 274988 h 486704"/>
                <a:gd name="connsiteX522" fmla="*/ 426844 w 837140"/>
                <a:gd name="connsiteY522" fmla="*/ 273041 h 486704"/>
                <a:gd name="connsiteX523" fmla="*/ 418084 w 837140"/>
                <a:gd name="connsiteY523" fmla="*/ 266227 h 486704"/>
                <a:gd name="connsiteX524" fmla="*/ 418084 w 837140"/>
                <a:gd name="connsiteY524" fmla="*/ 266227 h 486704"/>
                <a:gd name="connsiteX525" fmla="*/ 418084 w 837140"/>
                <a:gd name="connsiteY525" fmla="*/ 266227 h 486704"/>
                <a:gd name="connsiteX526" fmla="*/ 418084 w 837140"/>
                <a:gd name="connsiteY526" fmla="*/ 266227 h 486704"/>
                <a:gd name="connsiteX527" fmla="*/ 638076 w 837140"/>
                <a:gd name="connsiteY527" fmla="*/ 296403 h 486704"/>
                <a:gd name="connsiteX528" fmla="*/ 638076 w 837140"/>
                <a:gd name="connsiteY528" fmla="*/ 277908 h 486704"/>
                <a:gd name="connsiteX529" fmla="*/ 627369 w 837140"/>
                <a:gd name="connsiteY529" fmla="*/ 277908 h 486704"/>
                <a:gd name="connsiteX530" fmla="*/ 627369 w 837140"/>
                <a:gd name="connsiteY530" fmla="*/ 291536 h 486704"/>
                <a:gd name="connsiteX531" fmla="*/ 614714 w 837140"/>
                <a:gd name="connsiteY531" fmla="*/ 291536 h 486704"/>
                <a:gd name="connsiteX532" fmla="*/ 614714 w 837140"/>
                <a:gd name="connsiteY532" fmla="*/ 277908 h 486704"/>
                <a:gd name="connsiteX533" fmla="*/ 602060 w 837140"/>
                <a:gd name="connsiteY533" fmla="*/ 277908 h 486704"/>
                <a:gd name="connsiteX534" fmla="*/ 602060 w 837140"/>
                <a:gd name="connsiteY534" fmla="*/ 291536 h 486704"/>
                <a:gd name="connsiteX535" fmla="*/ 589405 w 837140"/>
                <a:gd name="connsiteY535" fmla="*/ 291536 h 486704"/>
                <a:gd name="connsiteX536" fmla="*/ 589405 w 837140"/>
                <a:gd name="connsiteY536" fmla="*/ 277908 h 486704"/>
                <a:gd name="connsiteX537" fmla="*/ 576751 w 837140"/>
                <a:gd name="connsiteY537" fmla="*/ 277908 h 486704"/>
                <a:gd name="connsiteX538" fmla="*/ 576751 w 837140"/>
                <a:gd name="connsiteY538" fmla="*/ 291536 h 486704"/>
                <a:gd name="connsiteX539" fmla="*/ 564096 w 837140"/>
                <a:gd name="connsiteY539" fmla="*/ 291536 h 486704"/>
                <a:gd name="connsiteX540" fmla="*/ 564096 w 837140"/>
                <a:gd name="connsiteY540" fmla="*/ 277908 h 486704"/>
                <a:gd name="connsiteX541" fmla="*/ 551442 w 837140"/>
                <a:gd name="connsiteY541" fmla="*/ 277908 h 486704"/>
                <a:gd name="connsiteX542" fmla="*/ 551442 w 837140"/>
                <a:gd name="connsiteY542" fmla="*/ 291536 h 486704"/>
                <a:gd name="connsiteX543" fmla="*/ 538787 w 837140"/>
                <a:gd name="connsiteY543" fmla="*/ 291536 h 486704"/>
                <a:gd name="connsiteX544" fmla="*/ 538787 w 837140"/>
                <a:gd name="connsiteY544" fmla="*/ 277908 h 486704"/>
                <a:gd name="connsiteX545" fmla="*/ 526133 w 837140"/>
                <a:gd name="connsiteY545" fmla="*/ 277908 h 486704"/>
                <a:gd name="connsiteX546" fmla="*/ 526133 w 837140"/>
                <a:gd name="connsiteY546" fmla="*/ 291536 h 486704"/>
                <a:gd name="connsiteX547" fmla="*/ 513478 w 837140"/>
                <a:gd name="connsiteY547" fmla="*/ 291536 h 486704"/>
                <a:gd name="connsiteX548" fmla="*/ 513478 w 837140"/>
                <a:gd name="connsiteY548" fmla="*/ 277908 h 486704"/>
                <a:gd name="connsiteX549" fmla="*/ 500824 w 837140"/>
                <a:gd name="connsiteY549" fmla="*/ 277908 h 486704"/>
                <a:gd name="connsiteX550" fmla="*/ 500824 w 837140"/>
                <a:gd name="connsiteY550" fmla="*/ 291536 h 486704"/>
                <a:gd name="connsiteX551" fmla="*/ 488170 w 837140"/>
                <a:gd name="connsiteY551" fmla="*/ 291536 h 486704"/>
                <a:gd name="connsiteX552" fmla="*/ 488170 w 837140"/>
                <a:gd name="connsiteY552" fmla="*/ 277908 h 486704"/>
                <a:gd name="connsiteX553" fmla="*/ 475515 w 837140"/>
                <a:gd name="connsiteY553" fmla="*/ 277908 h 486704"/>
                <a:gd name="connsiteX554" fmla="*/ 475515 w 837140"/>
                <a:gd name="connsiteY554" fmla="*/ 291536 h 486704"/>
                <a:gd name="connsiteX555" fmla="*/ 462861 w 837140"/>
                <a:gd name="connsiteY555" fmla="*/ 291536 h 486704"/>
                <a:gd name="connsiteX556" fmla="*/ 462861 w 837140"/>
                <a:gd name="connsiteY556" fmla="*/ 277908 h 486704"/>
                <a:gd name="connsiteX557" fmla="*/ 450206 w 837140"/>
                <a:gd name="connsiteY557" fmla="*/ 277908 h 486704"/>
                <a:gd name="connsiteX558" fmla="*/ 450206 w 837140"/>
                <a:gd name="connsiteY558" fmla="*/ 291536 h 486704"/>
                <a:gd name="connsiteX559" fmla="*/ 437552 w 837140"/>
                <a:gd name="connsiteY559" fmla="*/ 291536 h 486704"/>
                <a:gd name="connsiteX560" fmla="*/ 437552 w 837140"/>
                <a:gd name="connsiteY560" fmla="*/ 277908 h 486704"/>
                <a:gd name="connsiteX561" fmla="*/ 424898 w 837140"/>
                <a:gd name="connsiteY561" fmla="*/ 277908 h 486704"/>
                <a:gd name="connsiteX562" fmla="*/ 424898 w 837140"/>
                <a:gd name="connsiteY562" fmla="*/ 291536 h 486704"/>
                <a:gd name="connsiteX563" fmla="*/ 412243 w 837140"/>
                <a:gd name="connsiteY563" fmla="*/ 291536 h 486704"/>
                <a:gd name="connsiteX564" fmla="*/ 412243 w 837140"/>
                <a:gd name="connsiteY564" fmla="*/ 277908 h 486704"/>
                <a:gd name="connsiteX565" fmla="*/ 399589 w 837140"/>
                <a:gd name="connsiteY565" fmla="*/ 277908 h 486704"/>
                <a:gd name="connsiteX566" fmla="*/ 399589 w 837140"/>
                <a:gd name="connsiteY566" fmla="*/ 291536 h 486704"/>
                <a:gd name="connsiteX567" fmla="*/ 386934 w 837140"/>
                <a:gd name="connsiteY567" fmla="*/ 291536 h 486704"/>
                <a:gd name="connsiteX568" fmla="*/ 386934 w 837140"/>
                <a:gd name="connsiteY568" fmla="*/ 277908 h 486704"/>
                <a:gd name="connsiteX569" fmla="*/ 374280 w 837140"/>
                <a:gd name="connsiteY569" fmla="*/ 277908 h 486704"/>
                <a:gd name="connsiteX570" fmla="*/ 374280 w 837140"/>
                <a:gd name="connsiteY570" fmla="*/ 291536 h 486704"/>
                <a:gd name="connsiteX571" fmla="*/ 361625 w 837140"/>
                <a:gd name="connsiteY571" fmla="*/ 291536 h 486704"/>
                <a:gd name="connsiteX572" fmla="*/ 361625 w 837140"/>
                <a:gd name="connsiteY572" fmla="*/ 277908 h 486704"/>
                <a:gd name="connsiteX573" fmla="*/ 348971 w 837140"/>
                <a:gd name="connsiteY573" fmla="*/ 277908 h 486704"/>
                <a:gd name="connsiteX574" fmla="*/ 348971 w 837140"/>
                <a:gd name="connsiteY574" fmla="*/ 291536 h 486704"/>
                <a:gd name="connsiteX575" fmla="*/ 336316 w 837140"/>
                <a:gd name="connsiteY575" fmla="*/ 291536 h 486704"/>
                <a:gd name="connsiteX576" fmla="*/ 336316 w 837140"/>
                <a:gd name="connsiteY576" fmla="*/ 277908 h 486704"/>
                <a:gd name="connsiteX577" fmla="*/ 323662 w 837140"/>
                <a:gd name="connsiteY577" fmla="*/ 277908 h 486704"/>
                <a:gd name="connsiteX578" fmla="*/ 323662 w 837140"/>
                <a:gd name="connsiteY578" fmla="*/ 291536 h 486704"/>
                <a:gd name="connsiteX579" fmla="*/ 311007 w 837140"/>
                <a:gd name="connsiteY579" fmla="*/ 291536 h 486704"/>
                <a:gd name="connsiteX580" fmla="*/ 311007 w 837140"/>
                <a:gd name="connsiteY580" fmla="*/ 277908 h 486704"/>
                <a:gd name="connsiteX581" fmla="*/ 298353 w 837140"/>
                <a:gd name="connsiteY581" fmla="*/ 277908 h 486704"/>
                <a:gd name="connsiteX582" fmla="*/ 298353 w 837140"/>
                <a:gd name="connsiteY582" fmla="*/ 291536 h 486704"/>
                <a:gd name="connsiteX583" fmla="*/ 285699 w 837140"/>
                <a:gd name="connsiteY583" fmla="*/ 291536 h 486704"/>
                <a:gd name="connsiteX584" fmla="*/ 285699 w 837140"/>
                <a:gd name="connsiteY584" fmla="*/ 277908 h 486704"/>
                <a:gd name="connsiteX585" fmla="*/ 273044 w 837140"/>
                <a:gd name="connsiteY585" fmla="*/ 277908 h 486704"/>
                <a:gd name="connsiteX586" fmla="*/ 273044 w 837140"/>
                <a:gd name="connsiteY586" fmla="*/ 291536 h 486704"/>
                <a:gd name="connsiteX587" fmla="*/ 260390 w 837140"/>
                <a:gd name="connsiteY587" fmla="*/ 291536 h 486704"/>
                <a:gd name="connsiteX588" fmla="*/ 260390 w 837140"/>
                <a:gd name="connsiteY588" fmla="*/ 277908 h 486704"/>
                <a:gd name="connsiteX589" fmla="*/ 247735 w 837140"/>
                <a:gd name="connsiteY589" fmla="*/ 277908 h 486704"/>
                <a:gd name="connsiteX590" fmla="*/ 247735 w 837140"/>
                <a:gd name="connsiteY590" fmla="*/ 291536 h 486704"/>
                <a:gd name="connsiteX591" fmla="*/ 235081 w 837140"/>
                <a:gd name="connsiteY591" fmla="*/ 291536 h 486704"/>
                <a:gd name="connsiteX592" fmla="*/ 235081 w 837140"/>
                <a:gd name="connsiteY592" fmla="*/ 277908 h 486704"/>
                <a:gd name="connsiteX593" fmla="*/ 222426 w 837140"/>
                <a:gd name="connsiteY593" fmla="*/ 277908 h 486704"/>
                <a:gd name="connsiteX594" fmla="*/ 222426 w 837140"/>
                <a:gd name="connsiteY594" fmla="*/ 291536 h 486704"/>
                <a:gd name="connsiteX595" fmla="*/ 209772 w 837140"/>
                <a:gd name="connsiteY595" fmla="*/ 291536 h 486704"/>
                <a:gd name="connsiteX596" fmla="*/ 209772 w 837140"/>
                <a:gd name="connsiteY596" fmla="*/ 277908 h 486704"/>
                <a:gd name="connsiteX597" fmla="*/ 199064 w 837140"/>
                <a:gd name="connsiteY597" fmla="*/ 277908 h 486704"/>
                <a:gd name="connsiteX598" fmla="*/ 199064 w 837140"/>
                <a:gd name="connsiteY598" fmla="*/ 296403 h 486704"/>
                <a:gd name="connsiteX599" fmla="*/ 638076 w 837140"/>
                <a:gd name="connsiteY599" fmla="*/ 296403 h 486704"/>
                <a:gd name="connsiteX600" fmla="*/ 638076 w 837140"/>
                <a:gd name="connsiteY600" fmla="*/ 296403 h 486704"/>
                <a:gd name="connsiteX601" fmla="*/ 461887 w 837140"/>
                <a:gd name="connsiteY601" fmla="*/ 330472 h 486704"/>
                <a:gd name="connsiteX602" fmla="*/ 493037 w 837140"/>
                <a:gd name="connsiteY602" fmla="*/ 352861 h 486704"/>
                <a:gd name="connsiteX603" fmla="*/ 493037 w 837140"/>
                <a:gd name="connsiteY603" fmla="*/ 367462 h 486704"/>
                <a:gd name="connsiteX604" fmla="*/ 550469 w 837140"/>
                <a:gd name="connsiteY604" fmla="*/ 367462 h 486704"/>
                <a:gd name="connsiteX605" fmla="*/ 550469 w 837140"/>
                <a:gd name="connsiteY605" fmla="*/ 332419 h 486704"/>
                <a:gd name="connsiteX606" fmla="*/ 476489 w 837140"/>
                <a:gd name="connsiteY606" fmla="*/ 332419 h 486704"/>
                <a:gd name="connsiteX607" fmla="*/ 476489 w 837140"/>
                <a:gd name="connsiteY607" fmla="*/ 321711 h 486704"/>
                <a:gd name="connsiteX608" fmla="*/ 361625 w 837140"/>
                <a:gd name="connsiteY608" fmla="*/ 321711 h 486704"/>
                <a:gd name="connsiteX609" fmla="*/ 361625 w 837140"/>
                <a:gd name="connsiteY609" fmla="*/ 332419 h 486704"/>
                <a:gd name="connsiteX610" fmla="*/ 287645 w 837140"/>
                <a:gd name="connsiteY610" fmla="*/ 332419 h 486704"/>
                <a:gd name="connsiteX611" fmla="*/ 287645 w 837140"/>
                <a:gd name="connsiteY611" fmla="*/ 367462 h 486704"/>
                <a:gd name="connsiteX612" fmla="*/ 345077 w 837140"/>
                <a:gd name="connsiteY612" fmla="*/ 367462 h 486704"/>
                <a:gd name="connsiteX613" fmla="*/ 345077 w 837140"/>
                <a:gd name="connsiteY613" fmla="*/ 352861 h 486704"/>
                <a:gd name="connsiteX614" fmla="*/ 376227 w 837140"/>
                <a:gd name="connsiteY614" fmla="*/ 330472 h 486704"/>
                <a:gd name="connsiteX615" fmla="*/ 461887 w 837140"/>
                <a:gd name="connsiteY615" fmla="*/ 330472 h 486704"/>
                <a:gd name="connsiteX616" fmla="*/ 461887 w 837140"/>
                <a:gd name="connsiteY616" fmla="*/ 330472 h 486704"/>
                <a:gd name="connsiteX617" fmla="*/ 431711 w 837140"/>
                <a:gd name="connsiteY617" fmla="*/ 348967 h 486704"/>
                <a:gd name="connsiteX618" fmla="*/ 453127 w 837140"/>
                <a:gd name="connsiteY618" fmla="*/ 372329 h 486704"/>
                <a:gd name="connsiteX619" fmla="*/ 453127 w 837140"/>
                <a:gd name="connsiteY619" fmla="*/ 422946 h 486704"/>
                <a:gd name="connsiteX620" fmla="*/ 463834 w 837140"/>
                <a:gd name="connsiteY620" fmla="*/ 422946 h 486704"/>
                <a:gd name="connsiteX621" fmla="*/ 463834 w 837140"/>
                <a:gd name="connsiteY621" fmla="*/ 352861 h 486704"/>
                <a:gd name="connsiteX622" fmla="*/ 455073 w 837140"/>
                <a:gd name="connsiteY622" fmla="*/ 344100 h 486704"/>
                <a:gd name="connsiteX623" fmla="*/ 380120 w 837140"/>
                <a:gd name="connsiteY623" fmla="*/ 344100 h 486704"/>
                <a:gd name="connsiteX624" fmla="*/ 371360 w 837140"/>
                <a:gd name="connsiteY624" fmla="*/ 352861 h 486704"/>
                <a:gd name="connsiteX625" fmla="*/ 371360 w 837140"/>
                <a:gd name="connsiteY625" fmla="*/ 422946 h 486704"/>
                <a:gd name="connsiteX626" fmla="*/ 382067 w 837140"/>
                <a:gd name="connsiteY626" fmla="*/ 422946 h 486704"/>
                <a:gd name="connsiteX627" fmla="*/ 382067 w 837140"/>
                <a:gd name="connsiteY627" fmla="*/ 372329 h 486704"/>
                <a:gd name="connsiteX628" fmla="*/ 403482 w 837140"/>
                <a:gd name="connsiteY628" fmla="*/ 348967 h 486704"/>
                <a:gd name="connsiteX629" fmla="*/ 431711 w 837140"/>
                <a:gd name="connsiteY629" fmla="*/ 348967 h 486704"/>
                <a:gd name="connsiteX630" fmla="*/ 431711 w 837140"/>
                <a:gd name="connsiteY630" fmla="*/ 348967 h 486704"/>
                <a:gd name="connsiteX631" fmla="*/ 437552 w 837140"/>
                <a:gd name="connsiteY631" fmla="*/ 372329 h 486704"/>
                <a:gd name="connsiteX632" fmla="*/ 437552 w 837140"/>
                <a:gd name="connsiteY632" fmla="*/ 422946 h 486704"/>
                <a:gd name="connsiteX633" fmla="*/ 445339 w 837140"/>
                <a:gd name="connsiteY633" fmla="*/ 422946 h 486704"/>
                <a:gd name="connsiteX634" fmla="*/ 445339 w 837140"/>
                <a:gd name="connsiteY634" fmla="*/ 368435 h 486704"/>
                <a:gd name="connsiteX635" fmla="*/ 432685 w 837140"/>
                <a:gd name="connsiteY635" fmla="*/ 355781 h 486704"/>
                <a:gd name="connsiteX636" fmla="*/ 404456 w 837140"/>
                <a:gd name="connsiteY636" fmla="*/ 355781 h 486704"/>
                <a:gd name="connsiteX637" fmla="*/ 391801 w 837140"/>
                <a:gd name="connsiteY637" fmla="*/ 368435 h 486704"/>
                <a:gd name="connsiteX638" fmla="*/ 391801 w 837140"/>
                <a:gd name="connsiteY638" fmla="*/ 422946 h 486704"/>
                <a:gd name="connsiteX639" fmla="*/ 399589 w 837140"/>
                <a:gd name="connsiteY639" fmla="*/ 422946 h 486704"/>
                <a:gd name="connsiteX640" fmla="*/ 399589 w 837140"/>
                <a:gd name="connsiteY640" fmla="*/ 372329 h 486704"/>
                <a:gd name="connsiteX641" fmla="*/ 437552 w 837140"/>
                <a:gd name="connsiteY641" fmla="*/ 372329 h 486704"/>
                <a:gd name="connsiteX642" fmla="*/ 437552 w 837140"/>
                <a:gd name="connsiteY642" fmla="*/ 372329 h 486704"/>
                <a:gd name="connsiteX643" fmla="*/ 430738 w 837140"/>
                <a:gd name="connsiteY643" fmla="*/ 422946 h 486704"/>
                <a:gd name="connsiteX644" fmla="*/ 430738 w 837140"/>
                <a:gd name="connsiteY644" fmla="*/ 386930 h 486704"/>
                <a:gd name="connsiteX645" fmla="*/ 426844 w 837140"/>
                <a:gd name="connsiteY645" fmla="*/ 384983 h 486704"/>
                <a:gd name="connsiteX646" fmla="*/ 411269 w 837140"/>
                <a:gd name="connsiteY646" fmla="*/ 384983 h 486704"/>
                <a:gd name="connsiteX647" fmla="*/ 407376 w 837140"/>
                <a:gd name="connsiteY647" fmla="*/ 386930 h 486704"/>
                <a:gd name="connsiteX648" fmla="*/ 407376 w 837140"/>
                <a:gd name="connsiteY648" fmla="*/ 422946 h 486704"/>
                <a:gd name="connsiteX649" fmla="*/ 430738 w 837140"/>
                <a:gd name="connsiteY649" fmla="*/ 422946 h 486704"/>
                <a:gd name="connsiteX650" fmla="*/ 430738 w 837140"/>
                <a:gd name="connsiteY650" fmla="*/ 422946 h 486704"/>
                <a:gd name="connsiteX651" fmla="*/ 361625 w 837140"/>
                <a:gd name="connsiteY651" fmla="*/ 457015 h 486704"/>
                <a:gd name="connsiteX652" fmla="*/ 475515 w 837140"/>
                <a:gd name="connsiteY652" fmla="*/ 457015 h 486704"/>
                <a:gd name="connsiteX653" fmla="*/ 475515 w 837140"/>
                <a:gd name="connsiteY653" fmla="*/ 466749 h 486704"/>
                <a:gd name="connsiteX654" fmla="*/ 361625 w 837140"/>
                <a:gd name="connsiteY654" fmla="*/ 466749 h 486704"/>
                <a:gd name="connsiteX655" fmla="*/ 361625 w 837140"/>
                <a:gd name="connsiteY655" fmla="*/ 457015 h 486704"/>
                <a:gd name="connsiteX656" fmla="*/ 361625 w 837140"/>
                <a:gd name="connsiteY656" fmla="*/ 457015 h 486704"/>
                <a:gd name="connsiteX657" fmla="*/ 343130 w 837140"/>
                <a:gd name="connsiteY657" fmla="*/ 472590 h 486704"/>
                <a:gd name="connsiteX658" fmla="*/ 494984 w 837140"/>
                <a:gd name="connsiteY658" fmla="*/ 472590 h 486704"/>
                <a:gd name="connsiteX659" fmla="*/ 494984 w 837140"/>
                <a:gd name="connsiteY659" fmla="*/ 482324 h 486704"/>
                <a:gd name="connsiteX660" fmla="*/ 343130 w 837140"/>
                <a:gd name="connsiteY660" fmla="*/ 482324 h 486704"/>
                <a:gd name="connsiteX661" fmla="*/ 343130 w 837140"/>
                <a:gd name="connsiteY661" fmla="*/ 472590 h 486704"/>
                <a:gd name="connsiteX662" fmla="*/ 343130 w 837140"/>
                <a:gd name="connsiteY662" fmla="*/ 472590 h 486704"/>
                <a:gd name="connsiteX663" fmla="*/ 382067 w 837140"/>
                <a:gd name="connsiteY663" fmla="*/ 442414 h 486704"/>
                <a:gd name="connsiteX664" fmla="*/ 455073 w 837140"/>
                <a:gd name="connsiteY664" fmla="*/ 442414 h 486704"/>
                <a:gd name="connsiteX665" fmla="*/ 455073 w 837140"/>
                <a:gd name="connsiteY665" fmla="*/ 452148 h 486704"/>
                <a:gd name="connsiteX666" fmla="*/ 382067 w 837140"/>
                <a:gd name="connsiteY666" fmla="*/ 452148 h 486704"/>
                <a:gd name="connsiteX667" fmla="*/ 382067 w 837140"/>
                <a:gd name="connsiteY667" fmla="*/ 442414 h 48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</a:cxnLst>
              <a:rect l="l" t="t" r="r" b="b"/>
              <a:pathLst>
                <a:path w="837140" h="486704">
                  <a:moveTo>
                    <a:pt x="819132" y="306137"/>
                  </a:moveTo>
                  <a:lnTo>
                    <a:pt x="781169" y="306137"/>
                  </a:lnTo>
                  <a:lnTo>
                    <a:pt x="781169" y="345073"/>
                  </a:lnTo>
                  <a:lnTo>
                    <a:pt x="819132" y="345073"/>
                  </a:lnTo>
                  <a:lnTo>
                    <a:pt x="819132" y="306137"/>
                  </a:lnTo>
                  <a:lnTo>
                    <a:pt x="819132" y="306137"/>
                  </a:lnTo>
                  <a:close/>
                  <a:moveTo>
                    <a:pt x="413216" y="16061"/>
                  </a:moveTo>
                  <a:lnTo>
                    <a:pt x="417110" y="16061"/>
                  </a:lnTo>
                  <a:lnTo>
                    <a:pt x="417110" y="7301"/>
                  </a:lnTo>
                  <a:lnTo>
                    <a:pt x="419057" y="7301"/>
                  </a:lnTo>
                  <a:lnTo>
                    <a:pt x="421004" y="7301"/>
                  </a:lnTo>
                  <a:lnTo>
                    <a:pt x="421004" y="16061"/>
                  </a:lnTo>
                  <a:lnTo>
                    <a:pt x="424898" y="16061"/>
                  </a:lnTo>
                  <a:lnTo>
                    <a:pt x="424898" y="25795"/>
                  </a:lnTo>
                  <a:lnTo>
                    <a:pt x="421004" y="25795"/>
                  </a:lnTo>
                  <a:lnTo>
                    <a:pt x="421004" y="45263"/>
                  </a:lnTo>
                  <a:lnTo>
                    <a:pt x="423924" y="53051"/>
                  </a:lnTo>
                  <a:lnTo>
                    <a:pt x="423924" y="79333"/>
                  </a:lnTo>
                  <a:lnTo>
                    <a:pt x="431711" y="89067"/>
                  </a:lnTo>
                  <a:lnTo>
                    <a:pt x="431711" y="131897"/>
                  </a:lnTo>
                  <a:lnTo>
                    <a:pt x="442419" y="131897"/>
                  </a:lnTo>
                  <a:lnTo>
                    <a:pt x="442419" y="212690"/>
                  </a:lnTo>
                  <a:lnTo>
                    <a:pt x="454100" y="212690"/>
                  </a:lnTo>
                  <a:lnTo>
                    <a:pt x="454100" y="202955"/>
                  </a:lnTo>
                  <a:lnTo>
                    <a:pt x="466754" y="202955"/>
                  </a:lnTo>
                  <a:lnTo>
                    <a:pt x="466754" y="249679"/>
                  </a:lnTo>
                  <a:lnTo>
                    <a:pt x="640996" y="249679"/>
                  </a:lnTo>
                  <a:lnTo>
                    <a:pt x="640996" y="222424"/>
                  </a:lnTo>
                  <a:lnTo>
                    <a:pt x="650731" y="222424"/>
                  </a:lnTo>
                  <a:lnTo>
                    <a:pt x="650731" y="230211"/>
                  </a:lnTo>
                  <a:lnTo>
                    <a:pt x="682854" y="230211"/>
                  </a:lnTo>
                  <a:lnTo>
                    <a:pt x="682854" y="221450"/>
                  </a:lnTo>
                  <a:lnTo>
                    <a:pt x="692588" y="221450"/>
                  </a:lnTo>
                  <a:lnTo>
                    <a:pt x="692588" y="248706"/>
                  </a:lnTo>
                  <a:lnTo>
                    <a:pt x="829840" y="248706"/>
                  </a:lnTo>
                  <a:lnTo>
                    <a:pt x="829840" y="432680"/>
                  </a:lnTo>
                  <a:lnTo>
                    <a:pt x="7301" y="432680"/>
                  </a:lnTo>
                  <a:lnTo>
                    <a:pt x="7301" y="248706"/>
                  </a:lnTo>
                  <a:lnTo>
                    <a:pt x="144553" y="248706"/>
                  </a:lnTo>
                  <a:lnTo>
                    <a:pt x="144553" y="221450"/>
                  </a:lnTo>
                  <a:lnTo>
                    <a:pt x="154287" y="221450"/>
                  </a:lnTo>
                  <a:lnTo>
                    <a:pt x="154287" y="230211"/>
                  </a:lnTo>
                  <a:lnTo>
                    <a:pt x="186410" y="230211"/>
                  </a:lnTo>
                  <a:lnTo>
                    <a:pt x="186410" y="222424"/>
                  </a:lnTo>
                  <a:lnTo>
                    <a:pt x="196144" y="222424"/>
                  </a:lnTo>
                  <a:lnTo>
                    <a:pt x="196144" y="249679"/>
                  </a:lnTo>
                  <a:lnTo>
                    <a:pt x="370386" y="249679"/>
                  </a:lnTo>
                  <a:lnTo>
                    <a:pt x="370386" y="202955"/>
                  </a:lnTo>
                  <a:lnTo>
                    <a:pt x="383040" y="202955"/>
                  </a:lnTo>
                  <a:lnTo>
                    <a:pt x="383040" y="212690"/>
                  </a:lnTo>
                  <a:lnTo>
                    <a:pt x="394722" y="212690"/>
                  </a:lnTo>
                  <a:lnTo>
                    <a:pt x="394722" y="131897"/>
                  </a:lnTo>
                  <a:lnTo>
                    <a:pt x="405429" y="131897"/>
                  </a:lnTo>
                  <a:lnTo>
                    <a:pt x="405429" y="89067"/>
                  </a:lnTo>
                  <a:lnTo>
                    <a:pt x="413216" y="79333"/>
                  </a:lnTo>
                  <a:lnTo>
                    <a:pt x="413216" y="53051"/>
                  </a:lnTo>
                  <a:lnTo>
                    <a:pt x="416137" y="45263"/>
                  </a:lnTo>
                  <a:lnTo>
                    <a:pt x="416137" y="25795"/>
                  </a:lnTo>
                  <a:lnTo>
                    <a:pt x="412243" y="25795"/>
                  </a:lnTo>
                  <a:lnTo>
                    <a:pt x="412243" y="16061"/>
                  </a:lnTo>
                  <a:lnTo>
                    <a:pt x="413216" y="16061"/>
                  </a:lnTo>
                  <a:close/>
                  <a:moveTo>
                    <a:pt x="819132" y="347994"/>
                  </a:moveTo>
                  <a:lnTo>
                    <a:pt x="769488" y="347994"/>
                  </a:lnTo>
                  <a:lnTo>
                    <a:pt x="769488" y="379142"/>
                  </a:lnTo>
                  <a:lnTo>
                    <a:pt x="819132" y="379142"/>
                  </a:lnTo>
                  <a:lnTo>
                    <a:pt x="819132" y="347994"/>
                  </a:lnTo>
                  <a:lnTo>
                    <a:pt x="819132" y="347994"/>
                  </a:lnTo>
                  <a:close/>
                  <a:moveTo>
                    <a:pt x="819132" y="382063"/>
                  </a:moveTo>
                  <a:lnTo>
                    <a:pt x="760727" y="382063"/>
                  </a:lnTo>
                  <a:lnTo>
                    <a:pt x="760727" y="407371"/>
                  </a:lnTo>
                  <a:lnTo>
                    <a:pt x="780195" y="407371"/>
                  </a:lnTo>
                  <a:lnTo>
                    <a:pt x="780195" y="388877"/>
                  </a:lnTo>
                  <a:lnTo>
                    <a:pt x="790903" y="388877"/>
                  </a:lnTo>
                  <a:lnTo>
                    <a:pt x="790903" y="407371"/>
                  </a:lnTo>
                  <a:lnTo>
                    <a:pt x="799664" y="407371"/>
                  </a:lnTo>
                  <a:lnTo>
                    <a:pt x="799664" y="421972"/>
                  </a:lnTo>
                  <a:lnTo>
                    <a:pt x="819132" y="421972"/>
                  </a:lnTo>
                  <a:lnTo>
                    <a:pt x="819132" y="382063"/>
                  </a:lnTo>
                  <a:lnTo>
                    <a:pt x="819132" y="382063"/>
                  </a:lnTo>
                  <a:close/>
                  <a:moveTo>
                    <a:pt x="683827" y="306137"/>
                  </a:moveTo>
                  <a:lnTo>
                    <a:pt x="683827" y="345073"/>
                  </a:lnTo>
                  <a:lnTo>
                    <a:pt x="726657" y="345073"/>
                  </a:lnTo>
                  <a:lnTo>
                    <a:pt x="726657" y="306137"/>
                  </a:lnTo>
                  <a:lnTo>
                    <a:pt x="683827" y="306137"/>
                  </a:lnTo>
                  <a:lnTo>
                    <a:pt x="683827" y="306137"/>
                  </a:lnTo>
                  <a:close/>
                  <a:moveTo>
                    <a:pt x="683827" y="347994"/>
                  </a:moveTo>
                  <a:lnTo>
                    <a:pt x="683827" y="379142"/>
                  </a:lnTo>
                  <a:lnTo>
                    <a:pt x="741259" y="379142"/>
                  </a:lnTo>
                  <a:lnTo>
                    <a:pt x="741259" y="347994"/>
                  </a:lnTo>
                  <a:lnTo>
                    <a:pt x="683827" y="347994"/>
                  </a:lnTo>
                  <a:lnTo>
                    <a:pt x="683827" y="347994"/>
                  </a:lnTo>
                  <a:close/>
                  <a:moveTo>
                    <a:pt x="683827" y="382063"/>
                  </a:moveTo>
                  <a:lnTo>
                    <a:pt x="683827" y="421972"/>
                  </a:lnTo>
                  <a:lnTo>
                    <a:pt x="710109" y="421972"/>
                  </a:lnTo>
                  <a:lnTo>
                    <a:pt x="710109" y="407371"/>
                  </a:lnTo>
                  <a:lnTo>
                    <a:pt x="716923" y="407371"/>
                  </a:lnTo>
                  <a:lnTo>
                    <a:pt x="716923" y="388877"/>
                  </a:lnTo>
                  <a:lnTo>
                    <a:pt x="728604" y="388877"/>
                  </a:lnTo>
                  <a:lnTo>
                    <a:pt x="728604" y="407371"/>
                  </a:lnTo>
                  <a:lnTo>
                    <a:pt x="750993" y="407371"/>
                  </a:lnTo>
                  <a:lnTo>
                    <a:pt x="750993" y="382063"/>
                  </a:lnTo>
                  <a:lnTo>
                    <a:pt x="683827" y="382063"/>
                  </a:lnTo>
                  <a:lnTo>
                    <a:pt x="683827" y="382063"/>
                  </a:lnTo>
                  <a:close/>
                  <a:moveTo>
                    <a:pt x="683827" y="269147"/>
                  </a:moveTo>
                  <a:lnTo>
                    <a:pt x="683827" y="302243"/>
                  </a:lnTo>
                  <a:lnTo>
                    <a:pt x="726657" y="302243"/>
                  </a:lnTo>
                  <a:lnTo>
                    <a:pt x="726657" y="269147"/>
                  </a:lnTo>
                  <a:lnTo>
                    <a:pt x="683827" y="269147"/>
                  </a:lnTo>
                  <a:lnTo>
                    <a:pt x="683827" y="269147"/>
                  </a:lnTo>
                  <a:close/>
                  <a:moveTo>
                    <a:pt x="772408" y="270121"/>
                  </a:moveTo>
                  <a:lnTo>
                    <a:pt x="736392" y="270121"/>
                  </a:lnTo>
                  <a:lnTo>
                    <a:pt x="736392" y="341180"/>
                  </a:lnTo>
                  <a:lnTo>
                    <a:pt x="748072" y="341180"/>
                  </a:lnTo>
                  <a:lnTo>
                    <a:pt x="748072" y="371355"/>
                  </a:lnTo>
                  <a:lnTo>
                    <a:pt x="763647" y="371355"/>
                  </a:lnTo>
                  <a:lnTo>
                    <a:pt x="763647" y="341180"/>
                  </a:lnTo>
                  <a:lnTo>
                    <a:pt x="772408" y="341180"/>
                  </a:lnTo>
                  <a:lnTo>
                    <a:pt x="772408" y="270121"/>
                  </a:lnTo>
                  <a:lnTo>
                    <a:pt x="772408" y="270121"/>
                  </a:lnTo>
                  <a:close/>
                  <a:moveTo>
                    <a:pt x="682854" y="239945"/>
                  </a:moveTo>
                  <a:lnTo>
                    <a:pt x="650731" y="239945"/>
                  </a:lnTo>
                  <a:lnTo>
                    <a:pt x="650731" y="250653"/>
                  </a:lnTo>
                  <a:lnTo>
                    <a:pt x="682854" y="250653"/>
                  </a:lnTo>
                  <a:lnTo>
                    <a:pt x="682854" y="239945"/>
                  </a:lnTo>
                  <a:lnTo>
                    <a:pt x="682854" y="239945"/>
                  </a:lnTo>
                  <a:close/>
                  <a:moveTo>
                    <a:pt x="674093" y="264280"/>
                  </a:moveTo>
                  <a:lnTo>
                    <a:pt x="648784" y="264280"/>
                  </a:lnTo>
                  <a:lnTo>
                    <a:pt x="648784" y="422946"/>
                  </a:lnTo>
                  <a:lnTo>
                    <a:pt x="674093" y="422946"/>
                  </a:lnTo>
                  <a:lnTo>
                    <a:pt x="674093" y="264280"/>
                  </a:lnTo>
                  <a:lnTo>
                    <a:pt x="674093" y="264280"/>
                  </a:lnTo>
                  <a:close/>
                  <a:moveTo>
                    <a:pt x="462861" y="300296"/>
                  </a:moveTo>
                  <a:lnTo>
                    <a:pt x="451180" y="300296"/>
                  </a:lnTo>
                  <a:lnTo>
                    <a:pt x="451180" y="318791"/>
                  </a:lnTo>
                  <a:lnTo>
                    <a:pt x="462861" y="318791"/>
                  </a:lnTo>
                  <a:lnTo>
                    <a:pt x="462861" y="300296"/>
                  </a:lnTo>
                  <a:lnTo>
                    <a:pt x="462861" y="300296"/>
                  </a:lnTo>
                  <a:close/>
                  <a:moveTo>
                    <a:pt x="638076" y="300296"/>
                  </a:moveTo>
                  <a:lnTo>
                    <a:pt x="627369" y="300296"/>
                  </a:lnTo>
                  <a:lnTo>
                    <a:pt x="627369" y="322685"/>
                  </a:lnTo>
                  <a:lnTo>
                    <a:pt x="613741" y="322685"/>
                  </a:lnTo>
                  <a:lnTo>
                    <a:pt x="613741" y="300296"/>
                  </a:lnTo>
                  <a:lnTo>
                    <a:pt x="602060" y="300296"/>
                  </a:lnTo>
                  <a:lnTo>
                    <a:pt x="602060" y="322685"/>
                  </a:lnTo>
                  <a:cubicBezTo>
                    <a:pt x="597193" y="322685"/>
                    <a:pt x="593299" y="322685"/>
                    <a:pt x="588432" y="322685"/>
                  </a:cubicBezTo>
                  <a:lnTo>
                    <a:pt x="588432" y="300296"/>
                  </a:lnTo>
                  <a:lnTo>
                    <a:pt x="576751" y="300296"/>
                  </a:lnTo>
                  <a:lnTo>
                    <a:pt x="576751" y="322685"/>
                  </a:lnTo>
                  <a:cubicBezTo>
                    <a:pt x="571884" y="322685"/>
                    <a:pt x="567990" y="322685"/>
                    <a:pt x="563123" y="322685"/>
                  </a:cubicBezTo>
                  <a:lnTo>
                    <a:pt x="563123" y="300296"/>
                  </a:lnTo>
                  <a:lnTo>
                    <a:pt x="551442" y="300296"/>
                  </a:lnTo>
                  <a:lnTo>
                    <a:pt x="551442" y="322685"/>
                  </a:lnTo>
                  <a:cubicBezTo>
                    <a:pt x="546575" y="322685"/>
                    <a:pt x="542681" y="322685"/>
                    <a:pt x="537814" y="322685"/>
                  </a:cubicBezTo>
                  <a:lnTo>
                    <a:pt x="537814" y="300296"/>
                  </a:lnTo>
                  <a:lnTo>
                    <a:pt x="526133" y="300296"/>
                  </a:lnTo>
                  <a:lnTo>
                    <a:pt x="526133" y="322685"/>
                  </a:lnTo>
                  <a:cubicBezTo>
                    <a:pt x="521266" y="322685"/>
                    <a:pt x="517372" y="322685"/>
                    <a:pt x="512505" y="322685"/>
                  </a:cubicBezTo>
                  <a:lnTo>
                    <a:pt x="512505" y="300296"/>
                  </a:lnTo>
                  <a:lnTo>
                    <a:pt x="500824" y="300296"/>
                  </a:lnTo>
                  <a:lnTo>
                    <a:pt x="500824" y="322685"/>
                  </a:lnTo>
                  <a:cubicBezTo>
                    <a:pt x="495957" y="322685"/>
                    <a:pt x="492063" y="322685"/>
                    <a:pt x="487196" y="322685"/>
                  </a:cubicBezTo>
                  <a:lnTo>
                    <a:pt x="487196" y="300296"/>
                  </a:lnTo>
                  <a:lnTo>
                    <a:pt x="475515" y="300296"/>
                  </a:lnTo>
                  <a:lnTo>
                    <a:pt x="475515" y="318791"/>
                  </a:lnTo>
                  <a:lnTo>
                    <a:pt x="479409" y="318791"/>
                  </a:lnTo>
                  <a:lnTo>
                    <a:pt x="479409" y="328525"/>
                  </a:lnTo>
                  <a:lnTo>
                    <a:pt x="638076" y="328525"/>
                  </a:lnTo>
                  <a:lnTo>
                    <a:pt x="638076" y="300296"/>
                  </a:lnTo>
                  <a:lnTo>
                    <a:pt x="638076" y="300296"/>
                  </a:lnTo>
                  <a:close/>
                  <a:moveTo>
                    <a:pt x="618608" y="332419"/>
                  </a:moveTo>
                  <a:lnTo>
                    <a:pt x="599139" y="332419"/>
                  </a:lnTo>
                  <a:lnTo>
                    <a:pt x="599139" y="367462"/>
                  </a:lnTo>
                  <a:lnTo>
                    <a:pt x="618608" y="367462"/>
                  </a:lnTo>
                  <a:lnTo>
                    <a:pt x="618608" y="332419"/>
                  </a:lnTo>
                  <a:lnTo>
                    <a:pt x="618608" y="332419"/>
                  </a:lnTo>
                  <a:close/>
                  <a:moveTo>
                    <a:pt x="595246" y="332419"/>
                  </a:moveTo>
                  <a:lnTo>
                    <a:pt x="575778" y="332419"/>
                  </a:lnTo>
                  <a:lnTo>
                    <a:pt x="575778" y="367462"/>
                  </a:lnTo>
                  <a:lnTo>
                    <a:pt x="595246" y="367462"/>
                  </a:lnTo>
                  <a:lnTo>
                    <a:pt x="595246" y="332419"/>
                  </a:lnTo>
                  <a:lnTo>
                    <a:pt x="595246" y="332419"/>
                  </a:lnTo>
                  <a:close/>
                  <a:moveTo>
                    <a:pt x="572857" y="332419"/>
                  </a:moveTo>
                  <a:lnTo>
                    <a:pt x="553389" y="332419"/>
                  </a:lnTo>
                  <a:lnTo>
                    <a:pt x="553389" y="367462"/>
                  </a:lnTo>
                  <a:lnTo>
                    <a:pt x="572857" y="367462"/>
                  </a:lnTo>
                  <a:lnTo>
                    <a:pt x="572857" y="332419"/>
                  </a:lnTo>
                  <a:lnTo>
                    <a:pt x="572857" y="332419"/>
                  </a:lnTo>
                  <a:close/>
                  <a:moveTo>
                    <a:pt x="638076" y="332419"/>
                  </a:moveTo>
                  <a:lnTo>
                    <a:pt x="621528" y="332419"/>
                  </a:lnTo>
                  <a:lnTo>
                    <a:pt x="621528" y="367462"/>
                  </a:lnTo>
                  <a:lnTo>
                    <a:pt x="638076" y="367462"/>
                  </a:lnTo>
                  <a:lnTo>
                    <a:pt x="638076" y="332419"/>
                  </a:lnTo>
                  <a:lnTo>
                    <a:pt x="638076" y="332419"/>
                  </a:lnTo>
                  <a:close/>
                  <a:moveTo>
                    <a:pt x="638076" y="370382"/>
                  </a:moveTo>
                  <a:lnTo>
                    <a:pt x="492063" y="370382"/>
                  </a:lnTo>
                  <a:lnTo>
                    <a:pt x="492063" y="421972"/>
                  </a:lnTo>
                  <a:lnTo>
                    <a:pt x="546575" y="421972"/>
                  </a:lnTo>
                  <a:lnTo>
                    <a:pt x="546575" y="378169"/>
                  </a:lnTo>
                  <a:lnTo>
                    <a:pt x="556309" y="378169"/>
                  </a:lnTo>
                  <a:lnTo>
                    <a:pt x="556309" y="421972"/>
                  </a:lnTo>
                  <a:lnTo>
                    <a:pt x="568963" y="421972"/>
                  </a:lnTo>
                  <a:lnTo>
                    <a:pt x="568963" y="378169"/>
                  </a:lnTo>
                  <a:lnTo>
                    <a:pt x="578698" y="378169"/>
                  </a:lnTo>
                  <a:lnTo>
                    <a:pt x="578698" y="421972"/>
                  </a:lnTo>
                  <a:lnTo>
                    <a:pt x="591352" y="421972"/>
                  </a:lnTo>
                  <a:lnTo>
                    <a:pt x="591352" y="378169"/>
                  </a:lnTo>
                  <a:lnTo>
                    <a:pt x="601086" y="378169"/>
                  </a:lnTo>
                  <a:lnTo>
                    <a:pt x="601086" y="421972"/>
                  </a:lnTo>
                  <a:lnTo>
                    <a:pt x="613741" y="421972"/>
                  </a:lnTo>
                  <a:lnTo>
                    <a:pt x="613741" y="378169"/>
                  </a:lnTo>
                  <a:lnTo>
                    <a:pt x="623475" y="378169"/>
                  </a:lnTo>
                  <a:lnTo>
                    <a:pt x="623475" y="421972"/>
                  </a:lnTo>
                  <a:lnTo>
                    <a:pt x="637103" y="421972"/>
                  </a:lnTo>
                  <a:lnTo>
                    <a:pt x="637103" y="370382"/>
                  </a:lnTo>
                  <a:lnTo>
                    <a:pt x="638076" y="370382"/>
                  </a:lnTo>
                  <a:close/>
                  <a:moveTo>
                    <a:pt x="819132" y="269147"/>
                  </a:moveTo>
                  <a:lnTo>
                    <a:pt x="781169" y="269147"/>
                  </a:lnTo>
                  <a:lnTo>
                    <a:pt x="781169" y="302243"/>
                  </a:lnTo>
                  <a:lnTo>
                    <a:pt x="819132" y="302243"/>
                  </a:lnTo>
                  <a:lnTo>
                    <a:pt x="819132" y="269147"/>
                  </a:lnTo>
                  <a:lnTo>
                    <a:pt x="819132" y="269147"/>
                  </a:lnTo>
                  <a:close/>
                  <a:moveTo>
                    <a:pt x="424898" y="318791"/>
                  </a:moveTo>
                  <a:lnTo>
                    <a:pt x="437552" y="318791"/>
                  </a:lnTo>
                  <a:lnTo>
                    <a:pt x="437552" y="300296"/>
                  </a:lnTo>
                  <a:lnTo>
                    <a:pt x="424898" y="300296"/>
                  </a:lnTo>
                  <a:lnTo>
                    <a:pt x="424898" y="318791"/>
                  </a:lnTo>
                  <a:lnTo>
                    <a:pt x="424898" y="318791"/>
                  </a:lnTo>
                  <a:close/>
                  <a:moveTo>
                    <a:pt x="17035" y="306137"/>
                  </a:moveTo>
                  <a:lnTo>
                    <a:pt x="17035" y="345073"/>
                  </a:lnTo>
                  <a:lnTo>
                    <a:pt x="54998" y="345073"/>
                  </a:lnTo>
                  <a:lnTo>
                    <a:pt x="54998" y="306137"/>
                  </a:lnTo>
                  <a:lnTo>
                    <a:pt x="17035" y="306137"/>
                  </a:lnTo>
                  <a:lnTo>
                    <a:pt x="17035" y="306137"/>
                  </a:lnTo>
                  <a:close/>
                  <a:moveTo>
                    <a:pt x="17035" y="347994"/>
                  </a:moveTo>
                  <a:lnTo>
                    <a:pt x="17035" y="379142"/>
                  </a:lnTo>
                  <a:lnTo>
                    <a:pt x="66679" y="379142"/>
                  </a:lnTo>
                  <a:lnTo>
                    <a:pt x="66679" y="347994"/>
                  </a:lnTo>
                  <a:lnTo>
                    <a:pt x="17035" y="347994"/>
                  </a:lnTo>
                  <a:lnTo>
                    <a:pt x="17035" y="347994"/>
                  </a:lnTo>
                  <a:close/>
                  <a:moveTo>
                    <a:pt x="17035" y="382063"/>
                  </a:moveTo>
                  <a:lnTo>
                    <a:pt x="17035" y="421972"/>
                  </a:lnTo>
                  <a:lnTo>
                    <a:pt x="36503" y="421972"/>
                  </a:lnTo>
                  <a:lnTo>
                    <a:pt x="36503" y="407371"/>
                  </a:lnTo>
                  <a:lnTo>
                    <a:pt x="45264" y="407371"/>
                  </a:lnTo>
                  <a:lnTo>
                    <a:pt x="45264" y="388877"/>
                  </a:lnTo>
                  <a:lnTo>
                    <a:pt x="55972" y="388877"/>
                  </a:lnTo>
                  <a:lnTo>
                    <a:pt x="55972" y="407371"/>
                  </a:lnTo>
                  <a:lnTo>
                    <a:pt x="75440" y="407371"/>
                  </a:lnTo>
                  <a:lnTo>
                    <a:pt x="75440" y="382063"/>
                  </a:lnTo>
                  <a:lnTo>
                    <a:pt x="17035" y="382063"/>
                  </a:lnTo>
                  <a:lnTo>
                    <a:pt x="17035" y="382063"/>
                  </a:lnTo>
                  <a:close/>
                  <a:moveTo>
                    <a:pt x="153313" y="306137"/>
                  </a:moveTo>
                  <a:lnTo>
                    <a:pt x="110483" y="306137"/>
                  </a:lnTo>
                  <a:lnTo>
                    <a:pt x="110483" y="345073"/>
                  </a:lnTo>
                  <a:lnTo>
                    <a:pt x="153313" y="345073"/>
                  </a:lnTo>
                  <a:lnTo>
                    <a:pt x="153313" y="306137"/>
                  </a:lnTo>
                  <a:lnTo>
                    <a:pt x="153313" y="306137"/>
                  </a:lnTo>
                  <a:close/>
                  <a:moveTo>
                    <a:pt x="153313" y="347994"/>
                  </a:moveTo>
                  <a:lnTo>
                    <a:pt x="95882" y="347994"/>
                  </a:lnTo>
                  <a:lnTo>
                    <a:pt x="95882" y="379142"/>
                  </a:lnTo>
                  <a:lnTo>
                    <a:pt x="153313" y="379142"/>
                  </a:lnTo>
                  <a:lnTo>
                    <a:pt x="153313" y="347994"/>
                  </a:lnTo>
                  <a:lnTo>
                    <a:pt x="153313" y="347994"/>
                  </a:lnTo>
                  <a:close/>
                  <a:moveTo>
                    <a:pt x="153313" y="382063"/>
                  </a:moveTo>
                  <a:lnTo>
                    <a:pt x="86148" y="382063"/>
                  </a:lnTo>
                  <a:lnTo>
                    <a:pt x="86148" y="407371"/>
                  </a:lnTo>
                  <a:lnTo>
                    <a:pt x="108536" y="407371"/>
                  </a:lnTo>
                  <a:lnTo>
                    <a:pt x="108536" y="388877"/>
                  </a:lnTo>
                  <a:lnTo>
                    <a:pt x="120217" y="388877"/>
                  </a:lnTo>
                  <a:lnTo>
                    <a:pt x="120217" y="407371"/>
                  </a:lnTo>
                  <a:lnTo>
                    <a:pt x="127031" y="407371"/>
                  </a:lnTo>
                  <a:lnTo>
                    <a:pt x="127031" y="421972"/>
                  </a:lnTo>
                  <a:lnTo>
                    <a:pt x="153313" y="421972"/>
                  </a:lnTo>
                  <a:lnTo>
                    <a:pt x="153313" y="382063"/>
                  </a:lnTo>
                  <a:lnTo>
                    <a:pt x="153313" y="382063"/>
                  </a:lnTo>
                  <a:close/>
                  <a:moveTo>
                    <a:pt x="153313" y="269147"/>
                  </a:moveTo>
                  <a:lnTo>
                    <a:pt x="110483" y="269147"/>
                  </a:lnTo>
                  <a:lnTo>
                    <a:pt x="110483" y="302243"/>
                  </a:lnTo>
                  <a:lnTo>
                    <a:pt x="153313" y="302243"/>
                  </a:lnTo>
                  <a:lnTo>
                    <a:pt x="153313" y="269147"/>
                  </a:lnTo>
                  <a:lnTo>
                    <a:pt x="153313" y="269147"/>
                  </a:lnTo>
                  <a:close/>
                  <a:moveTo>
                    <a:pt x="64733" y="270121"/>
                  </a:moveTo>
                  <a:lnTo>
                    <a:pt x="64733" y="341180"/>
                  </a:lnTo>
                  <a:lnTo>
                    <a:pt x="73493" y="341180"/>
                  </a:lnTo>
                  <a:lnTo>
                    <a:pt x="73493" y="371355"/>
                  </a:lnTo>
                  <a:lnTo>
                    <a:pt x="89068" y="371355"/>
                  </a:lnTo>
                  <a:lnTo>
                    <a:pt x="89068" y="341180"/>
                  </a:lnTo>
                  <a:lnTo>
                    <a:pt x="100749" y="341180"/>
                  </a:lnTo>
                  <a:lnTo>
                    <a:pt x="100749" y="270121"/>
                  </a:lnTo>
                  <a:lnTo>
                    <a:pt x="64733" y="270121"/>
                  </a:lnTo>
                  <a:lnTo>
                    <a:pt x="64733" y="270121"/>
                  </a:lnTo>
                  <a:close/>
                  <a:moveTo>
                    <a:pt x="154287" y="239945"/>
                  </a:moveTo>
                  <a:lnTo>
                    <a:pt x="154287" y="250653"/>
                  </a:lnTo>
                  <a:lnTo>
                    <a:pt x="186410" y="250653"/>
                  </a:lnTo>
                  <a:lnTo>
                    <a:pt x="186410" y="239945"/>
                  </a:lnTo>
                  <a:lnTo>
                    <a:pt x="154287" y="239945"/>
                  </a:lnTo>
                  <a:lnTo>
                    <a:pt x="154287" y="239945"/>
                  </a:lnTo>
                  <a:close/>
                  <a:moveTo>
                    <a:pt x="163048" y="264280"/>
                  </a:moveTo>
                  <a:lnTo>
                    <a:pt x="163048" y="422946"/>
                  </a:lnTo>
                  <a:lnTo>
                    <a:pt x="188357" y="422946"/>
                  </a:lnTo>
                  <a:lnTo>
                    <a:pt x="188357" y="264280"/>
                  </a:lnTo>
                  <a:lnTo>
                    <a:pt x="163048" y="264280"/>
                  </a:lnTo>
                  <a:lnTo>
                    <a:pt x="163048" y="264280"/>
                  </a:lnTo>
                  <a:close/>
                  <a:moveTo>
                    <a:pt x="374280" y="300296"/>
                  </a:moveTo>
                  <a:lnTo>
                    <a:pt x="374280" y="318791"/>
                  </a:lnTo>
                  <a:lnTo>
                    <a:pt x="385961" y="318791"/>
                  </a:lnTo>
                  <a:lnTo>
                    <a:pt x="385961" y="300296"/>
                  </a:lnTo>
                  <a:lnTo>
                    <a:pt x="374280" y="300296"/>
                  </a:lnTo>
                  <a:lnTo>
                    <a:pt x="374280" y="300296"/>
                  </a:lnTo>
                  <a:close/>
                  <a:moveTo>
                    <a:pt x="198091" y="300296"/>
                  </a:moveTo>
                  <a:lnTo>
                    <a:pt x="198091" y="328525"/>
                  </a:lnTo>
                  <a:lnTo>
                    <a:pt x="356758" y="328525"/>
                  </a:lnTo>
                  <a:lnTo>
                    <a:pt x="356758" y="318791"/>
                  </a:lnTo>
                  <a:lnTo>
                    <a:pt x="360652" y="318791"/>
                  </a:lnTo>
                  <a:lnTo>
                    <a:pt x="360652" y="300296"/>
                  </a:lnTo>
                  <a:lnTo>
                    <a:pt x="348971" y="300296"/>
                  </a:lnTo>
                  <a:lnTo>
                    <a:pt x="348971" y="322685"/>
                  </a:lnTo>
                  <a:cubicBezTo>
                    <a:pt x="344104" y="322685"/>
                    <a:pt x="340210" y="322685"/>
                    <a:pt x="335343" y="322685"/>
                  </a:cubicBezTo>
                  <a:lnTo>
                    <a:pt x="335343" y="300296"/>
                  </a:lnTo>
                  <a:lnTo>
                    <a:pt x="323662" y="300296"/>
                  </a:lnTo>
                  <a:lnTo>
                    <a:pt x="323662" y="322685"/>
                  </a:lnTo>
                  <a:cubicBezTo>
                    <a:pt x="318795" y="322685"/>
                    <a:pt x="314901" y="322685"/>
                    <a:pt x="310034" y="322685"/>
                  </a:cubicBezTo>
                  <a:lnTo>
                    <a:pt x="310034" y="300296"/>
                  </a:lnTo>
                  <a:lnTo>
                    <a:pt x="298353" y="300296"/>
                  </a:lnTo>
                  <a:lnTo>
                    <a:pt x="298353" y="322685"/>
                  </a:lnTo>
                  <a:cubicBezTo>
                    <a:pt x="293486" y="322685"/>
                    <a:pt x="289592" y="322685"/>
                    <a:pt x="284725" y="322685"/>
                  </a:cubicBezTo>
                  <a:lnTo>
                    <a:pt x="284725" y="300296"/>
                  </a:lnTo>
                  <a:lnTo>
                    <a:pt x="273044" y="300296"/>
                  </a:lnTo>
                  <a:lnTo>
                    <a:pt x="273044" y="322685"/>
                  </a:lnTo>
                  <a:cubicBezTo>
                    <a:pt x="268177" y="322685"/>
                    <a:pt x="264283" y="322685"/>
                    <a:pt x="259416" y="322685"/>
                  </a:cubicBezTo>
                  <a:lnTo>
                    <a:pt x="259416" y="300296"/>
                  </a:lnTo>
                  <a:lnTo>
                    <a:pt x="247735" y="300296"/>
                  </a:lnTo>
                  <a:lnTo>
                    <a:pt x="247735" y="322685"/>
                  </a:lnTo>
                  <a:cubicBezTo>
                    <a:pt x="242868" y="322685"/>
                    <a:pt x="238975" y="322685"/>
                    <a:pt x="234107" y="322685"/>
                  </a:cubicBezTo>
                  <a:lnTo>
                    <a:pt x="234107" y="300296"/>
                  </a:lnTo>
                  <a:lnTo>
                    <a:pt x="222426" y="300296"/>
                  </a:lnTo>
                  <a:lnTo>
                    <a:pt x="222426" y="322685"/>
                  </a:lnTo>
                  <a:lnTo>
                    <a:pt x="208798" y="322685"/>
                  </a:lnTo>
                  <a:lnTo>
                    <a:pt x="208798" y="300296"/>
                  </a:lnTo>
                  <a:lnTo>
                    <a:pt x="198091" y="300296"/>
                  </a:lnTo>
                  <a:lnTo>
                    <a:pt x="198091" y="300296"/>
                  </a:lnTo>
                  <a:close/>
                  <a:moveTo>
                    <a:pt x="218533" y="332419"/>
                  </a:moveTo>
                  <a:lnTo>
                    <a:pt x="218533" y="367462"/>
                  </a:lnTo>
                  <a:lnTo>
                    <a:pt x="238001" y="367462"/>
                  </a:lnTo>
                  <a:lnTo>
                    <a:pt x="238001" y="332419"/>
                  </a:lnTo>
                  <a:lnTo>
                    <a:pt x="218533" y="332419"/>
                  </a:lnTo>
                  <a:lnTo>
                    <a:pt x="218533" y="332419"/>
                  </a:lnTo>
                  <a:close/>
                  <a:moveTo>
                    <a:pt x="240921" y="332419"/>
                  </a:moveTo>
                  <a:lnTo>
                    <a:pt x="240921" y="367462"/>
                  </a:lnTo>
                  <a:lnTo>
                    <a:pt x="260390" y="367462"/>
                  </a:lnTo>
                  <a:lnTo>
                    <a:pt x="260390" y="332419"/>
                  </a:lnTo>
                  <a:lnTo>
                    <a:pt x="240921" y="332419"/>
                  </a:lnTo>
                  <a:lnTo>
                    <a:pt x="240921" y="332419"/>
                  </a:lnTo>
                  <a:close/>
                  <a:moveTo>
                    <a:pt x="263310" y="332419"/>
                  </a:moveTo>
                  <a:lnTo>
                    <a:pt x="263310" y="367462"/>
                  </a:lnTo>
                  <a:lnTo>
                    <a:pt x="282778" y="367462"/>
                  </a:lnTo>
                  <a:lnTo>
                    <a:pt x="282778" y="332419"/>
                  </a:lnTo>
                  <a:lnTo>
                    <a:pt x="263310" y="332419"/>
                  </a:lnTo>
                  <a:lnTo>
                    <a:pt x="263310" y="332419"/>
                  </a:lnTo>
                  <a:close/>
                  <a:moveTo>
                    <a:pt x="198091" y="332419"/>
                  </a:moveTo>
                  <a:lnTo>
                    <a:pt x="198091" y="367462"/>
                  </a:lnTo>
                  <a:lnTo>
                    <a:pt x="214639" y="367462"/>
                  </a:lnTo>
                  <a:lnTo>
                    <a:pt x="214639" y="332419"/>
                  </a:lnTo>
                  <a:lnTo>
                    <a:pt x="198091" y="332419"/>
                  </a:lnTo>
                  <a:lnTo>
                    <a:pt x="198091" y="332419"/>
                  </a:lnTo>
                  <a:close/>
                  <a:moveTo>
                    <a:pt x="198091" y="370382"/>
                  </a:moveTo>
                  <a:lnTo>
                    <a:pt x="198091" y="421972"/>
                  </a:lnTo>
                  <a:lnTo>
                    <a:pt x="211719" y="421972"/>
                  </a:lnTo>
                  <a:lnTo>
                    <a:pt x="211719" y="378169"/>
                  </a:lnTo>
                  <a:lnTo>
                    <a:pt x="221453" y="378169"/>
                  </a:lnTo>
                  <a:lnTo>
                    <a:pt x="221453" y="421972"/>
                  </a:lnTo>
                  <a:lnTo>
                    <a:pt x="234107" y="421972"/>
                  </a:lnTo>
                  <a:lnTo>
                    <a:pt x="234107" y="378169"/>
                  </a:lnTo>
                  <a:lnTo>
                    <a:pt x="243842" y="378169"/>
                  </a:lnTo>
                  <a:lnTo>
                    <a:pt x="243842" y="421972"/>
                  </a:lnTo>
                  <a:lnTo>
                    <a:pt x="256496" y="421972"/>
                  </a:lnTo>
                  <a:lnTo>
                    <a:pt x="256496" y="378169"/>
                  </a:lnTo>
                  <a:lnTo>
                    <a:pt x="266230" y="378169"/>
                  </a:lnTo>
                  <a:lnTo>
                    <a:pt x="266230" y="421972"/>
                  </a:lnTo>
                  <a:lnTo>
                    <a:pt x="278885" y="421972"/>
                  </a:lnTo>
                  <a:lnTo>
                    <a:pt x="278885" y="378169"/>
                  </a:lnTo>
                  <a:lnTo>
                    <a:pt x="288619" y="378169"/>
                  </a:lnTo>
                  <a:lnTo>
                    <a:pt x="288619" y="421972"/>
                  </a:lnTo>
                  <a:lnTo>
                    <a:pt x="343130" y="421972"/>
                  </a:lnTo>
                  <a:lnTo>
                    <a:pt x="343130" y="370382"/>
                  </a:lnTo>
                  <a:lnTo>
                    <a:pt x="198091" y="370382"/>
                  </a:lnTo>
                  <a:lnTo>
                    <a:pt x="198091" y="370382"/>
                  </a:lnTo>
                  <a:close/>
                  <a:moveTo>
                    <a:pt x="17035" y="269147"/>
                  </a:moveTo>
                  <a:lnTo>
                    <a:pt x="17035" y="302243"/>
                  </a:lnTo>
                  <a:lnTo>
                    <a:pt x="54998" y="302243"/>
                  </a:lnTo>
                  <a:lnTo>
                    <a:pt x="54998" y="269147"/>
                  </a:lnTo>
                  <a:lnTo>
                    <a:pt x="17035" y="269147"/>
                  </a:lnTo>
                  <a:lnTo>
                    <a:pt x="17035" y="269147"/>
                  </a:lnTo>
                  <a:close/>
                  <a:moveTo>
                    <a:pt x="412243" y="318791"/>
                  </a:moveTo>
                  <a:lnTo>
                    <a:pt x="412243" y="300296"/>
                  </a:lnTo>
                  <a:lnTo>
                    <a:pt x="399589" y="300296"/>
                  </a:lnTo>
                  <a:lnTo>
                    <a:pt x="399589" y="318791"/>
                  </a:lnTo>
                  <a:lnTo>
                    <a:pt x="412243" y="318791"/>
                  </a:lnTo>
                  <a:lnTo>
                    <a:pt x="412243" y="318791"/>
                  </a:lnTo>
                  <a:close/>
                  <a:moveTo>
                    <a:pt x="425871" y="131897"/>
                  </a:moveTo>
                  <a:lnTo>
                    <a:pt x="425871" y="94907"/>
                  </a:lnTo>
                  <a:lnTo>
                    <a:pt x="418084" y="90040"/>
                  </a:lnTo>
                  <a:lnTo>
                    <a:pt x="410296" y="94907"/>
                  </a:lnTo>
                  <a:lnTo>
                    <a:pt x="410296" y="131897"/>
                  </a:lnTo>
                  <a:lnTo>
                    <a:pt x="425871" y="131897"/>
                  </a:lnTo>
                  <a:lnTo>
                    <a:pt x="425871" y="131897"/>
                  </a:lnTo>
                  <a:close/>
                  <a:moveTo>
                    <a:pt x="432685" y="212690"/>
                  </a:moveTo>
                  <a:lnTo>
                    <a:pt x="432685" y="143578"/>
                  </a:lnTo>
                  <a:lnTo>
                    <a:pt x="404456" y="143578"/>
                  </a:lnTo>
                  <a:lnTo>
                    <a:pt x="404456" y="212690"/>
                  </a:lnTo>
                  <a:lnTo>
                    <a:pt x="432685" y="212690"/>
                  </a:lnTo>
                  <a:lnTo>
                    <a:pt x="432685" y="212690"/>
                  </a:lnTo>
                  <a:close/>
                  <a:moveTo>
                    <a:pt x="454100" y="249679"/>
                  </a:moveTo>
                  <a:lnTo>
                    <a:pt x="454100" y="225344"/>
                  </a:lnTo>
                  <a:lnTo>
                    <a:pt x="382067" y="225344"/>
                  </a:lnTo>
                  <a:lnTo>
                    <a:pt x="382067" y="249679"/>
                  </a:lnTo>
                  <a:lnTo>
                    <a:pt x="454100" y="249679"/>
                  </a:lnTo>
                  <a:lnTo>
                    <a:pt x="454100" y="249679"/>
                  </a:lnTo>
                  <a:close/>
                  <a:moveTo>
                    <a:pt x="418084" y="266227"/>
                  </a:moveTo>
                  <a:cubicBezTo>
                    <a:pt x="421977" y="266227"/>
                    <a:pt x="424898" y="269147"/>
                    <a:pt x="424898" y="273041"/>
                  </a:cubicBezTo>
                  <a:lnTo>
                    <a:pt x="424898" y="274988"/>
                  </a:lnTo>
                  <a:lnTo>
                    <a:pt x="437552" y="274988"/>
                  </a:lnTo>
                  <a:lnTo>
                    <a:pt x="437552" y="273041"/>
                  </a:lnTo>
                  <a:cubicBezTo>
                    <a:pt x="437552" y="269147"/>
                    <a:pt x="440472" y="266227"/>
                    <a:pt x="444366" y="266227"/>
                  </a:cubicBezTo>
                  <a:lnTo>
                    <a:pt x="444366" y="266227"/>
                  </a:lnTo>
                  <a:cubicBezTo>
                    <a:pt x="448260" y="266227"/>
                    <a:pt x="451180" y="269147"/>
                    <a:pt x="451180" y="273041"/>
                  </a:cubicBezTo>
                  <a:lnTo>
                    <a:pt x="451180" y="274988"/>
                  </a:lnTo>
                  <a:lnTo>
                    <a:pt x="463834" y="274988"/>
                  </a:lnTo>
                  <a:lnTo>
                    <a:pt x="463834" y="273041"/>
                  </a:lnTo>
                  <a:cubicBezTo>
                    <a:pt x="463834" y="269147"/>
                    <a:pt x="466754" y="266227"/>
                    <a:pt x="470648" y="266227"/>
                  </a:cubicBezTo>
                  <a:lnTo>
                    <a:pt x="470648" y="266227"/>
                  </a:lnTo>
                  <a:cubicBezTo>
                    <a:pt x="474542" y="266227"/>
                    <a:pt x="477462" y="269147"/>
                    <a:pt x="477462" y="273041"/>
                  </a:cubicBezTo>
                  <a:lnTo>
                    <a:pt x="477462" y="274988"/>
                  </a:lnTo>
                  <a:lnTo>
                    <a:pt x="490116" y="274988"/>
                  </a:lnTo>
                  <a:lnTo>
                    <a:pt x="490116" y="273041"/>
                  </a:lnTo>
                  <a:cubicBezTo>
                    <a:pt x="490116" y="269147"/>
                    <a:pt x="493037" y="266227"/>
                    <a:pt x="496931" y="266227"/>
                  </a:cubicBezTo>
                  <a:lnTo>
                    <a:pt x="496931" y="266227"/>
                  </a:lnTo>
                  <a:cubicBezTo>
                    <a:pt x="500824" y="266227"/>
                    <a:pt x="503744" y="269147"/>
                    <a:pt x="503744" y="273041"/>
                  </a:cubicBezTo>
                  <a:lnTo>
                    <a:pt x="503744" y="274988"/>
                  </a:lnTo>
                  <a:lnTo>
                    <a:pt x="516399" y="274988"/>
                  </a:lnTo>
                  <a:lnTo>
                    <a:pt x="516399" y="273041"/>
                  </a:lnTo>
                  <a:cubicBezTo>
                    <a:pt x="516399" y="269147"/>
                    <a:pt x="519319" y="266227"/>
                    <a:pt x="523213" y="266227"/>
                  </a:cubicBezTo>
                  <a:lnTo>
                    <a:pt x="523213" y="266227"/>
                  </a:lnTo>
                  <a:cubicBezTo>
                    <a:pt x="527107" y="266227"/>
                    <a:pt x="530027" y="269147"/>
                    <a:pt x="530027" y="273041"/>
                  </a:cubicBezTo>
                  <a:lnTo>
                    <a:pt x="530027" y="274988"/>
                  </a:lnTo>
                  <a:lnTo>
                    <a:pt x="542681" y="274988"/>
                  </a:lnTo>
                  <a:lnTo>
                    <a:pt x="542681" y="273041"/>
                  </a:lnTo>
                  <a:cubicBezTo>
                    <a:pt x="542681" y="269147"/>
                    <a:pt x="545601" y="266227"/>
                    <a:pt x="549495" y="266227"/>
                  </a:cubicBezTo>
                  <a:lnTo>
                    <a:pt x="549495" y="266227"/>
                  </a:lnTo>
                  <a:cubicBezTo>
                    <a:pt x="553389" y="266227"/>
                    <a:pt x="556309" y="269147"/>
                    <a:pt x="556309" y="273041"/>
                  </a:cubicBezTo>
                  <a:lnTo>
                    <a:pt x="556309" y="274988"/>
                  </a:lnTo>
                  <a:lnTo>
                    <a:pt x="568963" y="274988"/>
                  </a:lnTo>
                  <a:lnTo>
                    <a:pt x="568963" y="273041"/>
                  </a:lnTo>
                  <a:cubicBezTo>
                    <a:pt x="568963" y="269147"/>
                    <a:pt x="571884" y="266227"/>
                    <a:pt x="575778" y="266227"/>
                  </a:cubicBezTo>
                  <a:lnTo>
                    <a:pt x="575778" y="266227"/>
                  </a:lnTo>
                  <a:cubicBezTo>
                    <a:pt x="579671" y="266227"/>
                    <a:pt x="582591" y="269147"/>
                    <a:pt x="582591" y="273041"/>
                  </a:cubicBezTo>
                  <a:lnTo>
                    <a:pt x="582591" y="274988"/>
                  </a:lnTo>
                  <a:lnTo>
                    <a:pt x="595246" y="274988"/>
                  </a:lnTo>
                  <a:lnTo>
                    <a:pt x="595246" y="273041"/>
                  </a:lnTo>
                  <a:cubicBezTo>
                    <a:pt x="595246" y="269147"/>
                    <a:pt x="598166" y="266227"/>
                    <a:pt x="602060" y="266227"/>
                  </a:cubicBezTo>
                  <a:lnTo>
                    <a:pt x="602060" y="266227"/>
                  </a:lnTo>
                  <a:cubicBezTo>
                    <a:pt x="605953" y="266227"/>
                    <a:pt x="608874" y="269147"/>
                    <a:pt x="608874" y="273041"/>
                  </a:cubicBezTo>
                  <a:lnTo>
                    <a:pt x="608874" y="274988"/>
                  </a:lnTo>
                  <a:lnTo>
                    <a:pt x="621528" y="274988"/>
                  </a:lnTo>
                  <a:lnTo>
                    <a:pt x="621528" y="273041"/>
                  </a:lnTo>
                  <a:cubicBezTo>
                    <a:pt x="621528" y="269147"/>
                    <a:pt x="624448" y="266227"/>
                    <a:pt x="628342" y="266227"/>
                  </a:cubicBezTo>
                  <a:lnTo>
                    <a:pt x="628342" y="266227"/>
                  </a:lnTo>
                  <a:cubicBezTo>
                    <a:pt x="632236" y="266227"/>
                    <a:pt x="635156" y="269147"/>
                    <a:pt x="635156" y="273041"/>
                  </a:cubicBezTo>
                  <a:lnTo>
                    <a:pt x="635156" y="274988"/>
                  </a:lnTo>
                  <a:lnTo>
                    <a:pt x="645863" y="274988"/>
                  </a:lnTo>
                  <a:lnTo>
                    <a:pt x="645863" y="259413"/>
                  </a:lnTo>
                  <a:lnTo>
                    <a:pt x="205878" y="259413"/>
                  </a:lnTo>
                  <a:lnTo>
                    <a:pt x="205878" y="274988"/>
                  </a:lnTo>
                  <a:lnTo>
                    <a:pt x="216586" y="274988"/>
                  </a:lnTo>
                  <a:lnTo>
                    <a:pt x="216586" y="273041"/>
                  </a:lnTo>
                  <a:cubicBezTo>
                    <a:pt x="216586" y="269147"/>
                    <a:pt x="219506" y="266227"/>
                    <a:pt x="223400" y="266227"/>
                  </a:cubicBezTo>
                  <a:lnTo>
                    <a:pt x="223400" y="266227"/>
                  </a:lnTo>
                  <a:cubicBezTo>
                    <a:pt x="227293" y="266227"/>
                    <a:pt x="230214" y="269147"/>
                    <a:pt x="230214" y="273041"/>
                  </a:cubicBezTo>
                  <a:lnTo>
                    <a:pt x="230214" y="274988"/>
                  </a:lnTo>
                  <a:lnTo>
                    <a:pt x="242868" y="274988"/>
                  </a:lnTo>
                  <a:lnTo>
                    <a:pt x="242868" y="273041"/>
                  </a:lnTo>
                  <a:cubicBezTo>
                    <a:pt x="242868" y="269147"/>
                    <a:pt x="245788" y="266227"/>
                    <a:pt x="249682" y="266227"/>
                  </a:cubicBezTo>
                  <a:lnTo>
                    <a:pt x="249682" y="266227"/>
                  </a:lnTo>
                  <a:cubicBezTo>
                    <a:pt x="253576" y="266227"/>
                    <a:pt x="256496" y="269147"/>
                    <a:pt x="256496" y="273041"/>
                  </a:cubicBezTo>
                  <a:lnTo>
                    <a:pt x="256496" y="274988"/>
                  </a:lnTo>
                  <a:lnTo>
                    <a:pt x="269151" y="274988"/>
                  </a:lnTo>
                  <a:lnTo>
                    <a:pt x="269151" y="273041"/>
                  </a:lnTo>
                  <a:cubicBezTo>
                    <a:pt x="269151" y="269147"/>
                    <a:pt x="272071" y="266227"/>
                    <a:pt x="275964" y="266227"/>
                  </a:cubicBezTo>
                  <a:lnTo>
                    <a:pt x="275964" y="266227"/>
                  </a:lnTo>
                  <a:cubicBezTo>
                    <a:pt x="279858" y="266227"/>
                    <a:pt x="282778" y="269147"/>
                    <a:pt x="282778" y="273041"/>
                  </a:cubicBezTo>
                  <a:lnTo>
                    <a:pt x="282778" y="274988"/>
                  </a:lnTo>
                  <a:lnTo>
                    <a:pt x="295433" y="274988"/>
                  </a:lnTo>
                  <a:lnTo>
                    <a:pt x="295433" y="273041"/>
                  </a:lnTo>
                  <a:cubicBezTo>
                    <a:pt x="295433" y="269147"/>
                    <a:pt x="298353" y="266227"/>
                    <a:pt x="302247" y="266227"/>
                  </a:cubicBezTo>
                  <a:lnTo>
                    <a:pt x="302247" y="266227"/>
                  </a:lnTo>
                  <a:cubicBezTo>
                    <a:pt x="306140" y="266227"/>
                    <a:pt x="309060" y="269147"/>
                    <a:pt x="309060" y="273041"/>
                  </a:cubicBezTo>
                  <a:lnTo>
                    <a:pt x="309060" y="274988"/>
                  </a:lnTo>
                  <a:lnTo>
                    <a:pt x="321715" y="274988"/>
                  </a:lnTo>
                  <a:lnTo>
                    <a:pt x="321715" y="273041"/>
                  </a:lnTo>
                  <a:cubicBezTo>
                    <a:pt x="321715" y="269147"/>
                    <a:pt x="324635" y="266227"/>
                    <a:pt x="328529" y="266227"/>
                  </a:cubicBezTo>
                  <a:lnTo>
                    <a:pt x="328529" y="266227"/>
                  </a:lnTo>
                  <a:cubicBezTo>
                    <a:pt x="332423" y="266227"/>
                    <a:pt x="335343" y="269147"/>
                    <a:pt x="335343" y="273041"/>
                  </a:cubicBezTo>
                  <a:lnTo>
                    <a:pt x="335343" y="274988"/>
                  </a:lnTo>
                  <a:lnTo>
                    <a:pt x="347997" y="274988"/>
                  </a:lnTo>
                  <a:lnTo>
                    <a:pt x="347997" y="273041"/>
                  </a:lnTo>
                  <a:cubicBezTo>
                    <a:pt x="347997" y="269147"/>
                    <a:pt x="350918" y="266227"/>
                    <a:pt x="354811" y="266227"/>
                  </a:cubicBezTo>
                  <a:lnTo>
                    <a:pt x="354811" y="266227"/>
                  </a:lnTo>
                  <a:cubicBezTo>
                    <a:pt x="358705" y="266227"/>
                    <a:pt x="361625" y="269147"/>
                    <a:pt x="361625" y="273041"/>
                  </a:cubicBezTo>
                  <a:lnTo>
                    <a:pt x="361625" y="274988"/>
                  </a:lnTo>
                  <a:lnTo>
                    <a:pt x="374280" y="274988"/>
                  </a:lnTo>
                  <a:lnTo>
                    <a:pt x="374280" y="273041"/>
                  </a:lnTo>
                  <a:cubicBezTo>
                    <a:pt x="374280" y="269147"/>
                    <a:pt x="377200" y="266227"/>
                    <a:pt x="381094" y="266227"/>
                  </a:cubicBezTo>
                  <a:lnTo>
                    <a:pt x="381094" y="266227"/>
                  </a:lnTo>
                  <a:cubicBezTo>
                    <a:pt x="384987" y="266227"/>
                    <a:pt x="387907" y="269147"/>
                    <a:pt x="387907" y="273041"/>
                  </a:cubicBezTo>
                  <a:lnTo>
                    <a:pt x="387907" y="274988"/>
                  </a:lnTo>
                  <a:lnTo>
                    <a:pt x="400562" y="274988"/>
                  </a:lnTo>
                  <a:lnTo>
                    <a:pt x="400562" y="273041"/>
                  </a:lnTo>
                  <a:cubicBezTo>
                    <a:pt x="400562" y="269147"/>
                    <a:pt x="403482" y="266227"/>
                    <a:pt x="407376" y="266227"/>
                  </a:cubicBezTo>
                  <a:lnTo>
                    <a:pt x="407376" y="266227"/>
                  </a:lnTo>
                  <a:cubicBezTo>
                    <a:pt x="411269" y="266227"/>
                    <a:pt x="414190" y="269147"/>
                    <a:pt x="414190" y="273041"/>
                  </a:cubicBezTo>
                  <a:lnTo>
                    <a:pt x="414190" y="274988"/>
                  </a:lnTo>
                  <a:lnTo>
                    <a:pt x="426844" y="274988"/>
                  </a:lnTo>
                  <a:lnTo>
                    <a:pt x="426844" y="273041"/>
                  </a:lnTo>
                  <a:cubicBezTo>
                    <a:pt x="412243" y="269147"/>
                    <a:pt x="415163" y="266227"/>
                    <a:pt x="418084" y="266227"/>
                  </a:cubicBezTo>
                  <a:lnTo>
                    <a:pt x="418084" y="266227"/>
                  </a:lnTo>
                  <a:lnTo>
                    <a:pt x="418084" y="266227"/>
                  </a:lnTo>
                  <a:lnTo>
                    <a:pt x="418084" y="266227"/>
                  </a:lnTo>
                  <a:close/>
                  <a:moveTo>
                    <a:pt x="638076" y="296403"/>
                  </a:moveTo>
                  <a:lnTo>
                    <a:pt x="638076" y="277908"/>
                  </a:lnTo>
                  <a:lnTo>
                    <a:pt x="627369" y="277908"/>
                  </a:lnTo>
                  <a:lnTo>
                    <a:pt x="627369" y="291536"/>
                  </a:lnTo>
                  <a:lnTo>
                    <a:pt x="614714" y="291536"/>
                  </a:lnTo>
                  <a:lnTo>
                    <a:pt x="614714" y="277908"/>
                  </a:lnTo>
                  <a:lnTo>
                    <a:pt x="602060" y="277908"/>
                  </a:lnTo>
                  <a:lnTo>
                    <a:pt x="602060" y="291536"/>
                  </a:lnTo>
                  <a:cubicBezTo>
                    <a:pt x="598166" y="291536"/>
                    <a:pt x="593299" y="291536"/>
                    <a:pt x="589405" y="291536"/>
                  </a:cubicBezTo>
                  <a:lnTo>
                    <a:pt x="589405" y="277908"/>
                  </a:lnTo>
                  <a:lnTo>
                    <a:pt x="576751" y="277908"/>
                  </a:lnTo>
                  <a:lnTo>
                    <a:pt x="576751" y="291536"/>
                  </a:lnTo>
                  <a:cubicBezTo>
                    <a:pt x="572857" y="291536"/>
                    <a:pt x="567990" y="291536"/>
                    <a:pt x="564096" y="291536"/>
                  </a:cubicBezTo>
                  <a:lnTo>
                    <a:pt x="564096" y="277908"/>
                  </a:lnTo>
                  <a:lnTo>
                    <a:pt x="551442" y="277908"/>
                  </a:lnTo>
                  <a:lnTo>
                    <a:pt x="551442" y="291536"/>
                  </a:lnTo>
                  <a:cubicBezTo>
                    <a:pt x="547548" y="291536"/>
                    <a:pt x="542681" y="291536"/>
                    <a:pt x="538787" y="291536"/>
                  </a:cubicBezTo>
                  <a:lnTo>
                    <a:pt x="538787" y="277908"/>
                  </a:lnTo>
                  <a:lnTo>
                    <a:pt x="526133" y="277908"/>
                  </a:lnTo>
                  <a:lnTo>
                    <a:pt x="526133" y="291536"/>
                  </a:lnTo>
                  <a:cubicBezTo>
                    <a:pt x="522239" y="291536"/>
                    <a:pt x="517372" y="291536"/>
                    <a:pt x="513478" y="291536"/>
                  </a:cubicBezTo>
                  <a:lnTo>
                    <a:pt x="513478" y="277908"/>
                  </a:lnTo>
                  <a:lnTo>
                    <a:pt x="500824" y="277908"/>
                  </a:lnTo>
                  <a:lnTo>
                    <a:pt x="500824" y="291536"/>
                  </a:lnTo>
                  <a:cubicBezTo>
                    <a:pt x="496931" y="291536"/>
                    <a:pt x="492063" y="291536"/>
                    <a:pt x="488170" y="291536"/>
                  </a:cubicBezTo>
                  <a:lnTo>
                    <a:pt x="488170" y="277908"/>
                  </a:lnTo>
                  <a:lnTo>
                    <a:pt x="475515" y="277908"/>
                  </a:lnTo>
                  <a:lnTo>
                    <a:pt x="475515" y="291536"/>
                  </a:lnTo>
                  <a:cubicBezTo>
                    <a:pt x="471622" y="291536"/>
                    <a:pt x="466754" y="291536"/>
                    <a:pt x="462861" y="291536"/>
                  </a:cubicBezTo>
                  <a:lnTo>
                    <a:pt x="462861" y="277908"/>
                  </a:lnTo>
                  <a:lnTo>
                    <a:pt x="450206" y="277908"/>
                  </a:lnTo>
                  <a:lnTo>
                    <a:pt x="450206" y="291536"/>
                  </a:lnTo>
                  <a:cubicBezTo>
                    <a:pt x="446313" y="291536"/>
                    <a:pt x="441446" y="291536"/>
                    <a:pt x="437552" y="291536"/>
                  </a:cubicBezTo>
                  <a:lnTo>
                    <a:pt x="437552" y="277908"/>
                  </a:lnTo>
                  <a:lnTo>
                    <a:pt x="424898" y="277908"/>
                  </a:lnTo>
                  <a:lnTo>
                    <a:pt x="424898" y="291536"/>
                  </a:lnTo>
                  <a:lnTo>
                    <a:pt x="412243" y="291536"/>
                  </a:lnTo>
                  <a:lnTo>
                    <a:pt x="412243" y="277908"/>
                  </a:lnTo>
                  <a:lnTo>
                    <a:pt x="399589" y="277908"/>
                  </a:lnTo>
                  <a:lnTo>
                    <a:pt x="399589" y="291536"/>
                  </a:lnTo>
                  <a:cubicBezTo>
                    <a:pt x="395695" y="291536"/>
                    <a:pt x="390828" y="291536"/>
                    <a:pt x="386934" y="291536"/>
                  </a:cubicBezTo>
                  <a:lnTo>
                    <a:pt x="386934" y="277908"/>
                  </a:lnTo>
                  <a:lnTo>
                    <a:pt x="374280" y="277908"/>
                  </a:lnTo>
                  <a:lnTo>
                    <a:pt x="374280" y="291536"/>
                  </a:lnTo>
                  <a:cubicBezTo>
                    <a:pt x="370386" y="291536"/>
                    <a:pt x="365519" y="291536"/>
                    <a:pt x="361625" y="291536"/>
                  </a:cubicBezTo>
                  <a:lnTo>
                    <a:pt x="361625" y="277908"/>
                  </a:lnTo>
                  <a:lnTo>
                    <a:pt x="348971" y="277908"/>
                  </a:lnTo>
                  <a:lnTo>
                    <a:pt x="348971" y="291536"/>
                  </a:lnTo>
                  <a:cubicBezTo>
                    <a:pt x="345077" y="291536"/>
                    <a:pt x="340210" y="291536"/>
                    <a:pt x="336316" y="291536"/>
                  </a:cubicBezTo>
                  <a:lnTo>
                    <a:pt x="336316" y="277908"/>
                  </a:lnTo>
                  <a:lnTo>
                    <a:pt x="323662" y="277908"/>
                  </a:lnTo>
                  <a:lnTo>
                    <a:pt x="323662" y="291536"/>
                  </a:lnTo>
                  <a:cubicBezTo>
                    <a:pt x="319768" y="291536"/>
                    <a:pt x="314901" y="291536"/>
                    <a:pt x="311007" y="291536"/>
                  </a:cubicBezTo>
                  <a:lnTo>
                    <a:pt x="311007" y="277908"/>
                  </a:lnTo>
                  <a:lnTo>
                    <a:pt x="298353" y="277908"/>
                  </a:lnTo>
                  <a:lnTo>
                    <a:pt x="298353" y="291536"/>
                  </a:lnTo>
                  <a:cubicBezTo>
                    <a:pt x="294459" y="291536"/>
                    <a:pt x="289592" y="291536"/>
                    <a:pt x="285699" y="291536"/>
                  </a:cubicBezTo>
                  <a:lnTo>
                    <a:pt x="285699" y="277908"/>
                  </a:lnTo>
                  <a:lnTo>
                    <a:pt x="273044" y="277908"/>
                  </a:lnTo>
                  <a:lnTo>
                    <a:pt x="273044" y="291536"/>
                  </a:lnTo>
                  <a:cubicBezTo>
                    <a:pt x="269151" y="291536"/>
                    <a:pt x="264283" y="291536"/>
                    <a:pt x="260390" y="291536"/>
                  </a:cubicBezTo>
                  <a:lnTo>
                    <a:pt x="260390" y="277908"/>
                  </a:lnTo>
                  <a:lnTo>
                    <a:pt x="247735" y="277908"/>
                  </a:lnTo>
                  <a:lnTo>
                    <a:pt x="247735" y="291536"/>
                  </a:lnTo>
                  <a:cubicBezTo>
                    <a:pt x="243842" y="291536"/>
                    <a:pt x="238975" y="291536"/>
                    <a:pt x="235081" y="291536"/>
                  </a:cubicBezTo>
                  <a:lnTo>
                    <a:pt x="235081" y="277908"/>
                  </a:lnTo>
                  <a:lnTo>
                    <a:pt x="222426" y="277908"/>
                  </a:lnTo>
                  <a:lnTo>
                    <a:pt x="222426" y="291536"/>
                  </a:lnTo>
                  <a:lnTo>
                    <a:pt x="209772" y="291536"/>
                  </a:lnTo>
                  <a:lnTo>
                    <a:pt x="209772" y="277908"/>
                  </a:lnTo>
                  <a:lnTo>
                    <a:pt x="199064" y="277908"/>
                  </a:lnTo>
                  <a:lnTo>
                    <a:pt x="199064" y="296403"/>
                  </a:lnTo>
                  <a:lnTo>
                    <a:pt x="638076" y="296403"/>
                  </a:lnTo>
                  <a:lnTo>
                    <a:pt x="638076" y="296403"/>
                  </a:lnTo>
                  <a:close/>
                  <a:moveTo>
                    <a:pt x="461887" y="330472"/>
                  </a:moveTo>
                  <a:lnTo>
                    <a:pt x="493037" y="352861"/>
                  </a:lnTo>
                  <a:lnTo>
                    <a:pt x="493037" y="367462"/>
                  </a:lnTo>
                  <a:lnTo>
                    <a:pt x="550469" y="367462"/>
                  </a:lnTo>
                  <a:lnTo>
                    <a:pt x="550469" y="332419"/>
                  </a:lnTo>
                  <a:lnTo>
                    <a:pt x="476489" y="332419"/>
                  </a:lnTo>
                  <a:lnTo>
                    <a:pt x="476489" y="321711"/>
                  </a:lnTo>
                  <a:lnTo>
                    <a:pt x="361625" y="321711"/>
                  </a:lnTo>
                  <a:lnTo>
                    <a:pt x="361625" y="332419"/>
                  </a:lnTo>
                  <a:lnTo>
                    <a:pt x="287645" y="332419"/>
                  </a:lnTo>
                  <a:lnTo>
                    <a:pt x="287645" y="367462"/>
                  </a:lnTo>
                  <a:lnTo>
                    <a:pt x="345077" y="367462"/>
                  </a:lnTo>
                  <a:lnTo>
                    <a:pt x="345077" y="352861"/>
                  </a:lnTo>
                  <a:lnTo>
                    <a:pt x="376227" y="330472"/>
                  </a:lnTo>
                  <a:lnTo>
                    <a:pt x="461887" y="330472"/>
                  </a:lnTo>
                  <a:lnTo>
                    <a:pt x="461887" y="330472"/>
                  </a:lnTo>
                  <a:close/>
                  <a:moveTo>
                    <a:pt x="431711" y="348967"/>
                  </a:moveTo>
                  <a:cubicBezTo>
                    <a:pt x="443392" y="348967"/>
                    <a:pt x="453127" y="359674"/>
                    <a:pt x="453127" y="372329"/>
                  </a:cubicBezTo>
                  <a:lnTo>
                    <a:pt x="453127" y="422946"/>
                  </a:lnTo>
                  <a:lnTo>
                    <a:pt x="463834" y="422946"/>
                  </a:lnTo>
                  <a:lnTo>
                    <a:pt x="463834" y="352861"/>
                  </a:lnTo>
                  <a:lnTo>
                    <a:pt x="455073" y="344100"/>
                  </a:lnTo>
                  <a:lnTo>
                    <a:pt x="380120" y="344100"/>
                  </a:lnTo>
                  <a:lnTo>
                    <a:pt x="371360" y="352861"/>
                  </a:lnTo>
                  <a:lnTo>
                    <a:pt x="371360" y="422946"/>
                  </a:lnTo>
                  <a:lnTo>
                    <a:pt x="382067" y="422946"/>
                  </a:lnTo>
                  <a:lnTo>
                    <a:pt x="382067" y="372329"/>
                  </a:lnTo>
                  <a:cubicBezTo>
                    <a:pt x="382067" y="359674"/>
                    <a:pt x="391801" y="348967"/>
                    <a:pt x="403482" y="348967"/>
                  </a:cubicBezTo>
                  <a:lnTo>
                    <a:pt x="431711" y="348967"/>
                  </a:lnTo>
                  <a:lnTo>
                    <a:pt x="431711" y="348967"/>
                  </a:lnTo>
                  <a:close/>
                  <a:moveTo>
                    <a:pt x="437552" y="372329"/>
                  </a:moveTo>
                  <a:lnTo>
                    <a:pt x="437552" y="422946"/>
                  </a:lnTo>
                  <a:lnTo>
                    <a:pt x="445339" y="422946"/>
                  </a:lnTo>
                  <a:lnTo>
                    <a:pt x="445339" y="368435"/>
                  </a:lnTo>
                  <a:cubicBezTo>
                    <a:pt x="445339" y="361621"/>
                    <a:pt x="439499" y="355781"/>
                    <a:pt x="432685" y="355781"/>
                  </a:cubicBezTo>
                  <a:lnTo>
                    <a:pt x="404456" y="355781"/>
                  </a:lnTo>
                  <a:cubicBezTo>
                    <a:pt x="397642" y="355781"/>
                    <a:pt x="391801" y="361621"/>
                    <a:pt x="391801" y="368435"/>
                  </a:cubicBezTo>
                  <a:lnTo>
                    <a:pt x="391801" y="422946"/>
                  </a:lnTo>
                  <a:lnTo>
                    <a:pt x="399589" y="422946"/>
                  </a:lnTo>
                  <a:lnTo>
                    <a:pt x="399589" y="372329"/>
                  </a:lnTo>
                  <a:lnTo>
                    <a:pt x="437552" y="372329"/>
                  </a:lnTo>
                  <a:lnTo>
                    <a:pt x="437552" y="372329"/>
                  </a:lnTo>
                  <a:close/>
                  <a:moveTo>
                    <a:pt x="430738" y="422946"/>
                  </a:moveTo>
                  <a:lnTo>
                    <a:pt x="430738" y="386930"/>
                  </a:lnTo>
                  <a:cubicBezTo>
                    <a:pt x="430738" y="385956"/>
                    <a:pt x="428791" y="384983"/>
                    <a:pt x="426844" y="384983"/>
                  </a:cubicBezTo>
                  <a:lnTo>
                    <a:pt x="411269" y="384983"/>
                  </a:lnTo>
                  <a:cubicBezTo>
                    <a:pt x="409323" y="384983"/>
                    <a:pt x="407376" y="385956"/>
                    <a:pt x="407376" y="386930"/>
                  </a:cubicBezTo>
                  <a:lnTo>
                    <a:pt x="407376" y="422946"/>
                  </a:lnTo>
                  <a:lnTo>
                    <a:pt x="430738" y="422946"/>
                  </a:lnTo>
                  <a:lnTo>
                    <a:pt x="430738" y="422946"/>
                  </a:lnTo>
                  <a:close/>
                  <a:moveTo>
                    <a:pt x="361625" y="457015"/>
                  </a:moveTo>
                  <a:lnTo>
                    <a:pt x="475515" y="457015"/>
                  </a:lnTo>
                  <a:lnTo>
                    <a:pt x="475515" y="466749"/>
                  </a:lnTo>
                  <a:lnTo>
                    <a:pt x="361625" y="466749"/>
                  </a:lnTo>
                  <a:lnTo>
                    <a:pt x="361625" y="457015"/>
                  </a:lnTo>
                  <a:lnTo>
                    <a:pt x="361625" y="457015"/>
                  </a:lnTo>
                  <a:close/>
                  <a:moveTo>
                    <a:pt x="343130" y="472590"/>
                  </a:moveTo>
                  <a:lnTo>
                    <a:pt x="494984" y="472590"/>
                  </a:lnTo>
                  <a:lnTo>
                    <a:pt x="494984" y="482324"/>
                  </a:lnTo>
                  <a:lnTo>
                    <a:pt x="343130" y="482324"/>
                  </a:lnTo>
                  <a:lnTo>
                    <a:pt x="343130" y="472590"/>
                  </a:lnTo>
                  <a:lnTo>
                    <a:pt x="343130" y="472590"/>
                  </a:lnTo>
                  <a:close/>
                  <a:moveTo>
                    <a:pt x="382067" y="442414"/>
                  </a:moveTo>
                  <a:lnTo>
                    <a:pt x="455073" y="442414"/>
                  </a:lnTo>
                  <a:lnTo>
                    <a:pt x="455073" y="452148"/>
                  </a:lnTo>
                  <a:lnTo>
                    <a:pt x="382067" y="452148"/>
                  </a:lnTo>
                  <a:lnTo>
                    <a:pt x="382067" y="442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0127B78-9AF6-45C8-9580-0567C9D96367}"/>
                </a:ext>
              </a:extLst>
            </p:cNvPr>
            <p:cNvSpPr/>
            <p:nvPr/>
          </p:nvSpPr>
          <p:spPr>
            <a:xfrm>
              <a:off x="8274392" y="6421955"/>
              <a:ext cx="262823" cy="87607"/>
            </a:xfrm>
            <a:custGeom>
              <a:avLst/>
              <a:gdLst>
                <a:gd name="connsiteX0" fmla="*/ 7301 w 262823"/>
                <a:gd name="connsiteY0" fmla="*/ 35529 h 87606"/>
                <a:gd name="connsiteX1" fmla="*/ 7301 w 262823"/>
                <a:gd name="connsiteY1" fmla="*/ 19955 h 87606"/>
                <a:gd name="connsiteX2" fmla="*/ 27742 w 262823"/>
                <a:gd name="connsiteY2" fmla="*/ 8274 h 87606"/>
                <a:gd name="connsiteX3" fmla="*/ 44290 w 262823"/>
                <a:gd name="connsiteY3" fmla="*/ 8274 h 87606"/>
                <a:gd name="connsiteX4" fmla="*/ 44290 w 262823"/>
                <a:gd name="connsiteY4" fmla="*/ 86147 h 87606"/>
                <a:gd name="connsiteX5" fmla="*/ 26769 w 262823"/>
                <a:gd name="connsiteY5" fmla="*/ 86147 h 87606"/>
                <a:gd name="connsiteX6" fmla="*/ 26769 w 262823"/>
                <a:gd name="connsiteY6" fmla="*/ 24822 h 87606"/>
                <a:gd name="connsiteX7" fmla="*/ 7301 w 262823"/>
                <a:gd name="connsiteY7" fmla="*/ 35529 h 87606"/>
                <a:gd name="connsiteX8" fmla="*/ 7301 w 262823"/>
                <a:gd name="connsiteY8" fmla="*/ 35529 h 87606"/>
                <a:gd name="connsiteX9" fmla="*/ 67653 w 262823"/>
                <a:gd name="connsiteY9" fmla="*/ 67652 h 87606"/>
                <a:gd name="connsiteX10" fmla="*/ 86148 w 262823"/>
                <a:gd name="connsiteY10" fmla="*/ 67652 h 87606"/>
                <a:gd name="connsiteX11" fmla="*/ 94908 w 262823"/>
                <a:gd name="connsiteY11" fmla="*/ 77386 h 87606"/>
                <a:gd name="connsiteX12" fmla="*/ 107563 w 262823"/>
                <a:gd name="connsiteY12" fmla="*/ 52077 h 87606"/>
                <a:gd name="connsiteX13" fmla="*/ 100749 w 262823"/>
                <a:gd name="connsiteY13" fmla="*/ 55971 h 87606"/>
                <a:gd name="connsiteX14" fmla="*/ 91988 w 262823"/>
                <a:gd name="connsiteY14" fmla="*/ 56944 h 87606"/>
                <a:gd name="connsiteX15" fmla="*/ 67653 w 262823"/>
                <a:gd name="connsiteY15" fmla="*/ 33582 h 87606"/>
                <a:gd name="connsiteX16" fmla="*/ 96855 w 262823"/>
                <a:gd name="connsiteY16" fmla="*/ 7301 h 87606"/>
                <a:gd name="connsiteX17" fmla="*/ 127031 w 262823"/>
                <a:gd name="connsiteY17" fmla="*/ 42343 h 87606"/>
                <a:gd name="connsiteX18" fmla="*/ 96855 w 262823"/>
                <a:gd name="connsiteY18" fmla="*/ 89067 h 87606"/>
                <a:gd name="connsiteX19" fmla="*/ 67653 w 262823"/>
                <a:gd name="connsiteY19" fmla="*/ 67652 h 87606"/>
                <a:gd name="connsiteX20" fmla="*/ 67653 w 262823"/>
                <a:gd name="connsiteY20" fmla="*/ 67652 h 87606"/>
                <a:gd name="connsiteX21" fmla="*/ 84201 w 262823"/>
                <a:gd name="connsiteY21" fmla="*/ 32609 h 87606"/>
                <a:gd name="connsiteX22" fmla="*/ 95882 w 262823"/>
                <a:gd name="connsiteY22" fmla="*/ 46237 h 87606"/>
                <a:gd name="connsiteX23" fmla="*/ 106589 w 262823"/>
                <a:gd name="connsiteY23" fmla="*/ 32609 h 87606"/>
                <a:gd name="connsiteX24" fmla="*/ 95882 w 262823"/>
                <a:gd name="connsiteY24" fmla="*/ 18008 h 87606"/>
                <a:gd name="connsiteX25" fmla="*/ 84201 w 262823"/>
                <a:gd name="connsiteY25" fmla="*/ 32609 h 87606"/>
                <a:gd name="connsiteX26" fmla="*/ 84201 w 262823"/>
                <a:gd name="connsiteY26" fmla="*/ 32609 h 87606"/>
                <a:gd name="connsiteX27" fmla="*/ 175702 w 262823"/>
                <a:gd name="connsiteY27" fmla="*/ 48184 h 87606"/>
                <a:gd name="connsiteX28" fmla="*/ 164995 w 262823"/>
                <a:gd name="connsiteY28" fmla="*/ 18981 h 87606"/>
                <a:gd name="connsiteX29" fmla="*/ 154287 w 262823"/>
                <a:gd name="connsiteY29" fmla="*/ 48184 h 87606"/>
                <a:gd name="connsiteX30" fmla="*/ 164995 w 262823"/>
                <a:gd name="connsiteY30" fmla="*/ 77386 h 87606"/>
                <a:gd name="connsiteX31" fmla="*/ 175702 w 262823"/>
                <a:gd name="connsiteY31" fmla="*/ 48184 h 87606"/>
                <a:gd name="connsiteX32" fmla="*/ 175702 w 262823"/>
                <a:gd name="connsiteY32" fmla="*/ 48184 h 87606"/>
                <a:gd name="connsiteX33" fmla="*/ 194197 w 262823"/>
                <a:gd name="connsiteY33" fmla="*/ 48184 h 87606"/>
                <a:gd name="connsiteX34" fmla="*/ 164995 w 262823"/>
                <a:gd name="connsiteY34" fmla="*/ 89067 h 87606"/>
                <a:gd name="connsiteX35" fmla="*/ 136765 w 262823"/>
                <a:gd name="connsiteY35" fmla="*/ 48184 h 87606"/>
                <a:gd name="connsiteX36" fmla="*/ 164995 w 262823"/>
                <a:gd name="connsiteY36" fmla="*/ 7301 h 87606"/>
                <a:gd name="connsiteX37" fmla="*/ 194197 w 262823"/>
                <a:gd name="connsiteY37" fmla="*/ 48184 h 87606"/>
                <a:gd name="connsiteX38" fmla="*/ 194197 w 262823"/>
                <a:gd name="connsiteY38" fmla="*/ 48184 h 87606"/>
                <a:gd name="connsiteX39" fmla="*/ 203931 w 262823"/>
                <a:gd name="connsiteY39" fmla="*/ 67652 h 87606"/>
                <a:gd name="connsiteX40" fmla="*/ 222426 w 262823"/>
                <a:gd name="connsiteY40" fmla="*/ 67652 h 87606"/>
                <a:gd name="connsiteX41" fmla="*/ 231187 w 262823"/>
                <a:gd name="connsiteY41" fmla="*/ 77386 h 87606"/>
                <a:gd name="connsiteX42" fmla="*/ 243841 w 262823"/>
                <a:gd name="connsiteY42" fmla="*/ 52077 h 87606"/>
                <a:gd name="connsiteX43" fmla="*/ 237028 w 262823"/>
                <a:gd name="connsiteY43" fmla="*/ 55971 h 87606"/>
                <a:gd name="connsiteX44" fmla="*/ 228267 w 262823"/>
                <a:gd name="connsiteY44" fmla="*/ 56944 h 87606"/>
                <a:gd name="connsiteX45" fmla="*/ 203931 w 262823"/>
                <a:gd name="connsiteY45" fmla="*/ 33582 h 87606"/>
                <a:gd name="connsiteX46" fmla="*/ 233134 w 262823"/>
                <a:gd name="connsiteY46" fmla="*/ 7301 h 87606"/>
                <a:gd name="connsiteX47" fmla="*/ 263310 w 262823"/>
                <a:gd name="connsiteY47" fmla="*/ 42343 h 87606"/>
                <a:gd name="connsiteX48" fmla="*/ 233134 w 262823"/>
                <a:gd name="connsiteY48" fmla="*/ 89067 h 87606"/>
                <a:gd name="connsiteX49" fmla="*/ 203931 w 262823"/>
                <a:gd name="connsiteY49" fmla="*/ 67652 h 87606"/>
                <a:gd name="connsiteX50" fmla="*/ 203931 w 262823"/>
                <a:gd name="connsiteY50" fmla="*/ 67652 h 87606"/>
                <a:gd name="connsiteX51" fmla="*/ 220479 w 262823"/>
                <a:gd name="connsiteY51" fmla="*/ 32609 h 87606"/>
                <a:gd name="connsiteX52" fmla="*/ 232160 w 262823"/>
                <a:gd name="connsiteY52" fmla="*/ 46237 h 87606"/>
                <a:gd name="connsiteX53" fmla="*/ 242868 w 262823"/>
                <a:gd name="connsiteY53" fmla="*/ 32609 h 87606"/>
                <a:gd name="connsiteX54" fmla="*/ 232160 w 262823"/>
                <a:gd name="connsiteY54" fmla="*/ 18008 h 87606"/>
                <a:gd name="connsiteX55" fmla="*/ 220479 w 262823"/>
                <a:gd name="connsiteY55" fmla="*/ 32609 h 8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62823" h="87606">
                  <a:moveTo>
                    <a:pt x="7301" y="35529"/>
                  </a:moveTo>
                  <a:lnTo>
                    <a:pt x="7301" y="19955"/>
                  </a:lnTo>
                  <a:cubicBezTo>
                    <a:pt x="14115" y="17035"/>
                    <a:pt x="20928" y="13141"/>
                    <a:pt x="27742" y="8274"/>
                  </a:cubicBezTo>
                  <a:lnTo>
                    <a:pt x="44290" y="8274"/>
                  </a:lnTo>
                  <a:lnTo>
                    <a:pt x="44290" y="86147"/>
                  </a:lnTo>
                  <a:lnTo>
                    <a:pt x="26769" y="86147"/>
                  </a:lnTo>
                  <a:lnTo>
                    <a:pt x="26769" y="24822"/>
                  </a:lnTo>
                  <a:cubicBezTo>
                    <a:pt x="19955" y="29689"/>
                    <a:pt x="14115" y="33582"/>
                    <a:pt x="7301" y="35529"/>
                  </a:cubicBezTo>
                  <a:lnTo>
                    <a:pt x="7301" y="35529"/>
                  </a:lnTo>
                  <a:close/>
                  <a:moveTo>
                    <a:pt x="67653" y="67652"/>
                  </a:moveTo>
                  <a:lnTo>
                    <a:pt x="86148" y="67652"/>
                  </a:lnTo>
                  <a:cubicBezTo>
                    <a:pt x="87121" y="73492"/>
                    <a:pt x="90041" y="77386"/>
                    <a:pt x="94908" y="77386"/>
                  </a:cubicBezTo>
                  <a:cubicBezTo>
                    <a:pt x="104643" y="77386"/>
                    <a:pt x="108536" y="68625"/>
                    <a:pt x="107563" y="52077"/>
                  </a:cubicBezTo>
                  <a:cubicBezTo>
                    <a:pt x="105616" y="54024"/>
                    <a:pt x="102696" y="54998"/>
                    <a:pt x="100749" y="55971"/>
                  </a:cubicBezTo>
                  <a:cubicBezTo>
                    <a:pt x="98802" y="56944"/>
                    <a:pt x="95882" y="56944"/>
                    <a:pt x="91988" y="56944"/>
                  </a:cubicBezTo>
                  <a:cubicBezTo>
                    <a:pt x="77387" y="55971"/>
                    <a:pt x="68626" y="48184"/>
                    <a:pt x="67653" y="33582"/>
                  </a:cubicBezTo>
                  <a:cubicBezTo>
                    <a:pt x="68626" y="17035"/>
                    <a:pt x="78360" y="8274"/>
                    <a:pt x="96855" y="7301"/>
                  </a:cubicBezTo>
                  <a:cubicBezTo>
                    <a:pt x="116324" y="7301"/>
                    <a:pt x="127031" y="18981"/>
                    <a:pt x="127031" y="42343"/>
                  </a:cubicBezTo>
                  <a:cubicBezTo>
                    <a:pt x="128005" y="73492"/>
                    <a:pt x="118270" y="89067"/>
                    <a:pt x="96855" y="89067"/>
                  </a:cubicBezTo>
                  <a:cubicBezTo>
                    <a:pt x="76413" y="89067"/>
                    <a:pt x="67653" y="82253"/>
                    <a:pt x="67653" y="67652"/>
                  </a:cubicBezTo>
                  <a:lnTo>
                    <a:pt x="67653" y="67652"/>
                  </a:lnTo>
                  <a:close/>
                  <a:moveTo>
                    <a:pt x="84201" y="32609"/>
                  </a:moveTo>
                  <a:cubicBezTo>
                    <a:pt x="84201" y="41370"/>
                    <a:pt x="88094" y="46237"/>
                    <a:pt x="95882" y="46237"/>
                  </a:cubicBezTo>
                  <a:cubicBezTo>
                    <a:pt x="102696" y="46237"/>
                    <a:pt x="106589" y="41370"/>
                    <a:pt x="106589" y="32609"/>
                  </a:cubicBezTo>
                  <a:cubicBezTo>
                    <a:pt x="106589" y="23848"/>
                    <a:pt x="102696" y="18981"/>
                    <a:pt x="95882" y="18008"/>
                  </a:cubicBezTo>
                  <a:cubicBezTo>
                    <a:pt x="89068" y="18981"/>
                    <a:pt x="85174" y="23848"/>
                    <a:pt x="84201" y="32609"/>
                  </a:cubicBezTo>
                  <a:lnTo>
                    <a:pt x="84201" y="32609"/>
                  </a:lnTo>
                  <a:close/>
                  <a:moveTo>
                    <a:pt x="175702" y="48184"/>
                  </a:moveTo>
                  <a:cubicBezTo>
                    <a:pt x="175702" y="28715"/>
                    <a:pt x="171808" y="18981"/>
                    <a:pt x="164995" y="18981"/>
                  </a:cubicBezTo>
                  <a:cubicBezTo>
                    <a:pt x="158181" y="18981"/>
                    <a:pt x="154287" y="28715"/>
                    <a:pt x="154287" y="48184"/>
                  </a:cubicBezTo>
                  <a:cubicBezTo>
                    <a:pt x="154287" y="67652"/>
                    <a:pt x="157207" y="77386"/>
                    <a:pt x="164995" y="77386"/>
                  </a:cubicBezTo>
                  <a:cubicBezTo>
                    <a:pt x="171808" y="77386"/>
                    <a:pt x="175702" y="67652"/>
                    <a:pt x="175702" y="48184"/>
                  </a:cubicBezTo>
                  <a:lnTo>
                    <a:pt x="175702" y="48184"/>
                  </a:lnTo>
                  <a:close/>
                  <a:moveTo>
                    <a:pt x="194197" y="48184"/>
                  </a:moveTo>
                  <a:cubicBezTo>
                    <a:pt x="193224" y="74466"/>
                    <a:pt x="183490" y="88093"/>
                    <a:pt x="164995" y="89067"/>
                  </a:cubicBezTo>
                  <a:cubicBezTo>
                    <a:pt x="146499" y="89067"/>
                    <a:pt x="136765" y="75439"/>
                    <a:pt x="136765" y="48184"/>
                  </a:cubicBezTo>
                  <a:cubicBezTo>
                    <a:pt x="137739" y="20928"/>
                    <a:pt x="146499" y="7301"/>
                    <a:pt x="164995" y="7301"/>
                  </a:cubicBezTo>
                  <a:cubicBezTo>
                    <a:pt x="183490" y="7301"/>
                    <a:pt x="193224" y="20928"/>
                    <a:pt x="194197" y="48184"/>
                  </a:cubicBezTo>
                  <a:lnTo>
                    <a:pt x="194197" y="48184"/>
                  </a:lnTo>
                  <a:close/>
                  <a:moveTo>
                    <a:pt x="203931" y="67652"/>
                  </a:moveTo>
                  <a:lnTo>
                    <a:pt x="222426" y="67652"/>
                  </a:lnTo>
                  <a:cubicBezTo>
                    <a:pt x="223400" y="73492"/>
                    <a:pt x="226320" y="77386"/>
                    <a:pt x="231187" y="77386"/>
                  </a:cubicBezTo>
                  <a:cubicBezTo>
                    <a:pt x="240921" y="77386"/>
                    <a:pt x="244815" y="68625"/>
                    <a:pt x="243841" y="52077"/>
                  </a:cubicBezTo>
                  <a:cubicBezTo>
                    <a:pt x="241895" y="54024"/>
                    <a:pt x="238974" y="54998"/>
                    <a:pt x="237028" y="55971"/>
                  </a:cubicBezTo>
                  <a:cubicBezTo>
                    <a:pt x="235081" y="56944"/>
                    <a:pt x="232160" y="56944"/>
                    <a:pt x="228267" y="56944"/>
                  </a:cubicBezTo>
                  <a:cubicBezTo>
                    <a:pt x="213666" y="55971"/>
                    <a:pt x="204905" y="48184"/>
                    <a:pt x="203931" y="33582"/>
                  </a:cubicBezTo>
                  <a:cubicBezTo>
                    <a:pt x="204905" y="17035"/>
                    <a:pt x="214639" y="8274"/>
                    <a:pt x="233134" y="7301"/>
                  </a:cubicBezTo>
                  <a:cubicBezTo>
                    <a:pt x="252602" y="7301"/>
                    <a:pt x="263310" y="18981"/>
                    <a:pt x="263310" y="42343"/>
                  </a:cubicBezTo>
                  <a:cubicBezTo>
                    <a:pt x="264283" y="73492"/>
                    <a:pt x="254549" y="89067"/>
                    <a:pt x="233134" y="89067"/>
                  </a:cubicBezTo>
                  <a:cubicBezTo>
                    <a:pt x="212692" y="89067"/>
                    <a:pt x="203931" y="82253"/>
                    <a:pt x="203931" y="67652"/>
                  </a:cubicBezTo>
                  <a:lnTo>
                    <a:pt x="203931" y="67652"/>
                  </a:lnTo>
                  <a:close/>
                  <a:moveTo>
                    <a:pt x="220479" y="32609"/>
                  </a:moveTo>
                  <a:cubicBezTo>
                    <a:pt x="220479" y="41370"/>
                    <a:pt x="224373" y="46237"/>
                    <a:pt x="232160" y="46237"/>
                  </a:cubicBezTo>
                  <a:cubicBezTo>
                    <a:pt x="238974" y="46237"/>
                    <a:pt x="242868" y="41370"/>
                    <a:pt x="242868" y="32609"/>
                  </a:cubicBezTo>
                  <a:cubicBezTo>
                    <a:pt x="242868" y="23848"/>
                    <a:pt x="238974" y="18981"/>
                    <a:pt x="232160" y="18008"/>
                  </a:cubicBezTo>
                  <a:cubicBezTo>
                    <a:pt x="224373" y="18981"/>
                    <a:pt x="220479" y="23848"/>
                    <a:pt x="220479" y="32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A044B8D7-1CA6-43B2-98D7-F4AE85BD2BBB}"/>
                </a:ext>
              </a:extLst>
            </p:cNvPr>
            <p:cNvSpPr/>
            <p:nvPr/>
          </p:nvSpPr>
          <p:spPr>
            <a:xfrm>
              <a:off x="8149794" y="5589831"/>
              <a:ext cx="136279" cy="126543"/>
            </a:xfrm>
            <a:custGeom>
              <a:avLst/>
              <a:gdLst>
                <a:gd name="connsiteX0" fmla="*/ 7301 w 136278"/>
                <a:gd name="connsiteY0" fmla="*/ 74325 h 126543"/>
                <a:gd name="connsiteX1" fmla="*/ 11194 w 136278"/>
                <a:gd name="connsiteY1" fmla="*/ 72378 h 126543"/>
                <a:gd name="connsiteX2" fmla="*/ 13141 w 136278"/>
                <a:gd name="connsiteY2" fmla="*/ 71405 h 126543"/>
                <a:gd name="connsiteX3" fmla="*/ 17035 w 136278"/>
                <a:gd name="connsiteY3" fmla="*/ 72378 h 126543"/>
                <a:gd name="connsiteX4" fmla="*/ 22875 w 136278"/>
                <a:gd name="connsiteY4" fmla="*/ 73352 h 126543"/>
                <a:gd name="connsiteX5" fmla="*/ 25796 w 136278"/>
                <a:gd name="connsiteY5" fmla="*/ 71405 h 126543"/>
                <a:gd name="connsiteX6" fmla="*/ 26769 w 136278"/>
                <a:gd name="connsiteY6" fmla="*/ 68485 h 126543"/>
                <a:gd name="connsiteX7" fmla="*/ 27742 w 136278"/>
                <a:gd name="connsiteY7" fmla="*/ 64591 h 126543"/>
                <a:gd name="connsiteX8" fmla="*/ 27742 w 136278"/>
                <a:gd name="connsiteY8" fmla="*/ 60698 h 126543"/>
                <a:gd name="connsiteX9" fmla="*/ 30663 w 136278"/>
                <a:gd name="connsiteY9" fmla="*/ 54857 h 126543"/>
                <a:gd name="connsiteX10" fmla="*/ 43317 w 136278"/>
                <a:gd name="connsiteY10" fmla="*/ 50964 h 126543"/>
                <a:gd name="connsiteX11" fmla="*/ 46237 w 136278"/>
                <a:gd name="connsiteY11" fmla="*/ 52910 h 126543"/>
                <a:gd name="connsiteX12" fmla="*/ 49158 w 136278"/>
                <a:gd name="connsiteY12" fmla="*/ 59724 h 126543"/>
                <a:gd name="connsiteX13" fmla="*/ 51104 w 136278"/>
                <a:gd name="connsiteY13" fmla="*/ 60698 h 126543"/>
                <a:gd name="connsiteX14" fmla="*/ 54998 w 136278"/>
                <a:gd name="connsiteY14" fmla="*/ 57777 h 126543"/>
                <a:gd name="connsiteX15" fmla="*/ 58892 w 136278"/>
                <a:gd name="connsiteY15" fmla="*/ 49990 h 126543"/>
                <a:gd name="connsiteX16" fmla="*/ 59865 w 136278"/>
                <a:gd name="connsiteY16" fmla="*/ 44150 h 126543"/>
                <a:gd name="connsiteX17" fmla="*/ 60839 w 136278"/>
                <a:gd name="connsiteY17" fmla="*/ 38309 h 126543"/>
                <a:gd name="connsiteX18" fmla="*/ 65706 w 136278"/>
                <a:gd name="connsiteY18" fmla="*/ 34415 h 126543"/>
                <a:gd name="connsiteX19" fmla="*/ 71546 w 136278"/>
                <a:gd name="connsiteY19" fmla="*/ 33442 h 126543"/>
                <a:gd name="connsiteX20" fmla="*/ 74466 w 136278"/>
                <a:gd name="connsiteY20" fmla="*/ 33442 h 126543"/>
                <a:gd name="connsiteX21" fmla="*/ 76413 w 136278"/>
                <a:gd name="connsiteY21" fmla="*/ 35389 h 126543"/>
                <a:gd name="connsiteX22" fmla="*/ 77387 w 136278"/>
                <a:gd name="connsiteY22" fmla="*/ 39283 h 126543"/>
                <a:gd name="connsiteX23" fmla="*/ 85174 w 136278"/>
                <a:gd name="connsiteY23" fmla="*/ 40256 h 126543"/>
                <a:gd name="connsiteX24" fmla="*/ 87121 w 136278"/>
                <a:gd name="connsiteY24" fmla="*/ 39283 h 126543"/>
                <a:gd name="connsiteX25" fmla="*/ 89068 w 136278"/>
                <a:gd name="connsiteY25" fmla="*/ 34415 h 126543"/>
                <a:gd name="connsiteX26" fmla="*/ 90041 w 136278"/>
                <a:gd name="connsiteY26" fmla="*/ 27602 h 126543"/>
                <a:gd name="connsiteX27" fmla="*/ 91988 w 136278"/>
                <a:gd name="connsiteY27" fmla="*/ 17868 h 126543"/>
                <a:gd name="connsiteX28" fmla="*/ 94908 w 136278"/>
                <a:gd name="connsiteY28" fmla="*/ 13001 h 126543"/>
                <a:gd name="connsiteX29" fmla="*/ 99775 w 136278"/>
                <a:gd name="connsiteY29" fmla="*/ 8134 h 126543"/>
                <a:gd name="connsiteX30" fmla="*/ 112430 w 136278"/>
                <a:gd name="connsiteY30" fmla="*/ 9107 h 126543"/>
                <a:gd name="connsiteX31" fmla="*/ 117297 w 136278"/>
                <a:gd name="connsiteY31" fmla="*/ 11054 h 126543"/>
                <a:gd name="connsiteX32" fmla="*/ 118270 w 136278"/>
                <a:gd name="connsiteY32" fmla="*/ 13001 h 126543"/>
                <a:gd name="connsiteX33" fmla="*/ 116323 w 136278"/>
                <a:gd name="connsiteY33" fmla="*/ 23708 h 126543"/>
                <a:gd name="connsiteX34" fmla="*/ 116323 w 136278"/>
                <a:gd name="connsiteY34" fmla="*/ 26628 h 126543"/>
                <a:gd name="connsiteX35" fmla="*/ 117297 w 136278"/>
                <a:gd name="connsiteY35" fmla="*/ 30522 h 126543"/>
                <a:gd name="connsiteX36" fmla="*/ 119244 w 136278"/>
                <a:gd name="connsiteY36" fmla="*/ 35389 h 126543"/>
                <a:gd name="connsiteX37" fmla="*/ 119244 w 136278"/>
                <a:gd name="connsiteY37" fmla="*/ 37336 h 126543"/>
                <a:gd name="connsiteX38" fmla="*/ 121190 w 136278"/>
                <a:gd name="connsiteY38" fmla="*/ 42203 h 126543"/>
                <a:gd name="connsiteX39" fmla="*/ 124111 w 136278"/>
                <a:gd name="connsiteY39" fmla="*/ 47070 h 126543"/>
                <a:gd name="connsiteX40" fmla="*/ 126058 w 136278"/>
                <a:gd name="connsiteY40" fmla="*/ 49017 h 126543"/>
                <a:gd name="connsiteX41" fmla="*/ 127031 w 136278"/>
                <a:gd name="connsiteY41" fmla="*/ 51937 h 126543"/>
                <a:gd name="connsiteX42" fmla="*/ 127031 w 136278"/>
                <a:gd name="connsiteY42" fmla="*/ 53884 h 126543"/>
                <a:gd name="connsiteX43" fmla="*/ 127031 w 136278"/>
                <a:gd name="connsiteY43" fmla="*/ 56804 h 126543"/>
                <a:gd name="connsiteX44" fmla="*/ 128005 w 136278"/>
                <a:gd name="connsiteY44" fmla="*/ 59724 h 126543"/>
                <a:gd name="connsiteX45" fmla="*/ 130925 w 136278"/>
                <a:gd name="connsiteY45" fmla="*/ 60698 h 126543"/>
                <a:gd name="connsiteX46" fmla="*/ 137739 w 136278"/>
                <a:gd name="connsiteY46" fmla="*/ 72378 h 126543"/>
                <a:gd name="connsiteX47" fmla="*/ 133845 w 136278"/>
                <a:gd name="connsiteY47" fmla="*/ 79192 h 126543"/>
                <a:gd name="connsiteX48" fmla="*/ 129951 w 136278"/>
                <a:gd name="connsiteY48" fmla="*/ 87953 h 126543"/>
                <a:gd name="connsiteX49" fmla="*/ 123137 w 136278"/>
                <a:gd name="connsiteY49" fmla="*/ 88926 h 126543"/>
                <a:gd name="connsiteX50" fmla="*/ 120217 w 136278"/>
                <a:gd name="connsiteY50" fmla="*/ 86006 h 126543"/>
                <a:gd name="connsiteX51" fmla="*/ 116323 w 136278"/>
                <a:gd name="connsiteY51" fmla="*/ 85033 h 126543"/>
                <a:gd name="connsiteX52" fmla="*/ 113403 w 136278"/>
                <a:gd name="connsiteY52" fmla="*/ 86006 h 126543"/>
                <a:gd name="connsiteX53" fmla="*/ 113403 w 136278"/>
                <a:gd name="connsiteY53" fmla="*/ 83086 h 126543"/>
                <a:gd name="connsiteX54" fmla="*/ 113403 w 136278"/>
                <a:gd name="connsiteY54" fmla="*/ 77245 h 126543"/>
                <a:gd name="connsiteX55" fmla="*/ 109510 w 136278"/>
                <a:gd name="connsiteY55" fmla="*/ 63618 h 126543"/>
                <a:gd name="connsiteX56" fmla="*/ 107563 w 136278"/>
                <a:gd name="connsiteY56" fmla="*/ 55831 h 126543"/>
                <a:gd name="connsiteX57" fmla="*/ 103669 w 136278"/>
                <a:gd name="connsiteY57" fmla="*/ 45123 h 126543"/>
                <a:gd name="connsiteX58" fmla="*/ 103669 w 136278"/>
                <a:gd name="connsiteY58" fmla="*/ 38309 h 126543"/>
                <a:gd name="connsiteX59" fmla="*/ 101722 w 136278"/>
                <a:gd name="connsiteY59" fmla="*/ 29548 h 126543"/>
                <a:gd name="connsiteX60" fmla="*/ 97828 w 136278"/>
                <a:gd name="connsiteY60" fmla="*/ 26628 h 126543"/>
                <a:gd name="connsiteX61" fmla="*/ 95882 w 136278"/>
                <a:gd name="connsiteY61" fmla="*/ 30522 h 126543"/>
                <a:gd name="connsiteX62" fmla="*/ 94908 w 136278"/>
                <a:gd name="connsiteY62" fmla="*/ 42203 h 126543"/>
                <a:gd name="connsiteX63" fmla="*/ 96855 w 136278"/>
                <a:gd name="connsiteY63" fmla="*/ 45123 h 126543"/>
                <a:gd name="connsiteX64" fmla="*/ 100749 w 136278"/>
                <a:gd name="connsiteY64" fmla="*/ 47070 h 126543"/>
                <a:gd name="connsiteX65" fmla="*/ 102696 w 136278"/>
                <a:gd name="connsiteY65" fmla="*/ 52910 h 126543"/>
                <a:gd name="connsiteX66" fmla="*/ 101722 w 136278"/>
                <a:gd name="connsiteY66" fmla="*/ 58751 h 126543"/>
                <a:gd name="connsiteX67" fmla="*/ 96855 w 136278"/>
                <a:gd name="connsiteY67" fmla="*/ 58751 h 126543"/>
                <a:gd name="connsiteX68" fmla="*/ 91988 w 136278"/>
                <a:gd name="connsiteY68" fmla="*/ 57777 h 126543"/>
                <a:gd name="connsiteX69" fmla="*/ 88094 w 136278"/>
                <a:gd name="connsiteY69" fmla="*/ 53884 h 126543"/>
                <a:gd name="connsiteX70" fmla="*/ 87121 w 136278"/>
                <a:gd name="connsiteY70" fmla="*/ 49017 h 126543"/>
                <a:gd name="connsiteX71" fmla="*/ 85174 w 136278"/>
                <a:gd name="connsiteY71" fmla="*/ 44150 h 126543"/>
                <a:gd name="connsiteX72" fmla="*/ 83227 w 136278"/>
                <a:gd name="connsiteY72" fmla="*/ 44150 h 126543"/>
                <a:gd name="connsiteX73" fmla="*/ 82254 w 136278"/>
                <a:gd name="connsiteY73" fmla="*/ 49017 h 126543"/>
                <a:gd name="connsiteX74" fmla="*/ 83227 w 136278"/>
                <a:gd name="connsiteY74" fmla="*/ 56804 h 126543"/>
                <a:gd name="connsiteX75" fmla="*/ 84201 w 136278"/>
                <a:gd name="connsiteY75" fmla="*/ 63618 h 126543"/>
                <a:gd name="connsiteX76" fmla="*/ 87121 w 136278"/>
                <a:gd name="connsiteY76" fmla="*/ 72378 h 126543"/>
                <a:gd name="connsiteX77" fmla="*/ 91988 w 136278"/>
                <a:gd name="connsiteY77" fmla="*/ 85033 h 126543"/>
                <a:gd name="connsiteX78" fmla="*/ 90041 w 136278"/>
                <a:gd name="connsiteY78" fmla="*/ 93793 h 126543"/>
                <a:gd name="connsiteX79" fmla="*/ 83227 w 136278"/>
                <a:gd name="connsiteY79" fmla="*/ 97687 h 126543"/>
                <a:gd name="connsiteX80" fmla="*/ 78360 w 136278"/>
                <a:gd name="connsiteY80" fmla="*/ 92820 h 126543"/>
                <a:gd name="connsiteX81" fmla="*/ 74466 w 136278"/>
                <a:gd name="connsiteY81" fmla="*/ 83086 h 126543"/>
                <a:gd name="connsiteX82" fmla="*/ 73493 w 136278"/>
                <a:gd name="connsiteY82" fmla="*/ 74325 h 126543"/>
                <a:gd name="connsiteX83" fmla="*/ 73493 w 136278"/>
                <a:gd name="connsiteY83" fmla="*/ 65565 h 126543"/>
                <a:gd name="connsiteX84" fmla="*/ 74466 w 136278"/>
                <a:gd name="connsiteY84" fmla="*/ 58751 h 126543"/>
                <a:gd name="connsiteX85" fmla="*/ 72520 w 136278"/>
                <a:gd name="connsiteY85" fmla="*/ 53884 h 126543"/>
                <a:gd name="connsiteX86" fmla="*/ 70573 w 136278"/>
                <a:gd name="connsiteY86" fmla="*/ 58751 h 126543"/>
                <a:gd name="connsiteX87" fmla="*/ 69599 w 136278"/>
                <a:gd name="connsiteY87" fmla="*/ 66538 h 126543"/>
                <a:gd name="connsiteX88" fmla="*/ 64732 w 136278"/>
                <a:gd name="connsiteY88" fmla="*/ 71405 h 126543"/>
                <a:gd name="connsiteX89" fmla="*/ 60839 w 136278"/>
                <a:gd name="connsiteY89" fmla="*/ 72378 h 126543"/>
                <a:gd name="connsiteX90" fmla="*/ 60839 w 136278"/>
                <a:gd name="connsiteY90" fmla="*/ 78219 h 126543"/>
                <a:gd name="connsiteX91" fmla="*/ 65706 w 136278"/>
                <a:gd name="connsiteY91" fmla="*/ 95740 h 126543"/>
                <a:gd name="connsiteX92" fmla="*/ 60839 w 136278"/>
                <a:gd name="connsiteY92" fmla="*/ 115209 h 126543"/>
                <a:gd name="connsiteX93" fmla="*/ 54998 w 136278"/>
                <a:gd name="connsiteY93" fmla="*/ 120076 h 126543"/>
                <a:gd name="connsiteX94" fmla="*/ 51104 w 136278"/>
                <a:gd name="connsiteY94" fmla="*/ 120076 h 126543"/>
                <a:gd name="connsiteX95" fmla="*/ 44290 w 136278"/>
                <a:gd name="connsiteY95" fmla="*/ 117155 h 126543"/>
                <a:gd name="connsiteX96" fmla="*/ 41370 w 136278"/>
                <a:gd name="connsiteY96" fmla="*/ 113262 h 126543"/>
                <a:gd name="connsiteX97" fmla="*/ 41370 w 136278"/>
                <a:gd name="connsiteY97" fmla="*/ 109368 h 126543"/>
                <a:gd name="connsiteX98" fmla="*/ 45264 w 136278"/>
                <a:gd name="connsiteY98" fmla="*/ 105474 h 126543"/>
                <a:gd name="connsiteX99" fmla="*/ 49158 w 136278"/>
                <a:gd name="connsiteY99" fmla="*/ 89900 h 126543"/>
                <a:gd name="connsiteX100" fmla="*/ 47211 w 136278"/>
                <a:gd name="connsiteY100" fmla="*/ 73352 h 126543"/>
                <a:gd name="connsiteX101" fmla="*/ 41370 w 136278"/>
                <a:gd name="connsiteY101" fmla="*/ 67511 h 126543"/>
                <a:gd name="connsiteX102" fmla="*/ 37476 w 136278"/>
                <a:gd name="connsiteY102" fmla="*/ 69458 h 126543"/>
                <a:gd name="connsiteX103" fmla="*/ 36503 w 136278"/>
                <a:gd name="connsiteY103" fmla="*/ 71405 h 126543"/>
                <a:gd name="connsiteX104" fmla="*/ 36503 w 136278"/>
                <a:gd name="connsiteY104" fmla="*/ 71405 h 126543"/>
                <a:gd name="connsiteX105" fmla="*/ 35530 w 136278"/>
                <a:gd name="connsiteY105" fmla="*/ 74325 h 126543"/>
                <a:gd name="connsiteX106" fmla="*/ 35530 w 136278"/>
                <a:gd name="connsiteY106" fmla="*/ 78219 h 126543"/>
                <a:gd name="connsiteX107" fmla="*/ 37476 w 136278"/>
                <a:gd name="connsiteY107" fmla="*/ 85033 h 126543"/>
                <a:gd name="connsiteX108" fmla="*/ 39423 w 136278"/>
                <a:gd name="connsiteY108" fmla="*/ 89900 h 126543"/>
                <a:gd name="connsiteX109" fmla="*/ 38450 w 136278"/>
                <a:gd name="connsiteY109" fmla="*/ 91847 h 126543"/>
                <a:gd name="connsiteX110" fmla="*/ 28716 w 136278"/>
                <a:gd name="connsiteY110" fmla="*/ 97687 h 126543"/>
                <a:gd name="connsiteX111" fmla="*/ 23849 w 136278"/>
                <a:gd name="connsiteY111" fmla="*/ 95740 h 126543"/>
                <a:gd name="connsiteX112" fmla="*/ 19955 w 136278"/>
                <a:gd name="connsiteY112" fmla="*/ 90873 h 126543"/>
                <a:gd name="connsiteX113" fmla="*/ 19955 w 136278"/>
                <a:gd name="connsiteY113" fmla="*/ 83086 h 126543"/>
                <a:gd name="connsiteX114" fmla="*/ 18981 w 136278"/>
                <a:gd name="connsiteY114" fmla="*/ 78219 h 126543"/>
                <a:gd name="connsiteX115" fmla="*/ 17035 w 136278"/>
                <a:gd name="connsiteY115" fmla="*/ 76272 h 126543"/>
                <a:gd name="connsiteX116" fmla="*/ 7301 w 136278"/>
                <a:gd name="connsiteY116" fmla="*/ 74325 h 12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36278" h="126543">
                  <a:moveTo>
                    <a:pt x="7301" y="74325"/>
                  </a:moveTo>
                  <a:cubicBezTo>
                    <a:pt x="7301" y="73352"/>
                    <a:pt x="9247" y="73352"/>
                    <a:pt x="11194" y="72378"/>
                  </a:cubicBezTo>
                  <a:cubicBezTo>
                    <a:pt x="12168" y="72378"/>
                    <a:pt x="13141" y="71405"/>
                    <a:pt x="13141" y="71405"/>
                  </a:cubicBezTo>
                  <a:cubicBezTo>
                    <a:pt x="14114" y="71405"/>
                    <a:pt x="15088" y="71405"/>
                    <a:pt x="17035" y="72378"/>
                  </a:cubicBezTo>
                  <a:cubicBezTo>
                    <a:pt x="19955" y="73352"/>
                    <a:pt x="21902" y="74325"/>
                    <a:pt x="22875" y="73352"/>
                  </a:cubicBezTo>
                  <a:cubicBezTo>
                    <a:pt x="23849" y="72378"/>
                    <a:pt x="25796" y="72378"/>
                    <a:pt x="25796" y="71405"/>
                  </a:cubicBezTo>
                  <a:cubicBezTo>
                    <a:pt x="25796" y="70432"/>
                    <a:pt x="25796" y="69458"/>
                    <a:pt x="26769" y="68485"/>
                  </a:cubicBezTo>
                  <a:cubicBezTo>
                    <a:pt x="26769" y="67511"/>
                    <a:pt x="27742" y="65565"/>
                    <a:pt x="27742" y="64591"/>
                  </a:cubicBezTo>
                  <a:cubicBezTo>
                    <a:pt x="27742" y="62644"/>
                    <a:pt x="27742" y="61671"/>
                    <a:pt x="27742" y="60698"/>
                  </a:cubicBezTo>
                  <a:cubicBezTo>
                    <a:pt x="27742" y="59724"/>
                    <a:pt x="29689" y="55831"/>
                    <a:pt x="30663" y="54857"/>
                  </a:cubicBezTo>
                  <a:cubicBezTo>
                    <a:pt x="31636" y="53884"/>
                    <a:pt x="36503" y="50964"/>
                    <a:pt x="43317" y="50964"/>
                  </a:cubicBezTo>
                  <a:cubicBezTo>
                    <a:pt x="43317" y="50964"/>
                    <a:pt x="45264" y="50964"/>
                    <a:pt x="46237" y="52910"/>
                  </a:cubicBezTo>
                  <a:cubicBezTo>
                    <a:pt x="47211" y="54857"/>
                    <a:pt x="48184" y="58751"/>
                    <a:pt x="49158" y="59724"/>
                  </a:cubicBezTo>
                  <a:cubicBezTo>
                    <a:pt x="49158" y="60698"/>
                    <a:pt x="50131" y="60698"/>
                    <a:pt x="51104" y="60698"/>
                  </a:cubicBezTo>
                  <a:cubicBezTo>
                    <a:pt x="53051" y="60698"/>
                    <a:pt x="54025" y="60698"/>
                    <a:pt x="54998" y="57777"/>
                  </a:cubicBezTo>
                  <a:cubicBezTo>
                    <a:pt x="55972" y="54857"/>
                    <a:pt x="57918" y="51937"/>
                    <a:pt x="58892" y="49990"/>
                  </a:cubicBezTo>
                  <a:cubicBezTo>
                    <a:pt x="59865" y="48043"/>
                    <a:pt x="59865" y="46096"/>
                    <a:pt x="59865" y="44150"/>
                  </a:cubicBezTo>
                  <a:cubicBezTo>
                    <a:pt x="59865" y="42203"/>
                    <a:pt x="59865" y="39283"/>
                    <a:pt x="60839" y="38309"/>
                  </a:cubicBezTo>
                  <a:cubicBezTo>
                    <a:pt x="61812" y="37336"/>
                    <a:pt x="62785" y="35389"/>
                    <a:pt x="65706" y="34415"/>
                  </a:cubicBezTo>
                  <a:cubicBezTo>
                    <a:pt x="68626" y="33442"/>
                    <a:pt x="70573" y="33442"/>
                    <a:pt x="71546" y="33442"/>
                  </a:cubicBezTo>
                  <a:cubicBezTo>
                    <a:pt x="72520" y="33442"/>
                    <a:pt x="74466" y="33442"/>
                    <a:pt x="74466" y="33442"/>
                  </a:cubicBezTo>
                  <a:cubicBezTo>
                    <a:pt x="74466" y="33442"/>
                    <a:pt x="75440" y="34415"/>
                    <a:pt x="76413" y="35389"/>
                  </a:cubicBezTo>
                  <a:cubicBezTo>
                    <a:pt x="77387" y="37336"/>
                    <a:pt x="77387" y="38309"/>
                    <a:pt x="77387" y="39283"/>
                  </a:cubicBezTo>
                  <a:cubicBezTo>
                    <a:pt x="77387" y="39283"/>
                    <a:pt x="81280" y="42203"/>
                    <a:pt x="85174" y="40256"/>
                  </a:cubicBezTo>
                  <a:cubicBezTo>
                    <a:pt x="85174" y="40256"/>
                    <a:pt x="87121" y="39283"/>
                    <a:pt x="87121" y="39283"/>
                  </a:cubicBezTo>
                  <a:cubicBezTo>
                    <a:pt x="87121" y="39283"/>
                    <a:pt x="88094" y="37336"/>
                    <a:pt x="89068" y="34415"/>
                  </a:cubicBezTo>
                  <a:cubicBezTo>
                    <a:pt x="90041" y="31495"/>
                    <a:pt x="90041" y="29548"/>
                    <a:pt x="90041" y="27602"/>
                  </a:cubicBezTo>
                  <a:cubicBezTo>
                    <a:pt x="91014" y="25655"/>
                    <a:pt x="91014" y="20788"/>
                    <a:pt x="91988" y="17868"/>
                  </a:cubicBezTo>
                  <a:cubicBezTo>
                    <a:pt x="92961" y="14947"/>
                    <a:pt x="93935" y="13974"/>
                    <a:pt x="94908" y="13001"/>
                  </a:cubicBezTo>
                  <a:cubicBezTo>
                    <a:pt x="95882" y="12027"/>
                    <a:pt x="97828" y="9107"/>
                    <a:pt x="99775" y="8134"/>
                  </a:cubicBezTo>
                  <a:cubicBezTo>
                    <a:pt x="104643" y="6187"/>
                    <a:pt x="107563" y="8134"/>
                    <a:pt x="112430" y="9107"/>
                  </a:cubicBezTo>
                  <a:cubicBezTo>
                    <a:pt x="114377" y="9107"/>
                    <a:pt x="116323" y="10080"/>
                    <a:pt x="117297" y="11054"/>
                  </a:cubicBezTo>
                  <a:cubicBezTo>
                    <a:pt x="118270" y="12027"/>
                    <a:pt x="118270" y="12027"/>
                    <a:pt x="118270" y="13001"/>
                  </a:cubicBezTo>
                  <a:cubicBezTo>
                    <a:pt x="118270" y="13974"/>
                    <a:pt x="118270" y="19814"/>
                    <a:pt x="116323" y="23708"/>
                  </a:cubicBezTo>
                  <a:cubicBezTo>
                    <a:pt x="116323" y="23708"/>
                    <a:pt x="116323" y="25655"/>
                    <a:pt x="116323" y="26628"/>
                  </a:cubicBezTo>
                  <a:cubicBezTo>
                    <a:pt x="116323" y="27602"/>
                    <a:pt x="117297" y="29548"/>
                    <a:pt x="117297" y="30522"/>
                  </a:cubicBezTo>
                  <a:cubicBezTo>
                    <a:pt x="117297" y="31495"/>
                    <a:pt x="118270" y="34415"/>
                    <a:pt x="119244" y="35389"/>
                  </a:cubicBezTo>
                  <a:cubicBezTo>
                    <a:pt x="119244" y="35389"/>
                    <a:pt x="119244" y="36362"/>
                    <a:pt x="119244" y="37336"/>
                  </a:cubicBezTo>
                  <a:cubicBezTo>
                    <a:pt x="119244" y="38309"/>
                    <a:pt x="120217" y="40256"/>
                    <a:pt x="121190" y="42203"/>
                  </a:cubicBezTo>
                  <a:cubicBezTo>
                    <a:pt x="122164" y="44150"/>
                    <a:pt x="123137" y="46096"/>
                    <a:pt x="124111" y="47070"/>
                  </a:cubicBezTo>
                  <a:cubicBezTo>
                    <a:pt x="124111" y="48043"/>
                    <a:pt x="125084" y="48043"/>
                    <a:pt x="126058" y="49017"/>
                  </a:cubicBezTo>
                  <a:cubicBezTo>
                    <a:pt x="127031" y="49990"/>
                    <a:pt x="127031" y="50964"/>
                    <a:pt x="127031" y="51937"/>
                  </a:cubicBezTo>
                  <a:cubicBezTo>
                    <a:pt x="127031" y="51937"/>
                    <a:pt x="127031" y="52910"/>
                    <a:pt x="127031" y="53884"/>
                  </a:cubicBezTo>
                  <a:cubicBezTo>
                    <a:pt x="127031" y="54857"/>
                    <a:pt x="127031" y="55831"/>
                    <a:pt x="127031" y="56804"/>
                  </a:cubicBezTo>
                  <a:cubicBezTo>
                    <a:pt x="127031" y="57777"/>
                    <a:pt x="127031" y="58751"/>
                    <a:pt x="128005" y="59724"/>
                  </a:cubicBezTo>
                  <a:cubicBezTo>
                    <a:pt x="128005" y="59724"/>
                    <a:pt x="129951" y="60698"/>
                    <a:pt x="130925" y="60698"/>
                  </a:cubicBezTo>
                  <a:cubicBezTo>
                    <a:pt x="133845" y="62644"/>
                    <a:pt x="137739" y="69458"/>
                    <a:pt x="137739" y="72378"/>
                  </a:cubicBezTo>
                  <a:cubicBezTo>
                    <a:pt x="137739" y="74325"/>
                    <a:pt x="134818" y="78219"/>
                    <a:pt x="133845" y="79192"/>
                  </a:cubicBezTo>
                  <a:cubicBezTo>
                    <a:pt x="132872" y="81139"/>
                    <a:pt x="130925" y="86979"/>
                    <a:pt x="129951" y="87953"/>
                  </a:cubicBezTo>
                  <a:cubicBezTo>
                    <a:pt x="128005" y="88926"/>
                    <a:pt x="125084" y="89900"/>
                    <a:pt x="123137" y="88926"/>
                  </a:cubicBezTo>
                  <a:cubicBezTo>
                    <a:pt x="122164" y="87953"/>
                    <a:pt x="120217" y="86006"/>
                    <a:pt x="120217" y="86006"/>
                  </a:cubicBezTo>
                  <a:lnTo>
                    <a:pt x="116323" y="85033"/>
                  </a:lnTo>
                  <a:lnTo>
                    <a:pt x="113403" y="86006"/>
                  </a:lnTo>
                  <a:cubicBezTo>
                    <a:pt x="113403" y="86006"/>
                    <a:pt x="113403" y="85033"/>
                    <a:pt x="113403" y="83086"/>
                  </a:cubicBezTo>
                  <a:cubicBezTo>
                    <a:pt x="113403" y="82112"/>
                    <a:pt x="114377" y="80166"/>
                    <a:pt x="113403" y="77245"/>
                  </a:cubicBezTo>
                  <a:cubicBezTo>
                    <a:pt x="113403" y="74325"/>
                    <a:pt x="111456" y="67511"/>
                    <a:pt x="109510" y="63618"/>
                  </a:cubicBezTo>
                  <a:cubicBezTo>
                    <a:pt x="109510" y="63618"/>
                    <a:pt x="108536" y="58751"/>
                    <a:pt x="107563" y="55831"/>
                  </a:cubicBezTo>
                  <a:cubicBezTo>
                    <a:pt x="106589" y="51937"/>
                    <a:pt x="103669" y="47070"/>
                    <a:pt x="103669" y="45123"/>
                  </a:cubicBezTo>
                  <a:cubicBezTo>
                    <a:pt x="103669" y="42203"/>
                    <a:pt x="103669" y="39283"/>
                    <a:pt x="103669" y="38309"/>
                  </a:cubicBezTo>
                  <a:cubicBezTo>
                    <a:pt x="103669" y="37336"/>
                    <a:pt x="103669" y="32469"/>
                    <a:pt x="101722" y="29548"/>
                  </a:cubicBezTo>
                  <a:cubicBezTo>
                    <a:pt x="99775" y="26628"/>
                    <a:pt x="98802" y="26628"/>
                    <a:pt x="97828" y="26628"/>
                  </a:cubicBezTo>
                  <a:cubicBezTo>
                    <a:pt x="96855" y="26628"/>
                    <a:pt x="95882" y="28575"/>
                    <a:pt x="95882" y="30522"/>
                  </a:cubicBezTo>
                  <a:cubicBezTo>
                    <a:pt x="95882" y="32469"/>
                    <a:pt x="92961" y="36362"/>
                    <a:pt x="94908" y="42203"/>
                  </a:cubicBezTo>
                  <a:cubicBezTo>
                    <a:pt x="94908" y="42203"/>
                    <a:pt x="95882" y="45123"/>
                    <a:pt x="96855" y="45123"/>
                  </a:cubicBezTo>
                  <a:cubicBezTo>
                    <a:pt x="97828" y="45123"/>
                    <a:pt x="99775" y="46096"/>
                    <a:pt x="100749" y="47070"/>
                  </a:cubicBezTo>
                  <a:cubicBezTo>
                    <a:pt x="100749" y="48043"/>
                    <a:pt x="102696" y="51937"/>
                    <a:pt x="102696" y="52910"/>
                  </a:cubicBezTo>
                  <a:cubicBezTo>
                    <a:pt x="102696" y="53884"/>
                    <a:pt x="102696" y="57777"/>
                    <a:pt x="101722" y="58751"/>
                  </a:cubicBezTo>
                  <a:cubicBezTo>
                    <a:pt x="100749" y="59724"/>
                    <a:pt x="98802" y="59724"/>
                    <a:pt x="96855" y="58751"/>
                  </a:cubicBezTo>
                  <a:cubicBezTo>
                    <a:pt x="94908" y="57777"/>
                    <a:pt x="92961" y="59724"/>
                    <a:pt x="91988" y="57777"/>
                  </a:cubicBezTo>
                  <a:cubicBezTo>
                    <a:pt x="91014" y="56804"/>
                    <a:pt x="89068" y="55831"/>
                    <a:pt x="88094" y="53884"/>
                  </a:cubicBezTo>
                  <a:cubicBezTo>
                    <a:pt x="87121" y="50964"/>
                    <a:pt x="87121" y="50964"/>
                    <a:pt x="87121" y="49017"/>
                  </a:cubicBezTo>
                  <a:cubicBezTo>
                    <a:pt x="87121" y="47070"/>
                    <a:pt x="85174" y="45123"/>
                    <a:pt x="85174" y="44150"/>
                  </a:cubicBezTo>
                  <a:cubicBezTo>
                    <a:pt x="84201" y="43176"/>
                    <a:pt x="83227" y="44150"/>
                    <a:pt x="83227" y="44150"/>
                  </a:cubicBezTo>
                  <a:cubicBezTo>
                    <a:pt x="83227" y="44150"/>
                    <a:pt x="83227" y="48043"/>
                    <a:pt x="82254" y="49017"/>
                  </a:cubicBezTo>
                  <a:cubicBezTo>
                    <a:pt x="81280" y="49990"/>
                    <a:pt x="82254" y="53884"/>
                    <a:pt x="83227" y="56804"/>
                  </a:cubicBezTo>
                  <a:cubicBezTo>
                    <a:pt x="84201" y="59724"/>
                    <a:pt x="83227" y="61671"/>
                    <a:pt x="84201" y="63618"/>
                  </a:cubicBezTo>
                  <a:cubicBezTo>
                    <a:pt x="84201" y="65565"/>
                    <a:pt x="87121" y="70432"/>
                    <a:pt x="87121" y="72378"/>
                  </a:cubicBezTo>
                  <a:cubicBezTo>
                    <a:pt x="88094" y="73352"/>
                    <a:pt x="92961" y="82112"/>
                    <a:pt x="91988" y="85033"/>
                  </a:cubicBezTo>
                  <a:cubicBezTo>
                    <a:pt x="91014" y="87953"/>
                    <a:pt x="91014" y="90873"/>
                    <a:pt x="90041" y="93793"/>
                  </a:cubicBezTo>
                  <a:cubicBezTo>
                    <a:pt x="89068" y="95740"/>
                    <a:pt x="83227" y="97687"/>
                    <a:pt x="83227" y="97687"/>
                  </a:cubicBezTo>
                  <a:cubicBezTo>
                    <a:pt x="83227" y="97687"/>
                    <a:pt x="79334" y="96714"/>
                    <a:pt x="78360" y="92820"/>
                  </a:cubicBezTo>
                  <a:cubicBezTo>
                    <a:pt x="76413" y="88926"/>
                    <a:pt x="74466" y="86006"/>
                    <a:pt x="74466" y="83086"/>
                  </a:cubicBezTo>
                  <a:cubicBezTo>
                    <a:pt x="74466" y="81139"/>
                    <a:pt x="73493" y="76272"/>
                    <a:pt x="73493" y="74325"/>
                  </a:cubicBezTo>
                  <a:cubicBezTo>
                    <a:pt x="73493" y="72378"/>
                    <a:pt x="73493" y="67511"/>
                    <a:pt x="73493" y="65565"/>
                  </a:cubicBezTo>
                  <a:cubicBezTo>
                    <a:pt x="73493" y="63618"/>
                    <a:pt x="74466" y="59724"/>
                    <a:pt x="74466" y="58751"/>
                  </a:cubicBezTo>
                  <a:cubicBezTo>
                    <a:pt x="74466" y="56804"/>
                    <a:pt x="73493" y="53884"/>
                    <a:pt x="72520" y="53884"/>
                  </a:cubicBezTo>
                  <a:cubicBezTo>
                    <a:pt x="72520" y="53884"/>
                    <a:pt x="70573" y="54857"/>
                    <a:pt x="70573" y="58751"/>
                  </a:cubicBezTo>
                  <a:cubicBezTo>
                    <a:pt x="70573" y="62644"/>
                    <a:pt x="69599" y="64591"/>
                    <a:pt x="69599" y="66538"/>
                  </a:cubicBezTo>
                  <a:cubicBezTo>
                    <a:pt x="69599" y="68485"/>
                    <a:pt x="67652" y="71405"/>
                    <a:pt x="64732" y="71405"/>
                  </a:cubicBezTo>
                  <a:cubicBezTo>
                    <a:pt x="64732" y="71405"/>
                    <a:pt x="61812" y="71405"/>
                    <a:pt x="60839" y="72378"/>
                  </a:cubicBezTo>
                  <a:cubicBezTo>
                    <a:pt x="59865" y="73352"/>
                    <a:pt x="59865" y="76272"/>
                    <a:pt x="60839" y="78219"/>
                  </a:cubicBezTo>
                  <a:cubicBezTo>
                    <a:pt x="60839" y="79192"/>
                    <a:pt x="65706" y="91847"/>
                    <a:pt x="65706" y="95740"/>
                  </a:cubicBezTo>
                  <a:cubicBezTo>
                    <a:pt x="65706" y="99634"/>
                    <a:pt x="62785" y="112288"/>
                    <a:pt x="60839" y="115209"/>
                  </a:cubicBezTo>
                  <a:cubicBezTo>
                    <a:pt x="60839" y="115209"/>
                    <a:pt x="56945" y="118129"/>
                    <a:pt x="54998" y="120076"/>
                  </a:cubicBezTo>
                  <a:cubicBezTo>
                    <a:pt x="53051" y="122022"/>
                    <a:pt x="51104" y="120076"/>
                    <a:pt x="51104" y="120076"/>
                  </a:cubicBezTo>
                  <a:cubicBezTo>
                    <a:pt x="51104" y="120076"/>
                    <a:pt x="45264" y="118129"/>
                    <a:pt x="44290" y="117155"/>
                  </a:cubicBezTo>
                  <a:cubicBezTo>
                    <a:pt x="43317" y="116182"/>
                    <a:pt x="42343" y="114235"/>
                    <a:pt x="41370" y="113262"/>
                  </a:cubicBezTo>
                  <a:cubicBezTo>
                    <a:pt x="39423" y="111315"/>
                    <a:pt x="40397" y="110342"/>
                    <a:pt x="41370" y="109368"/>
                  </a:cubicBezTo>
                  <a:cubicBezTo>
                    <a:pt x="42343" y="108395"/>
                    <a:pt x="45264" y="105474"/>
                    <a:pt x="45264" y="105474"/>
                  </a:cubicBezTo>
                  <a:cubicBezTo>
                    <a:pt x="45264" y="105474"/>
                    <a:pt x="50131" y="94767"/>
                    <a:pt x="49158" y="89900"/>
                  </a:cubicBezTo>
                  <a:cubicBezTo>
                    <a:pt x="48184" y="85033"/>
                    <a:pt x="49158" y="76272"/>
                    <a:pt x="47211" y="73352"/>
                  </a:cubicBezTo>
                  <a:cubicBezTo>
                    <a:pt x="45264" y="70432"/>
                    <a:pt x="43317" y="66538"/>
                    <a:pt x="41370" y="67511"/>
                  </a:cubicBezTo>
                  <a:cubicBezTo>
                    <a:pt x="39423" y="67511"/>
                    <a:pt x="38450" y="68485"/>
                    <a:pt x="37476" y="69458"/>
                  </a:cubicBezTo>
                  <a:cubicBezTo>
                    <a:pt x="37476" y="69458"/>
                    <a:pt x="36503" y="70432"/>
                    <a:pt x="36503" y="71405"/>
                  </a:cubicBezTo>
                  <a:cubicBezTo>
                    <a:pt x="36503" y="71405"/>
                    <a:pt x="36503" y="71405"/>
                    <a:pt x="36503" y="71405"/>
                  </a:cubicBezTo>
                  <a:cubicBezTo>
                    <a:pt x="36503" y="72378"/>
                    <a:pt x="35530" y="74325"/>
                    <a:pt x="35530" y="74325"/>
                  </a:cubicBezTo>
                  <a:cubicBezTo>
                    <a:pt x="35530" y="74325"/>
                    <a:pt x="35530" y="77245"/>
                    <a:pt x="35530" y="78219"/>
                  </a:cubicBezTo>
                  <a:cubicBezTo>
                    <a:pt x="35530" y="79192"/>
                    <a:pt x="36503" y="83086"/>
                    <a:pt x="37476" y="85033"/>
                  </a:cubicBezTo>
                  <a:cubicBezTo>
                    <a:pt x="38450" y="86006"/>
                    <a:pt x="39423" y="88926"/>
                    <a:pt x="39423" y="89900"/>
                  </a:cubicBezTo>
                  <a:cubicBezTo>
                    <a:pt x="39423" y="90873"/>
                    <a:pt x="38450" y="90873"/>
                    <a:pt x="38450" y="91847"/>
                  </a:cubicBezTo>
                  <a:cubicBezTo>
                    <a:pt x="34556" y="95740"/>
                    <a:pt x="35530" y="101581"/>
                    <a:pt x="28716" y="97687"/>
                  </a:cubicBezTo>
                  <a:cubicBezTo>
                    <a:pt x="26769" y="96714"/>
                    <a:pt x="23849" y="95740"/>
                    <a:pt x="23849" y="95740"/>
                  </a:cubicBezTo>
                  <a:cubicBezTo>
                    <a:pt x="23849" y="95740"/>
                    <a:pt x="22875" y="94767"/>
                    <a:pt x="19955" y="90873"/>
                  </a:cubicBezTo>
                  <a:cubicBezTo>
                    <a:pt x="16061" y="84059"/>
                    <a:pt x="20928" y="86979"/>
                    <a:pt x="19955" y="83086"/>
                  </a:cubicBezTo>
                  <a:cubicBezTo>
                    <a:pt x="19955" y="82112"/>
                    <a:pt x="19955" y="80166"/>
                    <a:pt x="18981" y="78219"/>
                  </a:cubicBezTo>
                  <a:cubicBezTo>
                    <a:pt x="18981" y="77245"/>
                    <a:pt x="18008" y="76272"/>
                    <a:pt x="17035" y="76272"/>
                  </a:cubicBezTo>
                  <a:cubicBezTo>
                    <a:pt x="9247" y="75299"/>
                    <a:pt x="8274" y="75299"/>
                    <a:pt x="7301" y="74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B61015A-7BD8-4761-8B0F-E9C1CA830F6B}"/>
                </a:ext>
              </a:extLst>
            </p:cNvPr>
            <p:cNvSpPr/>
            <p:nvPr/>
          </p:nvSpPr>
          <p:spPr>
            <a:xfrm>
              <a:off x="8793794" y="5783399"/>
              <a:ext cx="155747" cy="136277"/>
            </a:xfrm>
            <a:custGeom>
              <a:avLst/>
              <a:gdLst>
                <a:gd name="connsiteX0" fmla="*/ 121594 w 155747"/>
                <a:gd name="connsiteY0" fmla="*/ 70572 h 136277"/>
                <a:gd name="connsiteX1" fmla="*/ 121594 w 155747"/>
                <a:gd name="connsiteY1" fmla="*/ 65705 h 136277"/>
                <a:gd name="connsiteX2" fmla="*/ 125488 w 155747"/>
                <a:gd name="connsiteY2" fmla="*/ 63758 h 136277"/>
                <a:gd name="connsiteX3" fmla="*/ 132302 w 155747"/>
                <a:gd name="connsiteY3" fmla="*/ 58891 h 136277"/>
                <a:gd name="connsiteX4" fmla="*/ 132302 w 155747"/>
                <a:gd name="connsiteY4" fmla="*/ 54998 h 136277"/>
                <a:gd name="connsiteX5" fmla="*/ 124514 w 155747"/>
                <a:gd name="connsiteY5" fmla="*/ 46237 h 136277"/>
                <a:gd name="connsiteX6" fmla="*/ 122567 w 155747"/>
                <a:gd name="connsiteY6" fmla="*/ 46237 h 136277"/>
                <a:gd name="connsiteX7" fmla="*/ 121594 w 155747"/>
                <a:gd name="connsiteY7" fmla="*/ 46237 h 136277"/>
                <a:gd name="connsiteX8" fmla="*/ 121594 w 155747"/>
                <a:gd name="connsiteY8" fmla="*/ 36503 h 136277"/>
                <a:gd name="connsiteX9" fmla="*/ 122567 w 155747"/>
                <a:gd name="connsiteY9" fmla="*/ 32609 h 136277"/>
                <a:gd name="connsiteX10" fmla="*/ 121594 w 155747"/>
                <a:gd name="connsiteY10" fmla="*/ 31636 h 136277"/>
                <a:gd name="connsiteX11" fmla="*/ 121594 w 155747"/>
                <a:gd name="connsiteY11" fmla="*/ 15088 h 136277"/>
                <a:gd name="connsiteX12" fmla="*/ 123541 w 155747"/>
                <a:gd name="connsiteY12" fmla="*/ 17035 h 136277"/>
                <a:gd name="connsiteX13" fmla="*/ 128408 w 155747"/>
                <a:gd name="connsiteY13" fmla="*/ 18008 h 136277"/>
                <a:gd name="connsiteX14" fmla="*/ 133275 w 155747"/>
                <a:gd name="connsiteY14" fmla="*/ 17035 h 136277"/>
                <a:gd name="connsiteX15" fmla="*/ 137169 w 155747"/>
                <a:gd name="connsiteY15" fmla="*/ 15088 h 136277"/>
                <a:gd name="connsiteX16" fmla="*/ 142036 w 155747"/>
                <a:gd name="connsiteY16" fmla="*/ 11194 h 136277"/>
                <a:gd name="connsiteX17" fmla="*/ 143009 w 155747"/>
                <a:gd name="connsiteY17" fmla="*/ 10221 h 136277"/>
                <a:gd name="connsiteX18" fmla="*/ 144956 w 155747"/>
                <a:gd name="connsiteY18" fmla="*/ 11194 h 136277"/>
                <a:gd name="connsiteX19" fmla="*/ 144956 w 155747"/>
                <a:gd name="connsiteY19" fmla="*/ 12168 h 136277"/>
                <a:gd name="connsiteX20" fmla="*/ 144956 w 155747"/>
                <a:gd name="connsiteY20" fmla="*/ 14115 h 136277"/>
                <a:gd name="connsiteX21" fmla="*/ 145929 w 155747"/>
                <a:gd name="connsiteY21" fmla="*/ 19955 h 136277"/>
                <a:gd name="connsiteX22" fmla="*/ 145929 w 155747"/>
                <a:gd name="connsiteY22" fmla="*/ 23849 h 136277"/>
                <a:gd name="connsiteX23" fmla="*/ 143983 w 155747"/>
                <a:gd name="connsiteY23" fmla="*/ 26769 h 136277"/>
                <a:gd name="connsiteX24" fmla="*/ 139115 w 155747"/>
                <a:gd name="connsiteY24" fmla="*/ 30662 h 136277"/>
                <a:gd name="connsiteX25" fmla="*/ 136195 w 155747"/>
                <a:gd name="connsiteY25" fmla="*/ 33583 h 136277"/>
                <a:gd name="connsiteX26" fmla="*/ 136195 w 155747"/>
                <a:gd name="connsiteY26" fmla="*/ 34556 h 136277"/>
                <a:gd name="connsiteX27" fmla="*/ 136195 w 155747"/>
                <a:gd name="connsiteY27" fmla="*/ 34556 h 136277"/>
                <a:gd name="connsiteX28" fmla="*/ 138142 w 155747"/>
                <a:gd name="connsiteY28" fmla="*/ 37476 h 136277"/>
                <a:gd name="connsiteX29" fmla="*/ 136195 w 155747"/>
                <a:gd name="connsiteY29" fmla="*/ 42343 h 136277"/>
                <a:gd name="connsiteX30" fmla="*/ 137169 w 155747"/>
                <a:gd name="connsiteY30" fmla="*/ 50130 h 136277"/>
                <a:gd name="connsiteX31" fmla="*/ 144956 w 155747"/>
                <a:gd name="connsiteY31" fmla="*/ 53051 h 136277"/>
                <a:gd name="connsiteX32" fmla="*/ 148850 w 155747"/>
                <a:gd name="connsiteY32" fmla="*/ 54024 h 136277"/>
                <a:gd name="connsiteX33" fmla="*/ 151770 w 155747"/>
                <a:gd name="connsiteY33" fmla="*/ 54998 h 136277"/>
                <a:gd name="connsiteX34" fmla="*/ 152743 w 155747"/>
                <a:gd name="connsiteY34" fmla="*/ 61812 h 136277"/>
                <a:gd name="connsiteX35" fmla="*/ 149823 w 155747"/>
                <a:gd name="connsiteY35" fmla="*/ 67652 h 136277"/>
                <a:gd name="connsiteX36" fmla="*/ 143009 w 155747"/>
                <a:gd name="connsiteY36" fmla="*/ 67652 h 136277"/>
                <a:gd name="connsiteX37" fmla="*/ 124514 w 155747"/>
                <a:gd name="connsiteY37" fmla="*/ 69599 h 136277"/>
                <a:gd name="connsiteX38" fmla="*/ 119647 w 155747"/>
                <a:gd name="connsiteY38" fmla="*/ 68625 h 136277"/>
                <a:gd name="connsiteX39" fmla="*/ 121594 w 155747"/>
                <a:gd name="connsiteY39" fmla="*/ 70572 h 136277"/>
                <a:gd name="connsiteX40" fmla="*/ 58322 w 155747"/>
                <a:gd name="connsiteY40" fmla="*/ 105615 h 136277"/>
                <a:gd name="connsiteX41" fmla="*/ 60268 w 155747"/>
                <a:gd name="connsiteY41" fmla="*/ 104641 h 136277"/>
                <a:gd name="connsiteX42" fmla="*/ 66109 w 155747"/>
                <a:gd name="connsiteY42" fmla="*/ 105615 h 136277"/>
                <a:gd name="connsiteX43" fmla="*/ 70976 w 155747"/>
                <a:gd name="connsiteY43" fmla="*/ 104641 h 136277"/>
                <a:gd name="connsiteX44" fmla="*/ 72923 w 155747"/>
                <a:gd name="connsiteY44" fmla="*/ 101721 h 136277"/>
                <a:gd name="connsiteX45" fmla="*/ 71950 w 155747"/>
                <a:gd name="connsiteY45" fmla="*/ 98801 h 136277"/>
                <a:gd name="connsiteX46" fmla="*/ 74870 w 155747"/>
                <a:gd name="connsiteY46" fmla="*/ 92960 h 136277"/>
                <a:gd name="connsiteX47" fmla="*/ 71950 w 155747"/>
                <a:gd name="connsiteY47" fmla="*/ 88093 h 136277"/>
                <a:gd name="connsiteX48" fmla="*/ 64162 w 155747"/>
                <a:gd name="connsiteY48" fmla="*/ 83226 h 136277"/>
                <a:gd name="connsiteX49" fmla="*/ 57348 w 155747"/>
                <a:gd name="connsiteY49" fmla="*/ 80306 h 136277"/>
                <a:gd name="connsiteX50" fmla="*/ 57348 w 155747"/>
                <a:gd name="connsiteY50" fmla="*/ 105615 h 136277"/>
                <a:gd name="connsiteX51" fmla="*/ 58322 w 155747"/>
                <a:gd name="connsiteY51" fmla="*/ 105615 h 136277"/>
                <a:gd name="connsiteX52" fmla="*/ 121594 w 155747"/>
                <a:gd name="connsiteY52" fmla="*/ 16061 h 136277"/>
                <a:gd name="connsiteX53" fmla="*/ 121594 w 155747"/>
                <a:gd name="connsiteY53" fmla="*/ 32609 h 136277"/>
                <a:gd name="connsiteX54" fmla="*/ 118674 w 155747"/>
                <a:gd name="connsiteY54" fmla="*/ 31636 h 136277"/>
                <a:gd name="connsiteX55" fmla="*/ 111860 w 155747"/>
                <a:gd name="connsiteY55" fmla="*/ 29689 h 136277"/>
                <a:gd name="connsiteX56" fmla="*/ 106993 w 155747"/>
                <a:gd name="connsiteY56" fmla="*/ 28716 h 136277"/>
                <a:gd name="connsiteX57" fmla="*/ 101152 w 155747"/>
                <a:gd name="connsiteY57" fmla="*/ 27742 h 136277"/>
                <a:gd name="connsiteX58" fmla="*/ 111860 w 155747"/>
                <a:gd name="connsiteY58" fmla="*/ 25795 h 136277"/>
                <a:gd name="connsiteX59" fmla="*/ 118674 w 155747"/>
                <a:gd name="connsiteY59" fmla="*/ 21902 h 136277"/>
                <a:gd name="connsiteX60" fmla="*/ 118674 w 155747"/>
                <a:gd name="connsiteY60" fmla="*/ 18982 h 136277"/>
                <a:gd name="connsiteX61" fmla="*/ 117700 w 155747"/>
                <a:gd name="connsiteY61" fmla="*/ 15088 h 136277"/>
                <a:gd name="connsiteX62" fmla="*/ 117700 w 155747"/>
                <a:gd name="connsiteY62" fmla="*/ 13141 h 136277"/>
                <a:gd name="connsiteX63" fmla="*/ 117700 w 155747"/>
                <a:gd name="connsiteY63" fmla="*/ 12168 h 136277"/>
                <a:gd name="connsiteX64" fmla="*/ 119647 w 155747"/>
                <a:gd name="connsiteY64" fmla="*/ 13141 h 136277"/>
                <a:gd name="connsiteX65" fmla="*/ 121594 w 155747"/>
                <a:gd name="connsiteY65" fmla="*/ 16061 h 136277"/>
                <a:gd name="connsiteX66" fmla="*/ 121594 w 155747"/>
                <a:gd name="connsiteY66" fmla="*/ 16061 h 136277"/>
                <a:gd name="connsiteX67" fmla="*/ 121594 w 155747"/>
                <a:gd name="connsiteY67" fmla="*/ 37476 h 136277"/>
                <a:gd name="connsiteX68" fmla="*/ 121594 w 155747"/>
                <a:gd name="connsiteY68" fmla="*/ 47210 h 136277"/>
                <a:gd name="connsiteX69" fmla="*/ 109913 w 155747"/>
                <a:gd name="connsiteY69" fmla="*/ 49157 h 136277"/>
                <a:gd name="connsiteX70" fmla="*/ 109913 w 155747"/>
                <a:gd name="connsiteY70" fmla="*/ 51104 h 136277"/>
                <a:gd name="connsiteX71" fmla="*/ 110886 w 155747"/>
                <a:gd name="connsiteY71" fmla="*/ 56944 h 136277"/>
                <a:gd name="connsiteX72" fmla="*/ 109913 w 155747"/>
                <a:gd name="connsiteY72" fmla="*/ 61812 h 136277"/>
                <a:gd name="connsiteX73" fmla="*/ 115753 w 155747"/>
                <a:gd name="connsiteY73" fmla="*/ 63758 h 136277"/>
                <a:gd name="connsiteX74" fmla="*/ 120621 w 155747"/>
                <a:gd name="connsiteY74" fmla="*/ 65705 h 136277"/>
                <a:gd name="connsiteX75" fmla="*/ 121594 w 155747"/>
                <a:gd name="connsiteY75" fmla="*/ 65705 h 136277"/>
                <a:gd name="connsiteX76" fmla="*/ 121594 w 155747"/>
                <a:gd name="connsiteY76" fmla="*/ 70572 h 136277"/>
                <a:gd name="connsiteX77" fmla="*/ 121594 w 155747"/>
                <a:gd name="connsiteY77" fmla="*/ 70572 h 136277"/>
                <a:gd name="connsiteX78" fmla="*/ 117700 w 155747"/>
                <a:gd name="connsiteY78" fmla="*/ 78359 h 136277"/>
                <a:gd name="connsiteX79" fmla="*/ 110886 w 155747"/>
                <a:gd name="connsiteY79" fmla="*/ 80306 h 136277"/>
                <a:gd name="connsiteX80" fmla="*/ 106993 w 155747"/>
                <a:gd name="connsiteY80" fmla="*/ 77386 h 136277"/>
                <a:gd name="connsiteX81" fmla="*/ 106019 w 155747"/>
                <a:gd name="connsiteY81" fmla="*/ 83226 h 136277"/>
                <a:gd name="connsiteX82" fmla="*/ 102126 w 155747"/>
                <a:gd name="connsiteY82" fmla="*/ 94907 h 136277"/>
                <a:gd name="connsiteX83" fmla="*/ 96285 w 155747"/>
                <a:gd name="connsiteY83" fmla="*/ 96854 h 136277"/>
                <a:gd name="connsiteX84" fmla="*/ 89471 w 155747"/>
                <a:gd name="connsiteY84" fmla="*/ 92960 h 136277"/>
                <a:gd name="connsiteX85" fmla="*/ 81684 w 155747"/>
                <a:gd name="connsiteY85" fmla="*/ 82253 h 136277"/>
                <a:gd name="connsiteX86" fmla="*/ 84604 w 155747"/>
                <a:gd name="connsiteY86" fmla="*/ 82253 h 136277"/>
                <a:gd name="connsiteX87" fmla="*/ 92391 w 155747"/>
                <a:gd name="connsiteY87" fmla="*/ 84200 h 136277"/>
                <a:gd name="connsiteX88" fmla="*/ 97259 w 155747"/>
                <a:gd name="connsiteY88" fmla="*/ 81280 h 136277"/>
                <a:gd name="connsiteX89" fmla="*/ 96285 w 155747"/>
                <a:gd name="connsiteY89" fmla="*/ 77386 h 136277"/>
                <a:gd name="connsiteX90" fmla="*/ 92391 w 155747"/>
                <a:gd name="connsiteY90" fmla="*/ 76413 h 136277"/>
                <a:gd name="connsiteX91" fmla="*/ 83631 w 155747"/>
                <a:gd name="connsiteY91" fmla="*/ 76413 h 136277"/>
                <a:gd name="connsiteX92" fmla="*/ 74870 w 155747"/>
                <a:gd name="connsiteY92" fmla="*/ 72519 h 136277"/>
                <a:gd name="connsiteX93" fmla="*/ 67082 w 155747"/>
                <a:gd name="connsiteY93" fmla="*/ 72519 h 136277"/>
                <a:gd name="connsiteX94" fmla="*/ 59295 w 155747"/>
                <a:gd name="connsiteY94" fmla="*/ 70572 h 136277"/>
                <a:gd name="connsiteX95" fmla="*/ 59295 w 155747"/>
                <a:gd name="connsiteY95" fmla="*/ 54024 h 136277"/>
                <a:gd name="connsiteX96" fmla="*/ 75843 w 155747"/>
                <a:gd name="connsiteY96" fmla="*/ 62785 h 136277"/>
                <a:gd name="connsiteX97" fmla="*/ 81684 w 155747"/>
                <a:gd name="connsiteY97" fmla="*/ 64732 h 136277"/>
                <a:gd name="connsiteX98" fmla="*/ 89471 w 155747"/>
                <a:gd name="connsiteY98" fmla="*/ 69599 h 136277"/>
                <a:gd name="connsiteX99" fmla="*/ 93365 w 155747"/>
                <a:gd name="connsiteY99" fmla="*/ 72519 h 136277"/>
                <a:gd name="connsiteX100" fmla="*/ 99205 w 155747"/>
                <a:gd name="connsiteY100" fmla="*/ 74466 h 136277"/>
                <a:gd name="connsiteX101" fmla="*/ 103099 w 155747"/>
                <a:gd name="connsiteY101" fmla="*/ 74466 h 136277"/>
                <a:gd name="connsiteX102" fmla="*/ 106993 w 155747"/>
                <a:gd name="connsiteY102" fmla="*/ 73492 h 136277"/>
                <a:gd name="connsiteX103" fmla="*/ 107966 w 155747"/>
                <a:gd name="connsiteY103" fmla="*/ 70572 h 136277"/>
                <a:gd name="connsiteX104" fmla="*/ 106019 w 155747"/>
                <a:gd name="connsiteY104" fmla="*/ 64732 h 136277"/>
                <a:gd name="connsiteX105" fmla="*/ 103099 w 155747"/>
                <a:gd name="connsiteY105" fmla="*/ 61812 h 136277"/>
                <a:gd name="connsiteX106" fmla="*/ 100179 w 155747"/>
                <a:gd name="connsiteY106" fmla="*/ 62785 h 136277"/>
                <a:gd name="connsiteX107" fmla="*/ 100179 w 155747"/>
                <a:gd name="connsiteY107" fmla="*/ 60838 h 136277"/>
                <a:gd name="connsiteX108" fmla="*/ 97259 w 155747"/>
                <a:gd name="connsiteY108" fmla="*/ 53051 h 136277"/>
                <a:gd name="connsiteX109" fmla="*/ 95312 w 155747"/>
                <a:gd name="connsiteY109" fmla="*/ 52077 h 136277"/>
                <a:gd name="connsiteX110" fmla="*/ 90444 w 155747"/>
                <a:gd name="connsiteY110" fmla="*/ 51104 h 136277"/>
                <a:gd name="connsiteX111" fmla="*/ 86551 w 155747"/>
                <a:gd name="connsiteY111" fmla="*/ 50130 h 136277"/>
                <a:gd name="connsiteX112" fmla="*/ 82657 w 155747"/>
                <a:gd name="connsiteY112" fmla="*/ 49157 h 136277"/>
                <a:gd name="connsiteX113" fmla="*/ 81684 w 155747"/>
                <a:gd name="connsiteY113" fmla="*/ 49157 h 136277"/>
                <a:gd name="connsiteX114" fmla="*/ 77790 w 155747"/>
                <a:gd name="connsiteY114" fmla="*/ 48184 h 136277"/>
                <a:gd name="connsiteX115" fmla="*/ 72923 w 155747"/>
                <a:gd name="connsiteY115" fmla="*/ 47210 h 136277"/>
                <a:gd name="connsiteX116" fmla="*/ 74870 w 155747"/>
                <a:gd name="connsiteY116" fmla="*/ 43317 h 136277"/>
                <a:gd name="connsiteX117" fmla="*/ 78764 w 155747"/>
                <a:gd name="connsiteY117" fmla="*/ 36503 h 136277"/>
                <a:gd name="connsiteX118" fmla="*/ 92391 w 155747"/>
                <a:gd name="connsiteY118" fmla="*/ 22875 h 136277"/>
                <a:gd name="connsiteX119" fmla="*/ 104072 w 155747"/>
                <a:gd name="connsiteY119" fmla="*/ 10221 h 136277"/>
                <a:gd name="connsiteX120" fmla="*/ 105046 w 155747"/>
                <a:gd name="connsiteY120" fmla="*/ 11194 h 136277"/>
                <a:gd name="connsiteX121" fmla="*/ 105046 w 155747"/>
                <a:gd name="connsiteY121" fmla="*/ 12168 h 136277"/>
                <a:gd name="connsiteX122" fmla="*/ 104072 w 155747"/>
                <a:gd name="connsiteY122" fmla="*/ 15088 h 136277"/>
                <a:gd name="connsiteX123" fmla="*/ 103099 w 155747"/>
                <a:gd name="connsiteY123" fmla="*/ 17035 h 136277"/>
                <a:gd name="connsiteX124" fmla="*/ 97259 w 155747"/>
                <a:gd name="connsiteY124" fmla="*/ 23849 h 136277"/>
                <a:gd name="connsiteX125" fmla="*/ 87524 w 155747"/>
                <a:gd name="connsiteY125" fmla="*/ 38450 h 136277"/>
                <a:gd name="connsiteX126" fmla="*/ 85577 w 155747"/>
                <a:gd name="connsiteY126" fmla="*/ 41370 h 136277"/>
                <a:gd name="connsiteX127" fmla="*/ 83631 w 155747"/>
                <a:gd name="connsiteY127" fmla="*/ 44290 h 136277"/>
                <a:gd name="connsiteX128" fmla="*/ 82657 w 155747"/>
                <a:gd name="connsiteY128" fmla="*/ 47210 h 136277"/>
                <a:gd name="connsiteX129" fmla="*/ 83631 w 155747"/>
                <a:gd name="connsiteY129" fmla="*/ 48184 h 136277"/>
                <a:gd name="connsiteX130" fmla="*/ 91418 w 155747"/>
                <a:gd name="connsiteY130" fmla="*/ 48184 h 136277"/>
                <a:gd name="connsiteX131" fmla="*/ 99205 w 155747"/>
                <a:gd name="connsiteY131" fmla="*/ 45263 h 136277"/>
                <a:gd name="connsiteX132" fmla="*/ 99205 w 155747"/>
                <a:gd name="connsiteY132" fmla="*/ 39423 h 136277"/>
                <a:gd name="connsiteX133" fmla="*/ 101152 w 155747"/>
                <a:gd name="connsiteY133" fmla="*/ 36503 h 136277"/>
                <a:gd name="connsiteX134" fmla="*/ 103099 w 155747"/>
                <a:gd name="connsiteY134" fmla="*/ 39423 h 136277"/>
                <a:gd name="connsiteX135" fmla="*/ 106019 w 155747"/>
                <a:gd name="connsiteY135" fmla="*/ 45263 h 136277"/>
                <a:gd name="connsiteX136" fmla="*/ 117700 w 155747"/>
                <a:gd name="connsiteY136" fmla="*/ 42343 h 136277"/>
                <a:gd name="connsiteX137" fmla="*/ 121594 w 155747"/>
                <a:gd name="connsiteY137" fmla="*/ 37476 h 136277"/>
                <a:gd name="connsiteX138" fmla="*/ 121594 w 155747"/>
                <a:gd name="connsiteY138" fmla="*/ 37476 h 136277"/>
                <a:gd name="connsiteX139" fmla="*/ 121594 w 155747"/>
                <a:gd name="connsiteY139" fmla="*/ 37476 h 136277"/>
                <a:gd name="connsiteX140" fmla="*/ 58322 w 155747"/>
                <a:gd name="connsiteY140" fmla="*/ 39423 h 136277"/>
                <a:gd name="connsiteX141" fmla="*/ 59295 w 155747"/>
                <a:gd name="connsiteY141" fmla="*/ 38450 h 136277"/>
                <a:gd name="connsiteX142" fmla="*/ 65136 w 155747"/>
                <a:gd name="connsiteY142" fmla="*/ 34556 h 136277"/>
                <a:gd name="connsiteX143" fmla="*/ 69029 w 155747"/>
                <a:gd name="connsiteY143" fmla="*/ 30662 h 136277"/>
                <a:gd name="connsiteX144" fmla="*/ 74870 w 155747"/>
                <a:gd name="connsiteY144" fmla="*/ 24822 h 136277"/>
                <a:gd name="connsiteX145" fmla="*/ 77790 w 155747"/>
                <a:gd name="connsiteY145" fmla="*/ 21902 h 136277"/>
                <a:gd name="connsiteX146" fmla="*/ 76817 w 155747"/>
                <a:gd name="connsiteY146" fmla="*/ 18008 h 136277"/>
                <a:gd name="connsiteX147" fmla="*/ 76817 w 155747"/>
                <a:gd name="connsiteY147" fmla="*/ 8274 h 136277"/>
                <a:gd name="connsiteX148" fmla="*/ 76817 w 155747"/>
                <a:gd name="connsiteY148" fmla="*/ 7301 h 136277"/>
                <a:gd name="connsiteX149" fmla="*/ 74870 w 155747"/>
                <a:gd name="connsiteY149" fmla="*/ 9248 h 136277"/>
                <a:gd name="connsiteX150" fmla="*/ 70976 w 155747"/>
                <a:gd name="connsiteY150" fmla="*/ 15088 h 136277"/>
                <a:gd name="connsiteX151" fmla="*/ 69029 w 155747"/>
                <a:gd name="connsiteY151" fmla="*/ 19955 h 136277"/>
                <a:gd name="connsiteX152" fmla="*/ 64162 w 155747"/>
                <a:gd name="connsiteY152" fmla="*/ 25795 h 136277"/>
                <a:gd name="connsiteX153" fmla="*/ 61242 w 155747"/>
                <a:gd name="connsiteY153" fmla="*/ 31636 h 136277"/>
                <a:gd name="connsiteX154" fmla="*/ 59295 w 155747"/>
                <a:gd name="connsiteY154" fmla="*/ 35529 h 136277"/>
                <a:gd name="connsiteX155" fmla="*/ 59295 w 155747"/>
                <a:gd name="connsiteY155" fmla="*/ 39423 h 136277"/>
                <a:gd name="connsiteX156" fmla="*/ 23279 w 155747"/>
                <a:gd name="connsiteY156" fmla="*/ 87120 h 136277"/>
                <a:gd name="connsiteX157" fmla="*/ 33013 w 155747"/>
                <a:gd name="connsiteY157" fmla="*/ 88093 h 136277"/>
                <a:gd name="connsiteX158" fmla="*/ 43720 w 155747"/>
                <a:gd name="connsiteY158" fmla="*/ 92960 h 136277"/>
                <a:gd name="connsiteX159" fmla="*/ 40800 w 155747"/>
                <a:gd name="connsiteY159" fmla="*/ 99774 h 136277"/>
                <a:gd name="connsiteX160" fmla="*/ 34960 w 155747"/>
                <a:gd name="connsiteY160" fmla="*/ 107562 h 136277"/>
                <a:gd name="connsiteX161" fmla="*/ 30093 w 155747"/>
                <a:gd name="connsiteY161" fmla="*/ 110482 h 136277"/>
                <a:gd name="connsiteX162" fmla="*/ 22305 w 155747"/>
                <a:gd name="connsiteY162" fmla="*/ 106588 h 136277"/>
                <a:gd name="connsiteX163" fmla="*/ 12571 w 155747"/>
                <a:gd name="connsiteY163" fmla="*/ 98801 h 136277"/>
                <a:gd name="connsiteX164" fmla="*/ 7704 w 155747"/>
                <a:gd name="connsiteY164" fmla="*/ 92960 h 136277"/>
                <a:gd name="connsiteX165" fmla="*/ 8677 w 155747"/>
                <a:gd name="connsiteY165" fmla="*/ 98801 h 136277"/>
                <a:gd name="connsiteX166" fmla="*/ 14518 w 155747"/>
                <a:gd name="connsiteY166" fmla="*/ 108535 h 136277"/>
                <a:gd name="connsiteX167" fmla="*/ 16465 w 155747"/>
                <a:gd name="connsiteY167" fmla="*/ 114376 h 136277"/>
                <a:gd name="connsiteX168" fmla="*/ 18412 w 155747"/>
                <a:gd name="connsiteY168" fmla="*/ 126057 h 136277"/>
                <a:gd name="connsiteX169" fmla="*/ 25226 w 155747"/>
                <a:gd name="connsiteY169" fmla="*/ 130924 h 136277"/>
                <a:gd name="connsiteX170" fmla="*/ 32039 w 155747"/>
                <a:gd name="connsiteY170" fmla="*/ 130924 h 136277"/>
                <a:gd name="connsiteX171" fmla="*/ 46641 w 155747"/>
                <a:gd name="connsiteY171" fmla="*/ 126057 h 136277"/>
                <a:gd name="connsiteX172" fmla="*/ 53455 w 155747"/>
                <a:gd name="connsiteY172" fmla="*/ 115349 h 136277"/>
                <a:gd name="connsiteX173" fmla="*/ 59295 w 155747"/>
                <a:gd name="connsiteY173" fmla="*/ 105615 h 136277"/>
                <a:gd name="connsiteX174" fmla="*/ 59295 w 155747"/>
                <a:gd name="connsiteY174" fmla="*/ 80306 h 136277"/>
                <a:gd name="connsiteX175" fmla="*/ 49561 w 155747"/>
                <a:gd name="connsiteY175" fmla="*/ 76413 h 136277"/>
                <a:gd name="connsiteX176" fmla="*/ 28146 w 155747"/>
                <a:gd name="connsiteY176" fmla="*/ 67652 h 136277"/>
                <a:gd name="connsiteX177" fmla="*/ 19385 w 155747"/>
                <a:gd name="connsiteY177" fmla="*/ 63758 h 136277"/>
                <a:gd name="connsiteX178" fmla="*/ 10624 w 155747"/>
                <a:gd name="connsiteY178" fmla="*/ 57918 h 136277"/>
                <a:gd name="connsiteX179" fmla="*/ 9651 w 155747"/>
                <a:gd name="connsiteY179" fmla="*/ 59865 h 136277"/>
                <a:gd name="connsiteX180" fmla="*/ 9651 w 155747"/>
                <a:gd name="connsiteY180" fmla="*/ 68625 h 136277"/>
                <a:gd name="connsiteX181" fmla="*/ 15491 w 155747"/>
                <a:gd name="connsiteY181" fmla="*/ 84200 h 136277"/>
                <a:gd name="connsiteX182" fmla="*/ 23279 w 155747"/>
                <a:gd name="connsiteY182" fmla="*/ 87120 h 136277"/>
                <a:gd name="connsiteX183" fmla="*/ 23279 w 155747"/>
                <a:gd name="connsiteY183" fmla="*/ 87120 h 136277"/>
                <a:gd name="connsiteX184" fmla="*/ 58322 w 155747"/>
                <a:gd name="connsiteY184" fmla="*/ 36503 h 136277"/>
                <a:gd name="connsiteX185" fmla="*/ 58322 w 155747"/>
                <a:gd name="connsiteY185" fmla="*/ 39423 h 136277"/>
                <a:gd name="connsiteX186" fmla="*/ 57348 w 155747"/>
                <a:gd name="connsiteY186" fmla="*/ 38450 h 136277"/>
                <a:gd name="connsiteX187" fmla="*/ 58322 w 155747"/>
                <a:gd name="connsiteY187" fmla="*/ 36503 h 136277"/>
                <a:gd name="connsiteX188" fmla="*/ 58322 w 155747"/>
                <a:gd name="connsiteY188" fmla="*/ 36503 h 136277"/>
                <a:gd name="connsiteX189" fmla="*/ 58322 w 155747"/>
                <a:gd name="connsiteY189" fmla="*/ 36503 h 136277"/>
                <a:gd name="connsiteX190" fmla="*/ 58322 w 155747"/>
                <a:gd name="connsiteY190" fmla="*/ 53051 h 136277"/>
                <a:gd name="connsiteX191" fmla="*/ 58322 w 155747"/>
                <a:gd name="connsiteY191" fmla="*/ 69599 h 136277"/>
                <a:gd name="connsiteX192" fmla="*/ 52481 w 155747"/>
                <a:gd name="connsiteY192" fmla="*/ 67652 h 136277"/>
                <a:gd name="connsiteX193" fmla="*/ 41774 w 155747"/>
                <a:gd name="connsiteY193" fmla="*/ 60838 h 136277"/>
                <a:gd name="connsiteX194" fmla="*/ 40800 w 155747"/>
                <a:gd name="connsiteY194" fmla="*/ 57918 h 136277"/>
                <a:gd name="connsiteX195" fmla="*/ 41774 w 155747"/>
                <a:gd name="connsiteY195" fmla="*/ 53051 h 136277"/>
                <a:gd name="connsiteX196" fmla="*/ 46641 w 155747"/>
                <a:gd name="connsiteY196" fmla="*/ 46237 h 136277"/>
                <a:gd name="connsiteX197" fmla="*/ 55401 w 155747"/>
                <a:gd name="connsiteY197" fmla="*/ 51104 h 136277"/>
                <a:gd name="connsiteX198" fmla="*/ 58322 w 155747"/>
                <a:gd name="connsiteY198" fmla="*/ 53051 h 13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55747" h="136277">
                  <a:moveTo>
                    <a:pt x="121594" y="70572"/>
                  </a:moveTo>
                  <a:lnTo>
                    <a:pt x="121594" y="65705"/>
                  </a:lnTo>
                  <a:cubicBezTo>
                    <a:pt x="122567" y="65705"/>
                    <a:pt x="124514" y="64732"/>
                    <a:pt x="125488" y="63758"/>
                  </a:cubicBezTo>
                  <a:cubicBezTo>
                    <a:pt x="128408" y="62785"/>
                    <a:pt x="131328" y="60838"/>
                    <a:pt x="132302" y="58891"/>
                  </a:cubicBezTo>
                  <a:cubicBezTo>
                    <a:pt x="133275" y="57918"/>
                    <a:pt x="134248" y="55971"/>
                    <a:pt x="132302" y="54998"/>
                  </a:cubicBezTo>
                  <a:lnTo>
                    <a:pt x="124514" y="46237"/>
                  </a:lnTo>
                  <a:cubicBezTo>
                    <a:pt x="124514" y="46237"/>
                    <a:pt x="124514" y="45263"/>
                    <a:pt x="122567" y="46237"/>
                  </a:cubicBezTo>
                  <a:lnTo>
                    <a:pt x="121594" y="46237"/>
                  </a:lnTo>
                  <a:lnTo>
                    <a:pt x="121594" y="36503"/>
                  </a:lnTo>
                  <a:cubicBezTo>
                    <a:pt x="122567" y="35529"/>
                    <a:pt x="123541" y="34556"/>
                    <a:pt x="122567" y="32609"/>
                  </a:cubicBezTo>
                  <a:cubicBezTo>
                    <a:pt x="122567" y="32609"/>
                    <a:pt x="122567" y="32609"/>
                    <a:pt x="121594" y="31636"/>
                  </a:cubicBezTo>
                  <a:lnTo>
                    <a:pt x="121594" y="15088"/>
                  </a:lnTo>
                  <a:cubicBezTo>
                    <a:pt x="122567" y="16061"/>
                    <a:pt x="123541" y="17035"/>
                    <a:pt x="123541" y="17035"/>
                  </a:cubicBezTo>
                  <a:cubicBezTo>
                    <a:pt x="124514" y="18008"/>
                    <a:pt x="127435" y="18008"/>
                    <a:pt x="128408" y="18008"/>
                  </a:cubicBezTo>
                  <a:cubicBezTo>
                    <a:pt x="129381" y="18008"/>
                    <a:pt x="131328" y="18008"/>
                    <a:pt x="133275" y="17035"/>
                  </a:cubicBezTo>
                  <a:cubicBezTo>
                    <a:pt x="135222" y="16061"/>
                    <a:pt x="136195" y="15088"/>
                    <a:pt x="137169" y="15088"/>
                  </a:cubicBezTo>
                  <a:cubicBezTo>
                    <a:pt x="139115" y="15088"/>
                    <a:pt x="141062" y="12168"/>
                    <a:pt x="142036" y="11194"/>
                  </a:cubicBezTo>
                  <a:cubicBezTo>
                    <a:pt x="142036" y="11194"/>
                    <a:pt x="143009" y="10221"/>
                    <a:pt x="143009" y="10221"/>
                  </a:cubicBezTo>
                  <a:cubicBezTo>
                    <a:pt x="143983" y="9248"/>
                    <a:pt x="144956" y="9248"/>
                    <a:pt x="144956" y="11194"/>
                  </a:cubicBezTo>
                  <a:cubicBezTo>
                    <a:pt x="144956" y="11194"/>
                    <a:pt x="144956" y="12168"/>
                    <a:pt x="144956" y="12168"/>
                  </a:cubicBezTo>
                  <a:cubicBezTo>
                    <a:pt x="144956" y="13141"/>
                    <a:pt x="144956" y="13141"/>
                    <a:pt x="144956" y="14115"/>
                  </a:cubicBezTo>
                  <a:cubicBezTo>
                    <a:pt x="144956" y="16061"/>
                    <a:pt x="145929" y="18008"/>
                    <a:pt x="145929" y="19955"/>
                  </a:cubicBezTo>
                  <a:cubicBezTo>
                    <a:pt x="146903" y="21902"/>
                    <a:pt x="145929" y="23849"/>
                    <a:pt x="145929" y="23849"/>
                  </a:cubicBezTo>
                  <a:cubicBezTo>
                    <a:pt x="145929" y="23849"/>
                    <a:pt x="144956" y="24822"/>
                    <a:pt x="143983" y="26769"/>
                  </a:cubicBezTo>
                  <a:cubicBezTo>
                    <a:pt x="143009" y="28716"/>
                    <a:pt x="141062" y="29689"/>
                    <a:pt x="139115" y="30662"/>
                  </a:cubicBezTo>
                  <a:cubicBezTo>
                    <a:pt x="138142" y="31636"/>
                    <a:pt x="137169" y="32609"/>
                    <a:pt x="136195" y="33583"/>
                  </a:cubicBezTo>
                  <a:cubicBezTo>
                    <a:pt x="136195" y="33583"/>
                    <a:pt x="136195" y="33583"/>
                    <a:pt x="136195" y="34556"/>
                  </a:cubicBezTo>
                  <a:cubicBezTo>
                    <a:pt x="136195" y="34556"/>
                    <a:pt x="136195" y="34556"/>
                    <a:pt x="136195" y="34556"/>
                  </a:cubicBezTo>
                  <a:lnTo>
                    <a:pt x="138142" y="37476"/>
                  </a:lnTo>
                  <a:cubicBezTo>
                    <a:pt x="140089" y="40396"/>
                    <a:pt x="139115" y="40396"/>
                    <a:pt x="136195" y="42343"/>
                  </a:cubicBezTo>
                  <a:cubicBezTo>
                    <a:pt x="133275" y="45263"/>
                    <a:pt x="131328" y="49157"/>
                    <a:pt x="137169" y="50130"/>
                  </a:cubicBezTo>
                  <a:cubicBezTo>
                    <a:pt x="138142" y="50130"/>
                    <a:pt x="142036" y="52077"/>
                    <a:pt x="144956" y="53051"/>
                  </a:cubicBezTo>
                  <a:cubicBezTo>
                    <a:pt x="146903" y="53051"/>
                    <a:pt x="147876" y="54024"/>
                    <a:pt x="148850" y="54024"/>
                  </a:cubicBezTo>
                  <a:cubicBezTo>
                    <a:pt x="149823" y="54024"/>
                    <a:pt x="150797" y="54998"/>
                    <a:pt x="151770" y="54998"/>
                  </a:cubicBezTo>
                  <a:cubicBezTo>
                    <a:pt x="155664" y="57918"/>
                    <a:pt x="152743" y="56944"/>
                    <a:pt x="152743" y="61812"/>
                  </a:cubicBezTo>
                  <a:cubicBezTo>
                    <a:pt x="152743" y="63758"/>
                    <a:pt x="150797" y="67652"/>
                    <a:pt x="149823" y="67652"/>
                  </a:cubicBezTo>
                  <a:cubicBezTo>
                    <a:pt x="148850" y="67652"/>
                    <a:pt x="144956" y="68625"/>
                    <a:pt x="143009" y="67652"/>
                  </a:cubicBezTo>
                  <a:cubicBezTo>
                    <a:pt x="142036" y="67652"/>
                    <a:pt x="127435" y="68625"/>
                    <a:pt x="124514" y="69599"/>
                  </a:cubicBezTo>
                  <a:cubicBezTo>
                    <a:pt x="122567" y="69599"/>
                    <a:pt x="120621" y="69599"/>
                    <a:pt x="119647" y="68625"/>
                  </a:cubicBezTo>
                  <a:cubicBezTo>
                    <a:pt x="122567" y="70572"/>
                    <a:pt x="122567" y="70572"/>
                    <a:pt x="121594" y="70572"/>
                  </a:cubicBezTo>
                  <a:close/>
                  <a:moveTo>
                    <a:pt x="58322" y="105615"/>
                  </a:moveTo>
                  <a:cubicBezTo>
                    <a:pt x="59295" y="104641"/>
                    <a:pt x="60268" y="104641"/>
                    <a:pt x="60268" y="104641"/>
                  </a:cubicBezTo>
                  <a:cubicBezTo>
                    <a:pt x="60268" y="104641"/>
                    <a:pt x="64162" y="105615"/>
                    <a:pt x="66109" y="105615"/>
                  </a:cubicBezTo>
                  <a:cubicBezTo>
                    <a:pt x="68056" y="105615"/>
                    <a:pt x="70003" y="105615"/>
                    <a:pt x="70976" y="104641"/>
                  </a:cubicBezTo>
                  <a:cubicBezTo>
                    <a:pt x="71950" y="104641"/>
                    <a:pt x="72923" y="102694"/>
                    <a:pt x="72923" y="101721"/>
                  </a:cubicBezTo>
                  <a:cubicBezTo>
                    <a:pt x="73897" y="100748"/>
                    <a:pt x="72923" y="99774"/>
                    <a:pt x="71950" y="98801"/>
                  </a:cubicBezTo>
                  <a:cubicBezTo>
                    <a:pt x="70976" y="96854"/>
                    <a:pt x="72923" y="95881"/>
                    <a:pt x="74870" y="92960"/>
                  </a:cubicBezTo>
                  <a:cubicBezTo>
                    <a:pt x="74870" y="92960"/>
                    <a:pt x="73897" y="90040"/>
                    <a:pt x="71950" y="88093"/>
                  </a:cubicBezTo>
                  <a:cubicBezTo>
                    <a:pt x="70003" y="86147"/>
                    <a:pt x="69029" y="84200"/>
                    <a:pt x="64162" y="83226"/>
                  </a:cubicBezTo>
                  <a:cubicBezTo>
                    <a:pt x="62215" y="82253"/>
                    <a:pt x="59295" y="81280"/>
                    <a:pt x="57348" y="80306"/>
                  </a:cubicBezTo>
                  <a:lnTo>
                    <a:pt x="57348" y="105615"/>
                  </a:lnTo>
                  <a:lnTo>
                    <a:pt x="58322" y="105615"/>
                  </a:lnTo>
                  <a:close/>
                  <a:moveTo>
                    <a:pt x="121594" y="16061"/>
                  </a:moveTo>
                  <a:lnTo>
                    <a:pt x="121594" y="32609"/>
                  </a:lnTo>
                  <a:cubicBezTo>
                    <a:pt x="120621" y="32609"/>
                    <a:pt x="120621" y="31636"/>
                    <a:pt x="118674" y="31636"/>
                  </a:cubicBezTo>
                  <a:cubicBezTo>
                    <a:pt x="116727" y="31636"/>
                    <a:pt x="112833" y="30662"/>
                    <a:pt x="111860" y="29689"/>
                  </a:cubicBezTo>
                  <a:cubicBezTo>
                    <a:pt x="110886" y="28716"/>
                    <a:pt x="109913" y="28716"/>
                    <a:pt x="106993" y="28716"/>
                  </a:cubicBezTo>
                  <a:cubicBezTo>
                    <a:pt x="105046" y="28716"/>
                    <a:pt x="102126" y="29689"/>
                    <a:pt x="101152" y="27742"/>
                  </a:cubicBezTo>
                  <a:cubicBezTo>
                    <a:pt x="101152" y="27742"/>
                    <a:pt x="108939" y="27742"/>
                    <a:pt x="111860" y="25795"/>
                  </a:cubicBezTo>
                  <a:cubicBezTo>
                    <a:pt x="114780" y="24822"/>
                    <a:pt x="118674" y="23849"/>
                    <a:pt x="118674" y="21902"/>
                  </a:cubicBezTo>
                  <a:cubicBezTo>
                    <a:pt x="119647" y="20928"/>
                    <a:pt x="118674" y="19955"/>
                    <a:pt x="118674" y="18982"/>
                  </a:cubicBezTo>
                  <a:cubicBezTo>
                    <a:pt x="118674" y="18008"/>
                    <a:pt x="118674" y="17035"/>
                    <a:pt x="117700" y="15088"/>
                  </a:cubicBezTo>
                  <a:lnTo>
                    <a:pt x="117700" y="13141"/>
                  </a:lnTo>
                  <a:cubicBezTo>
                    <a:pt x="117700" y="13141"/>
                    <a:pt x="117700" y="12168"/>
                    <a:pt x="117700" y="12168"/>
                  </a:cubicBezTo>
                  <a:cubicBezTo>
                    <a:pt x="117700" y="12168"/>
                    <a:pt x="118674" y="12168"/>
                    <a:pt x="119647" y="13141"/>
                  </a:cubicBezTo>
                  <a:cubicBezTo>
                    <a:pt x="120621" y="15088"/>
                    <a:pt x="121594" y="16061"/>
                    <a:pt x="121594" y="16061"/>
                  </a:cubicBezTo>
                  <a:lnTo>
                    <a:pt x="121594" y="16061"/>
                  </a:lnTo>
                  <a:close/>
                  <a:moveTo>
                    <a:pt x="121594" y="37476"/>
                  </a:moveTo>
                  <a:lnTo>
                    <a:pt x="121594" y="47210"/>
                  </a:lnTo>
                  <a:cubicBezTo>
                    <a:pt x="116727" y="48184"/>
                    <a:pt x="110886" y="48184"/>
                    <a:pt x="109913" y="49157"/>
                  </a:cubicBezTo>
                  <a:cubicBezTo>
                    <a:pt x="108939" y="49157"/>
                    <a:pt x="109913" y="51104"/>
                    <a:pt x="109913" y="51104"/>
                  </a:cubicBezTo>
                  <a:cubicBezTo>
                    <a:pt x="109913" y="53051"/>
                    <a:pt x="110886" y="55971"/>
                    <a:pt x="110886" y="56944"/>
                  </a:cubicBezTo>
                  <a:cubicBezTo>
                    <a:pt x="110886" y="57918"/>
                    <a:pt x="109913" y="60838"/>
                    <a:pt x="109913" y="61812"/>
                  </a:cubicBezTo>
                  <a:cubicBezTo>
                    <a:pt x="109913" y="62785"/>
                    <a:pt x="115753" y="63758"/>
                    <a:pt x="115753" y="63758"/>
                  </a:cubicBezTo>
                  <a:cubicBezTo>
                    <a:pt x="116727" y="63758"/>
                    <a:pt x="118674" y="65705"/>
                    <a:pt x="120621" y="65705"/>
                  </a:cubicBezTo>
                  <a:cubicBezTo>
                    <a:pt x="120621" y="65705"/>
                    <a:pt x="121594" y="65705"/>
                    <a:pt x="121594" y="65705"/>
                  </a:cubicBezTo>
                  <a:lnTo>
                    <a:pt x="121594" y="70572"/>
                  </a:lnTo>
                  <a:lnTo>
                    <a:pt x="121594" y="70572"/>
                  </a:lnTo>
                  <a:cubicBezTo>
                    <a:pt x="116727" y="71546"/>
                    <a:pt x="120621" y="73492"/>
                    <a:pt x="117700" y="78359"/>
                  </a:cubicBezTo>
                  <a:cubicBezTo>
                    <a:pt x="116727" y="80306"/>
                    <a:pt x="113806" y="82253"/>
                    <a:pt x="110886" y="80306"/>
                  </a:cubicBezTo>
                  <a:cubicBezTo>
                    <a:pt x="109913" y="79333"/>
                    <a:pt x="106993" y="77386"/>
                    <a:pt x="106993" y="77386"/>
                  </a:cubicBezTo>
                  <a:cubicBezTo>
                    <a:pt x="105046" y="78359"/>
                    <a:pt x="105046" y="79333"/>
                    <a:pt x="106019" y="83226"/>
                  </a:cubicBezTo>
                  <a:cubicBezTo>
                    <a:pt x="106019" y="85173"/>
                    <a:pt x="103099" y="93934"/>
                    <a:pt x="102126" y="94907"/>
                  </a:cubicBezTo>
                  <a:cubicBezTo>
                    <a:pt x="101152" y="96854"/>
                    <a:pt x="100179" y="97827"/>
                    <a:pt x="96285" y="96854"/>
                  </a:cubicBezTo>
                  <a:cubicBezTo>
                    <a:pt x="91418" y="95881"/>
                    <a:pt x="91418" y="94907"/>
                    <a:pt x="89471" y="92960"/>
                  </a:cubicBezTo>
                  <a:cubicBezTo>
                    <a:pt x="88498" y="91987"/>
                    <a:pt x="81684" y="83226"/>
                    <a:pt x="81684" y="82253"/>
                  </a:cubicBezTo>
                  <a:cubicBezTo>
                    <a:pt x="80710" y="81280"/>
                    <a:pt x="84604" y="82253"/>
                    <a:pt x="84604" y="82253"/>
                  </a:cubicBezTo>
                  <a:cubicBezTo>
                    <a:pt x="84604" y="82253"/>
                    <a:pt x="90444" y="84200"/>
                    <a:pt x="92391" y="84200"/>
                  </a:cubicBezTo>
                  <a:cubicBezTo>
                    <a:pt x="94338" y="84200"/>
                    <a:pt x="97259" y="82253"/>
                    <a:pt x="97259" y="81280"/>
                  </a:cubicBezTo>
                  <a:cubicBezTo>
                    <a:pt x="97259" y="80306"/>
                    <a:pt x="96285" y="78359"/>
                    <a:pt x="96285" y="77386"/>
                  </a:cubicBezTo>
                  <a:cubicBezTo>
                    <a:pt x="95312" y="76413"/>
                    <a:pt x="92391" y="76413"/>
                    <a:pt x="92391" y="76413"/>
                  </a:cubicBezTo>
                  <a:cubicBezTo>
                    <a:pt x="92391" y="76413"/>
                    <a:pt x="85577" y="76413"/>
                    <a:pt x="83631" y="76413"/>
                  </a:cubicBezTo>
                  <a:cubicBezTo>
                    <a:pt x="82657" y="76413"/>
                    <a:pt x="79737" y="73492"/>
                    <a:pt x="74870" y="72519"/>
                  </a:cubicBezTo>
                  <a:cubicBezTo>
                    <a:pt x="72923" y="71546"/>
                    <a:pt x="70003" y="72519"/>
                    <a:pt x="67082" y="72519"/>
                  </a:cubicBezTo>
                  <a:cubicBezTo>
                    <a:pt x="67082" y="72519"/>
                    <a:pt x="63189" y="71546"/>
                    <a:pt x="59295" y="70572"/>
                  </a:cubicBezTo>
                  <a:lnTo>
                    <a:pt x="59295" y="54024"/>
                  </a:lnTo>
                  <a:cubicBezTo>
                    <a:pt x="64162" y="56944"/>
                    <a:pt x="70976" y="60838"/>
                    <a:pt x="75843" y="62785"/>
                  </a:cubicBezTo>
                  <a:cubicBezTo>
                    <a:pt x="77790" y="63758"/>
                    <a:pt x="79737" y="63758"/>
                    <a:pt x="81684" y="64732"/>
                  </a:cubicBezTo>
                  <a:cubicBezTo>
                    <a:pt x="84604" y="66679"/>
                    <a:pt x="87524" y="67652"/>
                    <a:pt x="89471" y="69599"/>
                  </a:cubicBezTo>
                  <a:cubicBezTo>
                    <a:pt x="91418" y="70572"/>
                    <a:pt x="92391" y="71546"/>
                    <a:pt x="93365" y="72519"/>
                  </a:cubicBezTo>
                  <a:cubicBezTo>
                    <a:pt x="94338" y="73492"/>
                    <a:pt x="97259" y="74466"/>
                    <a:pt x="99205" y="74466"/>
                  </a:cubicBezTo>
                  <a:cubicBezTo>
                    <a:pt x="100179" y="74466"/>
                    <a:pt x="101152" y="74466"/>
                    <a:pt x="103099" y="74466"/>
                  </a:cubicBezTo>
                  <a:cubicBezTo>
                    <a:pt x="104072" y="74466"/>
                    <a:pt x="106019" y="74466"/>
                    <a:pt x="106993" y="73492"/>
                  </a:cubicBezTo>
                  <a:cubicBezTo>
                    <a:pt x="107966" y="72519"/>
                    <a:pt x="107966" y="71546"/>
                    <a:pt x="107966" y="70572"/>
                  </a:cubicBezTo>
                  <a:cubicBezTo>
                    <a:pt x="107966" y="68625"/>
                    <a:pt x="107966" y="67652"/>
                    <a:pt x="106019" y="64732"/>
                  </a:cubicBezTo>
                  <a:cubicBezTo>
                    <a:pt x="105046" y="63758"/>
                    <a:pt x="104072" y="61812"/>
                    <a:pt x="103099" y="61812"/>
                  </a:cubicBezTo>
                  <a:cubicBezTo>
                    <a:pt x="102126" y="61812"/>
                    <a:pt x="100179" y="62785"/>
                    <a:pt x="100179" y="62785"/>
                  </a:cubicBezTo>
                  <a:cubicBezTo>
                    <a:pt x="99205" y="61812"/>
                    <a:pt x="100179" y="60838"/>
                    <a:pt x="100179" y="60838"/>
                  </a:cubicBezTo>
                  <a:cubicBezTo>
                    <a:pt x="100179" y="60838"/>
                    <a:pt x="100179" y="55971"/>
                    <a:pt x="97259" y="53051"/>
                  </a:cubicBezTo>
                  <a:cubicBezTo>
                    <a:pt x="96285" y="52077"/>
                    <a:pt x="96285" y="52077"/>
                    <a:pt x="95312" y="52077"/>
                  </a:cubicBezTo>
                  <a:cubicBezTo>
                    <a:pt x="94338" y="52077"/>
                    <a:pt x="92391" y="52077"/>
                    <a:pt x="90444" y="51104"/>
                  </a:cubicBezTo>
                  <a:cubicBezTo>
                    <a:pt x="88498" y="51104"/>
                    <a:pt x="86551" y="50130"/>
                    <a:pt x="86551" y="50130"/>
                  </a:cubicBezTo>
                  <a:lnTo>
                    <a:pt x="82657" y="49157"/>
                  </a:lnTo>
                  <a:cubicBezTo>
                    <a:pt x="82657" y="49157"/>
                    <a:pt x="81684" y="49157"/>
                    <a:pt x="81684" y="49157"/>
                  </a:cubicBezTo>
                  <a:cubicBezTo>
                    <a:pt x="80710" y="49157"/>
                    <a:pt x="79737" y="48184"/>
                    <a:pt x="77790" y="48184"/>
                  </a:cubicBezTo>
                  <a:cubicBezTo>
                    <a:pt x="73897" y="48184"/>
                    <a:pt x="72923" y="48184"/>
                    <a:pt x="72923" y="47210"/>
                  </a:cubicBezTo>
                  <a:cubicBezTo>
                    <a:pt x="72923" y="46237"/>
                    <a:pt x="73897" y="45263"/>
                    <a:pt x="74870" y="43317"/>
                  </a:cubicBezTo>
                  <a:cubicBezTo>
                    <a:pt x="76817" y="41370"/>
                    <a:pt x="77790" y="37476"/>
                    <a:pt x="78764" y="36503"/>
                  </a:cubicBezTo>
                  <a:cubicBezTo>
                    <a:pt x="79737" y="35529"/>
                    <a:pt x="89471" y="24822"/>
                    <a:pt x="92391" y="22875"/>
                  </a:cubicBezTo>
                  <a:cubicBezTo>
                    <a:pt x="95312" y="20928"/>
                    <a:pt x="104072" y="10221"/>
                    <a:pt x="104072" y="10221"/>
                  </a:cubicBezTo>
                  <a:lnTo>
                    <a:pt x="105046" y="11194"/>
                  </a:lnTo>
                  <a:lnTo>
                    <a:pt x="105046" y="12168"/>
                  </a:lnTo>
                  <a:cubicBezTo>
                    <a:pt x="105046" y="12168"/>
                    <a:pt x="105046" y="15088"/>
                    <a:pt x="104072" y="15088"/>
                  </a:cubicBezTo>
                  <a:cubicBezTo>
                    <a:pt x="104072" y="15088"/>
                    <a:pt x="104072" y="16061"/>
                    <a:pt x="103099" y="17035"/>
                  </a:cubicBezTo>
                  <a:cubicBezTo>
                    <a:pt x="101152" y="18982"/>
                    <a:pt x="98232" y="21902"/>
                    <a:pt x="97259" y="23849"/>
                  </a:cubicBezTo>
                  <a:cubicBezTo>
                    <a:pt x="95312" y="25795"/>
                    <a:pt x="88498" y="36503"/>
                    <a:pt x="87524" y="38450"/>
                  </a:cubicBezTo>
                  <a:cubicBezTo>
                    <a:pt x="87524" y="39423"/>
                    <a:pt x="86551" y="40396"/>
                    <a:pt x="85577" y="41370"/>
                  </a:cubicBezTo>
                  <a:cubicBezTo>
                    <a:pt x="84604" y="42343"/>
                    <a:pt x="83631" y="43317"/>
                    <a:pt x="83631" y="44290"/>
                  </a:cubicBezTo>
                  <a:cubicBezTo>
                    <a:pt x="83631" y="45263"/>
                    <a:pt x="83631" y="46237"/>
                    <a:pt x="82657" y="47210"/>
                  </a:cubicBezTo>
                  <a:cubicBezTo>
                    <a:pt x="82657" y="48184"/>
                    <a:pt x="83631" y="48184"/>
                    <a:pt x="83631" y="48184"/>
                  </a:cubicBezTo>
                  <a:cubicBezTo>
                    <a:pt x="85577" y="48184"/>
                    <a:pt x="89471" y="48184"/>
                    <a:pt x="91418" y="48184"/>
                  </a:cubicBezTo>
                  <a:cubicBezTo>
                    <a:pt x="93365" y="48184"/>
                    <a:pt x="98232" y="46237"/>
                    <a:pt x="99205" y="45263"/>
                  </a:cubicBezTo>
                  <a:cubicBezTo>
                    <a:pt x="99205" y="45263"/>
                    <a:pt x="99205" y="40396"/>
                    <a:pt x="99205" y="39423"/>
                  </a:cubicBezTo>
                  <a:cubicBezTo>
                    <a:pt x="99205" y="37476"/>
                    <a:pt x="98232" y="37476"/>
                    <a:pt x="101152" y="36503"/>
                  </a:cubicBezTo>
                  <a:cubicBezTo>
                    <a:pt x="102126" y="36503"/>
                    <a:pt x="103099" y="39423"/>
                    <a:pt x="103099" y="39423"/>
                  </a:cubicBezTo>
                  <a:cubicBezTo>
                    <a:pt x="103099" y="39423"/>
                    <a:pt x="105046" y="44290"/>
                    <a:pt x="106019" y="45263"/>
                  </a:cubicBezTo>
                  <a:cubicBezTo>
                    <a:pt x="107966" y="46237"/>
                    <a:pt x="113806" y="43317"/>
                    <a:pt x="117700" y="42343"/>
                  </a:cubicBezTo>
                  <a:cubicBezTo>
                    <a:pt x="118674" y="39423"/>
                    <a:pt x="121594" y="38450"/>
                    <a:pt x="121594" y="37476"/>
                  </a:cubicBezTo>
                  <a:cubicBezTo>
                    <a:pt x="121594" y="38450"/>
                    <a:pt x="121594" y="38450"/>
                    <a:pt x="121594" y="37476"/>
                  </a:cubicBezTo>
                  <a:lnTo>
                    <a:pt x="121594" y="37476"/>
                  </a:lnTo>
                  <a:close/>
                  <a:moveTo>
                    <a:pt x="58322" y="39423"/>
                  </a:moveTo>
                  <a:cubicBezTo>
                    <a:pt x="58322" y="39423"/>
                    <a:pt x="59295" y="39423"/>
                    <a:pt x="59295" y="38450"/>
                  </a:cubicBezTo>
                  <a:cubicBezTo>
                    <a:pt x="61242" y="37476"/>
                    <a:pt x="63189" y="35529"/>
                    <a:pt x="65136" y="34556"/>
                  </a:cubicBezTo>
                  <a:cubicBezTo>
                    <a:pt x="67082" y="32609"/>
                    <a:pt x="68056" y="31636"/>
                    <a:pt x="69029" y="30662"/>
                  </a:cubicBezTo>
                  <a:cubicBezTo>
                    <a:pt x="70003" y="29689"/>
                    <a:pt x="72923" y="26769"/>
                    <a:pt x="74870" y="24822"/>
                  </a:cubicBezTo>
                  <a:cubicBezTo>
                    <a:pt x="75843" y="23849"/>
                    <a:pt x="76817" y="22875"/>
                    <a:pt x="77790" y="21902"/>
                  </a:cubicBezTo>
                  <a:cubicBezTo>
                    <a:pt x="78764" y="20928"/>
                    <a:pt x="76817" y="18982"/>
                    <a:pt x="76817" y="18008"/>
                  </a:cubicBezTo>
                  <a:cubicBezTo>
                    <a:pt x="76817" y="17035"/>
                    <a:pt x="76817" y="10221"/>
                    <a:pt x="76817" y="8274"/>
                  </a:cubicBezTo>
                  <a:cubicBezTo>
                    <a:pt x="76817" y="8274"/>
                    <a:pt x="76817" y="7301"/>
                    <a:pt x="76817" y="7301"/>
                  </a:cubicBezTo>
                  <a:cubicBezTo>
                    <a:pt x="76817" y="7301"/>
                    <a:pt x="75843" y="8274"/>
                    <a:pt x="74870" y="9248"/>
                  </a:cubicBezTo>
                  <a:cubicBezTo>
                    <a:pt x="72923" y="11194"/>
                    <a:pt x="70976" y="14115"/>
                    <a:pt x="70976" y="15088"/>
                  </a:cubicBezTo>
                  <a:cubicBezTo>
                    <a:pt x="70003" y="17035"/>
                    <a:pt x="70003" y="18008"/>
                    <a:pt x="69029" y="19955"/>
                  </a:cubicBezTo>
                  <a:cubicBezTo>
                    <a:pt x="68056" y="21902"/>
                    <a:pt x="65136" y="23849"/>
                    <a:pt x="64162" y="25795"/>
                  </a:cubicBezTo>
                  <a:cubicBezTo>
                    <a:pt x="63189" y="27742"/>
                    <a:pt x="62215" y="29689"/>
                    <a:pt x="61242" y="31636"/>
                  </a:cubicBezTo>
                  <a:cubicBezTo>
                    <a:pt x="60268" y="32609"/>
                    <a:pt x="60268" y="33583"/>
                    <a:pt x="59295" y="35529"/>
                  </a:cubicBezTo>
                  <a:lnTo>
                    <a:pt x="59295" y="39423"/>
                  </a:lnTo>
                  <a:close/>
                  <a:moveTo>
                    <a:pt x="23279" y="87120"/>
                  </a:moveTo>
                  <a:cubicBezTo>
                    <a:pt x="25226" y="87120"/>
                    <a:pt x="30093" y="87120"/>
                    <a:pt x="33013" y="88093"/>
                  </a:cubicBezTo>
                  <a:cubicBezTo>
                    <a:pt x="35933" y="88093"/>
                    <a:pt x="40800" y="89067"/>
                    <a:pt x="43720" y="92960"/>
                  </a:cubicBezTo>
                  <a:cubicBezTo>
                    <a:pt x="43720" y="92960"/>
                    <a:pt x="41774" y="97827"/>
                    <a:pt x="40800" y="99774"/>
                  </a:cubicBezTo>
                  <a:cubicBezTo>
                    <a:pt x="39827" y="101721"/>
                    <a:pt x="39827" y="104641"/>
                    <a:pt x="34960" y="107562"/>
                  </a:cubicBezTo>
                  <a:cubicBezTo>
                    <a:pt x="30093" y="111455"/>
                    <a:pt x="30093" y="110482"/>
                    <a:pt x="30093" y="110482"/>
                  </a:cubicBezTo>
                  <a:cubicBezTo>
                    <a:pt x="30093" y="110482"/>
                    <a:pt x="28146" y="110482"/>
                    <a:pt x="22305" y="106588"/>
                  </a:cubicBezTo>
                  <a:cubicBezTo>
                    <a:pt x="16465" y="102694"/>
                    <a:pt x="14518" y="101721"/>
                    <a:pt x="12571" y="98801"/>
                  </a:cubicBezTo>
                  <a:cubicBezTo>
                    <a:pt x="9651" y="96854"/>
                    <a:pt x="7704" y="92960"/>
                    <a:pt x="7704" y="92960"/>
                  </a:cubicBezTo>
                  <a:cubicBezTo>
                    <a:pt x="6730" y="96854"/>
                    <a:pt x="7704" y="95881"/>
                    <a:pt x="8677" y="98801"/>
                  </a:cubicBezTo>
                  <a:cubicBezTo>
                    <a:pt x="9651" y="100748"/>
                    <a:pt x="13544" y="106588"/>
                    <a:pt x="14518" y="108535"/>
                  </a:cubicBezTo>
                  <a:cubicBezTo>
                    <a:pt x="15491" y="110482"/>
                    <a:pt x="16465" y="112429"/>
                    <a:pt x="16465" y="114376"/>
                  </a:cubicBezTo>
                  <a:cubicBezTo>
                    <a:pt x="16465" y="116322"/>
                    <a:pt x="16465" y="122163"/>
                    <a:pt x="18412" y="126057"/>
                  </a:cubicBezTo>
                  <a:cubicBezTo>
                    <a:pt x="18412" y="126057"/>
                    <a:pt x="23279" y="130924"/>
                    <a:pt x="25226" y="130924"/>
                  </a:cubicBezTo>
                  <a:cubicBezTo>
                    <a:pt x="27172" y="130924"/>
                    <a:pt x="32039" y="130924"/>
                    <a:pt x="32039" y="130924"/>
                  </a:cubicBezTo>
                  <a:cubicBezTo>
                    <a:pt x="32039" y="130924"/>
                    <a:pt x="41774" y="130924"/>
                    <a:pt x="46641" y="126057"/>
                  </a:cubicBezTo>
                  <a:cubicBezTo>
                    <a:pt x="50534" y="120216"/>
                    <a:pt x="50534" y="119243"/>
                    <a:pt x="53455" y="115349"/>
                  </a:cubicBezTo>
                  <a:cubicBezTo>
                    <a:pt x="55401" y="112429"/>
                    <a:pt x="57348" y="107562"/>
                    <a:pt x="59295" y="105615"/>
                  </a:cubicBezTo>
                  <a:lnTo>
                    <a:pt x="59295" y="80306"/>
                  </a:lnTo>
                  <a:cubicBezTo>
                    <a:pt x="56375" y="79333"/>
                    <a:pt x="53455" y="77386"/>
                    <a:pt x="49561" y="76413"/>
                  </a:cubicBezTo>
                  <a:cubicBezTo>
                    <a:pt x="41774" y="73492"/>
                    <a:pt x="33013" y="70572"/>
                    <a:pt x="28146" y="67652"/>
                  </a:cubicBezTo>
                  <a:cubicBezTo>
                    <a:pt x="28146" y="67652"/>
                    <a:pt x="23279" y="66679"/>
                    <a:pt x="19385" y="63758"/>
                  </a:cubicBezTo>
                  <a:cubicBezTo>
                    <a:pt x="16465" y="60838"/>
                    <a:pt x="15491" y="55971"/>
                    <a:pt x="10624" y="57918"/>
                  </a:cubicBezTo>
                  <a:cubicBezTo>
                    <a:pt x="9651" y="57918"/>
                    <a:pt x="9651" y="59865"/>
                    <a:pt x="9651" y="59865"/>
                  </a:cubicBezTo>
                  <a:cubicBezTo>
                    <a:pt x="9651" y="59865"/>
                    <a:pt x="8677" y="65705"/>
                    <a:pt x="9651" y="68625"/>
                  </a:cubicBezTo>
                  <a:cubicBezTo>
                    <a:pt x="11597" y="74466"/>
                    <a:pt x="8677" y="81280"/>
                    <a:pt x="15491" y="84200"/>
                  </a:cubicBezTo>
                  <a:cubicBezTo>
                    <a:pt x="18412" y="85173"/>
                    <a:pt x="21332" y="87120"/>
                    <a:pt x="23279" y="87120"/>
                  </a:cubicBezTo>
                  <a:lnTo>
                    <a:pt x="23279" y="87120"/>
                  </a:lnTo>
                  <a:close/>
                  <a:moveTo>
                    <a:pt x="58322" y="36503"/>
                  </a:moveTo>
                  <a:lnTo>
                    <a:pt x="58322" y="39423"/>
                  </a:lnTo>
                  <a:cubicBezTo>
                    <a:pt x="58322" y="39423"/>
                    <a:pt x="57348" y="39423"/>
                    <a:pt x="57348" y="38450"/>
                  </a:cubicBezTo>
                  <a:cubicBezTo>
                    <a:pt x="58322" y="38450"/>
                    <a:pt x="58322" y="37476"/>
                    <a:pt x="58322" y="36503"/>
                  </a:cubicBezTo>
                  <a:lnTo>
                    <a:pt x="58322" y="36503"/>
                  </a:lnTo>
                  <a:lnTo>
                    <a:pt x="58322" y="36503"/>
                  </a:lnTo>
                  <a:close/>
                  <a:moveTo>
                    <a:pt x="58322" y="53051"/>
                  </a:moveTo>
                  <a:lnTo>
                    <a:pt x="58322" y="69599"/>
                  </a:lnTo>
                  <a:cubicBezTo>
                    <a:pt x="56375" y="68625"/>
                    <a:pt x="53455" y="67652"/>
                    <a:pt x="52481" y="67652"/>
                  </a:cubicBezTo>
                  <a:cubicBezTo>
                    <a:pt x="50534" y="66679"/>
                    <a:pt x="41774" y="60838"/>
                    <a:pt x="41774" y="60838"/>
                  </a:cubicBezTo>
                  <a:cubicBezTo>
                    <a:pt x="41774" y="60838"/>
                    <a:pt x="39827" y="58891"/>
                    <a:pt x="40800" y="57918"/>
                  </a:cubicBezTo>
                  <a:cubicBezTo>
                    <a:pt x="40800" y="56944"/>
                    <a:pt x="40800" y="54998"/>
                    <a:pt x="41774" y="53051"/>
                  </a:cubicBezTo>
                  <a:cubicBezTo>
                    <a:pt x="41774" y="51104"/>
                    <a:pt x="43720" y="46237"/>
                    <a:pt x="46641" y="46237"/>
                  </a:cubicBezTo>
                  <a:cubicBezTo>
                    <a:pt x="46641" y="46237"/>
                    <a:pt x="53455" y="50130"/>
                    <a:pt x="55401" y="51104"/>
                  </a:cubicBezTo>
                  <a:cubicBezTo>
                    <a:pt x="55401" y="51104"/>
                    <a:pt x="57348" y="52077"/>
                    <a:pt x="58322" y="53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0DBB06C-AD40-41BD-9D2E-96179257FA7C}"/>
                </a:ext>
              </a:extLst>
            </p:cNvPr>
            <p:cNvSpPr/>
            <p:nvPr/>
          </p:nvSpPr>
          <p:spPr>
            <a:xfrm>
              <a:off x="7854415" y="5768798"/>
              <a:ext cx="175215" cy="155745"/>
            </a:xfrm>
            <a:custGeom>
              <a:avLst/>
              <a:gdLst>
                <a:gd name="connsiteX0" fmla="*/ 122597 w 175215"/>
                <a:gd name="connsiteY0" fmla="*/ 95881 h 155745"/>
                <a:gd name="connsiteX1" fmla="*/ 122597 w 175215"/>
                <a:gd name="connsiteY1" fmla="*/ 84200 h 155745"/>
                <a:gd name="connsiteX2" fmla="*/ 133304 w 175215"/>
                <a:gd name="connsiteY2" fmla="*/ 86147 h 155745"/>
                <a:gd name="connsiteX3" fmla="*/ 138171 w 175215"/>
                <a:gd name="connsiteY3" fmla="*/ 91014 h 155745"/>
                <a:gd name="connsiteX4" fmla="*/ 138171 w 175215"/>
                <a:gd name="connsiteY4" fmla="*/ 95881 h 155745"/>
                <a:gd name="connsiteX5" fmla="*/ 133304 w 175215"/>
                <a:gd name="connsiteY5" fmla="*/ 101721 h 155745"/>
                <a:gd name="connsiteX6" fmla="*/ 128437 w 175215"/>
                <a:gd name="connsiteY6" fmla="*/ 98801 h 155745"/>
                <a:gd name="connsiteX7" fmla="*/ 122597 w 175215"/>
                <a:gd name="connsiteY7" fmla="*/ 95881 h 155745"/>
                <a:gd name="connsiteX8" fmla="*/ 122597 w 175215"/>
                <a:gd name="connsiteY8" fmla="*/ 95881 h 155745"/>
                <a:gd name="connsiteX9" fmla="*/ 122597 w 175215"/>
                <a:gd name="connsiteY9" fmla="*/ 65705 h 155745"/>
                <a:gd name="connsiteX10" fmla="*/ 132331 w 175215"/>
                <a:gd name="connsiteY10" fmla="*/ 72519 h 155745"/>
                <a:gd name="connsiteX11" fmla="*/ 151799 w 175215"/>
                <a:gd name="connsiteY11" fmla="*/ 89067 h 155745"/>
                <a:gd name="connsiteX12" fmla="*/ 153746 w 175215"/>
                <a:gd name="connsiteY12" fmla="*/ 91014 h 155745"/>
                <a:gd name="connsiteX13" fmla="*/ 151799 w 175215"/>
                <a:gd name="connsiteY13" fmla="*/ 93934 h 155745"/>
                <a:gd name="connsiteX14" fmla="*/ 147906 w 175215"/>
                <a:gd name="connsiteY14" fmla="*/ 95881 h 155745"/>
                <a:gd name="connsiteX15" fmla="*/ 144012 w 175215"/>
                <a:gd name="connsiteY15" fmla="*/ 96854 h 155745"/>
                <a:gd name="connsiteX16" fmla="*/ 141092 w 175215"/>
                <a:gd name="connsiteY16" fmla="*/ 100748 h 155745"/>
                <a:gd name="connsiteX17" fmla="*/ 138171 w 175215"/>
                <a:gd name="connsiteY17" fmla="*/ 104641 h 155745"/>
                <a:gd name="connsiteX18" fmla="*/ 141092 w 175215"/>
                <a:gd name="connsiteY18" fmla="*/ 106588 h 155745"/>
                <a:gd name="connsiteX19" fmla="*/ 142065 w 175215"/>
                <a:gd name="connsiteY19" fmla="*/ 106588 h 155745"/>
                <a:gd name="connsiteX20" fmla="*/ 152773 w 175215"/>
                <a:gd name="connsiteY20" fmla="*/ 107562 h 155745"/>
                <a:gd name="connsiteX21" fmla="*/ 160560 w 175215"/>
                <a:gd name="connsiteY21" fmla="*/ 108535 h 155745"/>
                <a:gd name="connsiteX22" fmla="*/ 164454 w 175215"/>
                <a:gd name="connsiteY22" fmla="*/ 109508 h 155745"/>
                <a:gd name="connsiteX23" fmla="*/ 168347 w 175215"/>
                <a:gd name="connsiteY23" fmla="*/ 110482 h 155745"/>
                <a:gd name="connsiteX24" fmla="*/ 170294 w 175215"/>
                <a:gd name="connsiteY24" fmla="*/ 109508 h 155745"/>
                <a:gd name="connsiteX25" fmla="*/ 173215 w 175215"/>
                <a:gd name="connsiteY25" fmla="*/ 104641 h 155745"/>
                <a:gd name="connsiteX26" fmla="*/ 175161 w 175215"/>
                <a:gd name="connsiteY26" fmla="*/ 98801 h 155745"/>
                <a:gd name="connsiteX27" fmla="*/ 175161 w 175215"/>
                <a:gd name="connsiteY27" fmla="*/ 94907 h 155745"/>
                <a:gd name="connsiteX28" fmla="*/ 169321 w 175215"/>
                <a:gd name="connsiteY28" fmla="*/ 90040 h 155745"/>
                <a:gd name="connsiteX29" fmla="*/ 160560 w 175215"/>
                <a:gd name="connsiteY29" fmla="*/ 83226 h 155745"/>
                <a:gd name="connsiteX30" fmla="*/ 137198 w 175215"/>
                <a:gd name="connsiteY30" fmla="*/ 66679 h 155745"/>
                <a:gd name="connsiteX31" fmla="*/ 124544 w 175215"/>
                <a:gd name="connsiteY31" fmla="*/ 56944 h 155745"/>
                <a:gd name="connsiteX32" fmla="*/ 122597 w 175215"/>
                <a:gd name="connsiteY32" fmla="*/ 54998 h 155745"/>
                <a:gd name="connsiteX33" fmla="*/ 122597 w 175215"/>
                <a:gd name="connsiteY33" fmla="*/ 65705 h 155745"/>
                <a:gd name="connsiteX34" fmla="*/ 72952 w 175215"/>
                <a:gd name="connsiteY34" fmla="*/ 152338 h 155745"/>
                <a:gd name="connsiteX35" fmla="*/ 76846 w 175215"/>
                <a:gd name="connsiteY35" fmla="*/ 153312 h 155745"/>
                <a:gd name="connsiteX36" fmla="*/ 84633 w 175215"/>
                <a:gd name="connsiteY36" fmla="*/ 151365 h 155745"/>
                <a:gd name="connsiteX37" fmla="*/ 89500 w 175215"/>
                <a:gd name="connsiteY37" fmla="*/ 146498 h 155745"/>
                <a:gd name="connsiteX38" fmla="*/ 84633 w 175215"/>
                <a:gd name="connsiteY38" fmla="*/ 141631 h 155745"/>
                <a:gd name="connsiteX39" fmla="*/ 72952 w 175215"/>
                <a:gd name="connsiteY39" fmla="*/ 134817 h 155745"/>
                <a:gd name="connsiteX40" fmla="*/ 72952 w 175215"/>
                <a:gd name="connsiteY40" fmla="*/ 152338 h 155745"/>
                <a:gd name="connsiteX41" fmla="*/ 72952 w 175215"/>
                <a:gd name="connsiteY41" fmla="*/ 152338 h 155745"/>
                <a:gd name="connsiteX42" fmla="*/ 122597 w 175215"/>
                <a:gd name="connsiteY42" fmla="*/ 55971 h 155745"/>
                <a:gd name="connsiteX43" fmla="*/ 122597 w 175215"/>
                <a:gd name="connsiteY43" fmla="*/ 65705 h 155745"/>
                <a:gd name="connsiteX44" fmla="*/ 113836 w 175215"/>
                <a:gd name="connsiteY44" fmla="*/ 59865 h 155745"/>
                <a:gd name="connsiteX45" fmla="*/ 106049 w 175215"/>
                <a:gd name="connsiteY45" fmla="*/ 54024 h 155745"/>
                <a:gd name="connsiteX46" fmla="*/ 93394 w 175215"/>
                <a:gd name="connsiteY46" fmla="*/ 42343 h 155745"/>
                <a:gd name="connsiteX47" fmla="*/ 80740 w 175215"/>
                <a:gd name="connsiteY47" fmla="*/ 29689 h 155745"/>
                <a:gd name="connsiteX48" fmla="*/ 76846 w 175215"/>
                <a:gd name="connsiteY48" fmla="*/ 24822 h 155745"/>
                <a:gd name="connsiteX49" fmla="*/ 73926 w 175215"/>
                <a:gd name="connsiteY49" fmla="*/ 23849 h 155745"/>
                <a:gd name="connsiteX50" fmla="*/ 71979 w 175215"/>
                <a:gd name="connsiteY50" fmla="*/ 27742 h 155745"/>
                <a:gd name="connsiteX51" fmla="*/ 71979 w 175215"/>
                <a:gd name="connsiteY51" fmla="*/ 27742 h 155745"/>
                <a:gd name="connsiteX52" fmla="*/ 71979 w 175215"/>
                <a:gd name="connsiteY52" fmla="*/ 11194 h 155745"/>
                <a:gd name="connsiteX53" fmla="*/ 73926 w 175215"/>
                <a:gd name="connsiteY53" fmla="*/ 11194 h 155745"/>
                <a:gd name="connsiteX54" fmla="*/ 76846 w 175215"/>
                <a:gd name="connsiteY54" fmla="*/ 13141 h 155745"/>
                <a:gd name="connsiteX55" fmla="*/ 78793 w 175215"/>
                <a:gd name="connsiteY55" fmla="*/ 17035 h 155745"/>
                <a:gd name="connsiteX56" fmla="*/ 85607 w 175215"/>
                <a:gd name="connsiteY56" fmla="*/ 26769 h 155745"/>
                <a:gd name="connsiteX57" fmla="*/ 113836 w 175215"/>
                <a:gd name="connsiteY57" fmla="*/ 52077 h 155745"/>
                <a:gd name="connsiteX58" fmla="*/ 122597 w 175215"/>
                <a:gd name="connsiteY58" fmla="*/ 55971 h 155745"/>
                <a:gd name="connsiteX59" fmla="*/ 122597 w 175215"/>
                <a:gd name="connsiteY59" fmla="*/ 55971 h 155745"/>
                <a:gd name="connsiteX60" fmla="*/ 122597 w 175215"/>
                <a:gd name="connsiteY60" fmla="*/ 84200 h 155745"/>
                <a:gd name="connsiteX61" fmla="*/ 122597 w 175215"/>
                <a:gd name="connsiteY61" fmla="*/ 95881 h 155745"/>
                <a:gd name="connsiteX62" fmla="*/ 116756 w 175215"/>
                <a:gd name="connsiteY62" fmla="*/ 91987 h 155745"/>
                <a:gd name="connsiteX63" fmla="*/ 112863 w 175215"/>
                <a:gd name="connsiteY63" fmla="*/ 90040 h 155745"/>
                <a:gd name="connsiteX64" fmla="*/ 107996 w 175215"/>
                <a:gd name="connsiteY64" fmla="*/ 86147 h 155745"/>
                <a:gd name="connsiteX65" fmla="*/ 107996 w 175215"/>
                <a:gd name="connsiteY65" fmla="*/ 85173 h 155745"/>
                <a:gd name="connsiteX66" fmla="*/ 107996 w 175215"/>
                <a:gd name="connsiteY66" fmla="*/ 84200 h 155745"/>
                <a:gd name="connsiteX67" fmla="*/ 110916 w 175215"/>
                <a:gd name="connsiteY67" fmla="*/ 83226 h 155745"/>
                <a:gd name="connsiteX68" fmla="*/ 113836 w 175215"/>
                <a:gd name="connsiteY68" fmla="*/ 82253 h 155745"/>
                <a:gd name="connsiteX69" fmla="*/ 117730 w 175215"/>
                <a:gd name="connsiteY69" fmla="*/ 83226 h 155745"/>
                <a:gd name="connsiteX70" fmla="*/ 122597 w 175215"/>
                <a:gd name="connsiteY70" fmla="*/ 84200 h 155745"/>
                <a:gd name="connsiteX71" fmla="*/ 122597 w 175215"/>
                <a:gd name="connsiteY71" fmla="*/ 84200 h 155745"/>
                <a:gd name="connsiteX72" fmla="*/ 72952 w 175215"/>
                <a:gd name="connsiteY72" fmla="*/ 108535 h 155745"/>
                <a:gd name="connsiteX73" fmla="*/ 74899 w 175215"/>
                <a:gd name="connsiteY73" fmla="*/ 107562 h 155745"/>
                <a:gd name="connsiteX74" fmla="*/ 75873 w 175215"/>
                <a:gd name="connsiteY74" fmla="*/ 104641 h 155745"/>
                <a:gd name="connsiteX75" fmla="*/ 75873 w 175215"/>
                <a:gd name="connsiteY75" fmla="*/ 96854 h 155745"/>
                <a:gd name="connsiteX76" fmla="*/ 76846 w 175215"/>
                <a:gd name="connsiteY76" fmla="*/ 91014 h 155745"/>
                <a:gd name="connsiteX77" fmla="*/ 77820 w 175215"/>
                <a:gd name="connsiteY77" fmla="*/ 92960 h 155745"/>
                <a:gd name="connsiteX78" fmla="*/ 79766 w 175215"/>
                <a:gd name="connsiteY78" fmla="*/ 99774 h 155745"/>
                <a:gd name="connsiteX79" fmla="*/ 78793 w 175215"/>
                <a:gd name="connsiteY79" fmla="*/ 107562 h 155745"/>
                <a:gd name="connsiteX80" fmla="*/ 82687 w 175215"/>
                <a:gd name="connsiteY80" fmla="*/ 113402 h 155745"/>
                <a:gd name="connsiteX81" fmla="*/ 88527 w 175215"/>
                <a:gd name="connsiteY81" fmla="*/ 111455 h 155745"/>
                <a:gd name="connsiteX82" fmla="*/ 87554 w 175215"/>
                <a:gd name="connsiteY82" fmla="*/ 108535 h 155745"/>
                <a:gd name="connsiteX83" fmla="*/ 87554 w 175215"/>
                <a:gd name="connsiteY83" fmla="*/ 105615 h 155745"/>
                <a:gd name="connsiteX84" fmla="*/ 89500 w 175215"/>
                <a:gd name="connsiteY84" fmla="*/ 104641 h 155745"/>
                <a:gd name="connsiteX85" fmla="*/ 96314 w 175215"/>
                <a:gd name="connsiteY85" fmla="*/ 109508 h 155745"/>
                <a:gd name="connsiteX86" fmla="*/ 97288 w 175215"/>
                <a:gd name="connsiteY86" fmla="*/ 113402 h 155745"/>
                <a:gd name="connsiteX87" fmla="*/ 98261 w 175215"/>
                <a:gd name="connsiteY87" fmla="*/ 120216 h 155745"/>
                <a:gd name="connsiteX88" fmla="*/ 99235 w 175215"/>
                <a:gd name="connsiteY88" fmla="*/ 126057 h 155745"/>
                <a:gd name="connsiteX89" fmla="*/ 101182 w 175215"/>
                <a:gd name="connsiteY89" fmla="*/ 128977 h 155745"/>
                <a:gd name="connsiteX90" fmla="*/ 104102 w 175215"/>
                <a:gd name="connsiteY90" fmla="*/ 128977 h 155745"/>
                <a:gd name="connsiteX91" fmla="*/ 106049 w 175215"/>
                <a:gd name="connsiteY91" fmla="*/ 128977 h 155745"/>
                <a:gd name="connsiteX92" fmla="*/ 107996 w 175215"/>
                <a:gd name="connsiteY92" fmla="*/ 127030 h 155745"/>
                <a:gd name="connsiteX93" fmla="*/ 106049 w 175215"/>
                <a:gd name="connsiteY93" fmla="*/ 120216 h 155745"/>
                <a:gd name="connsiteX94" fmla="*/ 103129 w 175215"/>
                <a:gd name="connsiteY94" fmla="*/ 116322 h 155745"/>
                <a:gd name="connsiteX95" fmla="*/ 104102 w 175215"/>
                <a:gd name="connsiteY95" fmla="*/ 113402 h 155745"/>
                <a:gd name="connsiteX96" fmla="*/ 105075 w 175215"/>
                <a:gd name="connsiteY96" fmla="*/ 113402 h 155745"/>
                <a:gd name="connsiteX97" fmla="*/ 108969 w 175215"/>
                <a:gd name="connsiteY97" fmla="*/ 116322 h 155745"/>
                <a:gd name="connsiteX98" fmla="*/ 115783 w 175215"/>
                <a:gd name="connsiteY98" fmla="*/ 119243 h 155745"/>
                <a:gd name="connsiteX99" fmla="*/ 121623 w 175215"/>
                <a:gd name="connsiteY99" fmla="*/ 115349 h 155745"/>
                <a:gd name="connsiteX100" fmla="*/ 116756 w 175215"/>
                <a:gd name="connsiteY100" fmla="*/ 102694 h 155745"/>
                <a:gd name="connsiteX101" fmla="*/ 106049 w 175215"/>
                <a:gd name="connsiteY101" fmla="*/ 96854 h 155745"/>
                <a:gd name="connsiteX102" fmla="*/ 98261 w 175215"/>
                <a:gd name="connsiteY102" fmla="*/ 91014 h 155745"/>
                <a:gd name="connsiteX103" fmla="*/ 92421 w 175215"/>
                <a:gd name="connsiteY103" fmla="*/ 74466 h 155745"/>
                <a:gd name="connsiteX104" fmla="*/ 92421 w 175215"/>
                <a:gd name="connsiteY104" fmla="*/ 69599 h 155745"/>
                <a:gd name="connsiteX105" fmla="*/ 90474 w 175215"/>
                <a:gd name="connsiteY105" fmla="*/ 67652 h 155745"/>
                <a:gd name="connsiteX106" fmla="*/ 84633 w 175215"/>
                <a:gd name="connsiteY106" fmla="*/ 69599 h 155745"/>
                <a:gd name="connsiteX107" fmla="*/ 81713 w 175215"/>
                <a:gd name="connsiteY107" fmla="*/ 69599 h 155745"/>
                <a:gd name="connsiteX108" fmla="*/ 79766 w 175215"/>
                <a:gd name="connsiteY108" fmla="*/ 64732 h 155745"/>
                <a:gd name="connsiteX109" fmla="*/ 77820 w 175215"/>
                <a:gd name="connsiteY109" fmla="*/ 54998 h 155745"/>
                <a:gd name="connsiteX110" fmla="*/ 75873 w 175215"/>
                <a:gd name="connsiteY110" fmla="*/ 53051 h 155745"/>
                <a:gd name="connsiteX111" fmla="*/ 73926 w 175215"/>
                <a:gd name="connsiteY111" fmla="*/ 53051 h 155745"/>
                <a:gd name="connsiteX112" fmla="*/ 72952 w 175215"/>
                <a:gd name="connsiteY112" fmla="*/ 55971 h 155745"/>
                <a:gd name="connsiteX113" fmla="*/ 72952 w 175215"/>
                <a:gd name="connsiteY113" fmla="*/ 108535 h 155745"/>
                <a:gd name="connsiteX114" fmla="*/ 56404 w 175215"/>
                <a:gd name="connsiteY114" fmla="*/ 118269 h 155745"/>
                <a:gd name="connsiteX115" fmla="*/ 57378 w 175215"/>
                <a:gd name="connsiteY115" fmla="*/ 127030 h 155745"/>
                <a:gd name="connsiteX116" fmla="*/ 62245 w 175215"/>
                <a:gd name="connsiteY116" fmla="*/ 132870 h 155745"/>
                <a:gd name="connsiteX117" fmla="*/ 66138 w 175215"/>
                <a:gd name="connsiteY117" fmla="*/ 141631 h 155745"/>
                <a:gd name="connsiteX118" fmla="*/ 68085 w 175215"/>
                <a:gd name="connsiteY118" fmla="*/ 143578 h 155745"/>
                <a:gd name="connsiteX119" fmla="*/ 69059 w 175215"/>
                <a:gd name="connsiteY119" fmla="*/ 146498 h 155745"/>
                <a:gd name="connsiteX120" fmla="*/ 71006 w 175215"/>
                <a:gd name="connsiteY120" fmla="*/ 148445 h 155745"/>
                <a:gd name="connsiteX121" fmla="*/ 71979 w 175215"/>
                <a:gd name="connsiteY121" fmla="*/ 151365 h 155745"/>
                <a:gd name="connsiteX122" fmla="*/ 71979 w 175215"/>
                <a:gd name="connsiteY122" fmla="*/ 151365 h 155745"/>
                <a:gd name="connsiteX123" fmla="*/ 71979 w 175215"/>
                <a:gd name="connsiteY123" fmla="*/ 133844 h 155745"/>
                <a:gd name="connsiteX124" fmla="*/ 69059 w 175215"/>
                <a:gd name="connsiteY124" fmla="*/ 131897 h 155745"/>
                <a:gd name="connsiteX125" fmla="*/ 59325 w 175215"/>
                <a:gd name="connsiteY125" fmla="*/ 122163 h 155745"/>
                <a:gd name="connsiteX126" fmla="*/ 56404 w 175215"/>
                <a:gd name="connsiteY126" fmla="*/ 118269 h 155745"/>
                <a:gd name="connsiteX127" fmla="*/ 56404 w 175215"/>
                <a:gd name="connsiteY127" fmla="*/ 118269 h 155745"/>
                <a:gd name="connsiteX128" fmla="*/ 72952 w 175215"/>
                <a:gd name="connsiteY128" fmla="*/ 10221 h 155745"/>
                <a:gd name="connsiteX129" fmla="*/ 72952 w 175215"/>
                <a:gd name="connsiteY129" fmla="*/ 26769 h 155745"/>
                <a:gd name="connsiteX130" fmla="*/ 69059 w 175215"/>
                <a:gd name="connsiteY130" fmla="*/ 28716 h 155745"/>
                <a:gd name="connsiteX131" fmla="*/ 66138 w 175215"/>
                <a:gd name="connsiteY131" fmla="*/ 38450 h 155745"/>
                <a:gd name="connsiteX132" fmla="*/ 67112 w 175215"/>
                <a:gd name="connsiteY132" fmla="*/ 47210 h 155745"/>
                <a:gd name="connsiteX133" fmla="*/ 64192 w 175215"/>
                <a:gd name="connsiteY133" fmla="*/ 53051 h 155745"/>
                <a:gd name="connsiteX134" fmla="*/ 62245 w 175215"/>
                <a:gd name="connsiteY134" fmla="*/ 53051 h 155745"/>
                <a:gd name="connsiteX135" fmla="*/ 58351 w 175215"/>
                <a:gd name="connsiteY135" fmla="*/ 54998 h 155745"/>
                <a:gd name="connsiteX136" fmla="*/ 57378 w 175215"/>
                <a:gd name="connsiteY136" fmla="*/ 62785 h 155745"/>
                <a:gd name="connsiteX137" fmla="*/ 58351 w 175215"/>
                <a:gd name="connsiteY137" fmla="*/ 65705 h 155745"/>
                <a:gd name="connsiteX138" fmla="*/ 62245 w 175215"/>
                <a:gd name="connsiteY138" fmla="*/ 61812 h 155745"/>
                <a:gd name="connsiteX139" fmla="*/ 72952 w 175215"/>
                <a:gd name="connsiteY139" fmla="*/ 58891 h 155745"/>
                <a:gd name="connsiteX140" fmla="*/ 74899 w 175215"/>
                <a:gd name="connsiteY140" fmla="*/ 55971 h 155745"/>
                <a:gd name="connsiteX141" fmla="*/ 74899 w 175215"/>
                <a:gd name="connsiteY141" fmla="*/ 107562 h 155745"/>
                <a:gd name="connsiteX142" fmla="*/ 71006 w 175215"/>
                <a:gd name="connsiteY142" fmla="*/ 107562 h 155745"/>
                <a:gd name="connsiteX143" fmla="*/ 62245 w 175215"/>
                <a:gd name="connsiteY143" fmla="*/ 108535 h 155745"/>
                <a:gd name="connsiteX144" fmla="*/ 60298 w 175215"/>
                <a:gd name="connsiteY144" fmla="*/ 104641 h 155745"/>
                <a:gd name="connsiteX145" fmla="*/ 63218 w 175215"/>
                <a:gd name="connsiteY145" fmla="*/ 96854 h 155745"/>
                <a:gd name="connsiteX146" fmla="*/ 65165 w 175215"/>
                <a:gd name="connsiteY146" fmla="*/ 86147 h 155745"/>
                <a:gd name="connsiteX147" fmla="*/ 66138 w 175215"/>
                <a:gd name="connsiteY147" fmla="*/ 75439 h 155745"/>
                <a:gd name="connsiteX148" fmla="*/ 66138 w 175215"/>
                <a:gd name="connsiteY148" fmla="*/ 72519 h 155745"/>
                <a:gd name="connsiteX149" fmla="*/ 62245 w 175215"/>
                <a:gd name="connsiteY149" fmla="*/ 68625 h 155745"/>
                <a:gd name="connsiteX150" fmla="*/ 59325 w 175215"/>
                <a:gd name="connsiteY150" fmla="*/ 70572 h 155745"/>
                <a:gd name="connsiteX151" fmla="*/ 53484 w 175215"/>
                <a:gd name="connsiteY151" fmla="*/ 80306 h 155745"/>
                <a:gd name="connsiteX152" fmla="*/ 50564 w 175215"/>
                <a:gd name="connsiteY152" fmla="*/ 86147 h 155745"/>
                <a:gd name="connsiteX153" fmla="*/ 47644 w 175215"/>
                <a:gd name="connsiteY153" fmla="*/ 89067 h 155745"/>
                <a:gd name="connsiteX154" fmla="*/ 44723 w 175215"/>
                <a:gd name="connsiteY154" fmla="*/ 92960 h 155745"/>
                <a:gd name="connsiteX155" fmla="*/ 36936 w 175215"/>
                <a:gd name="connsiteY155" fmla="*/ 94907 h 155745"/>
                <a:gd name="connsiteX156" fmla="*/ 39856 w 175215"/>
                <a:gd name="connsiteY156" fmla="*/ 89067 h 155745"/>
                <a:gd name="connsiteX157" fmla="*/ 42776 w 175215"/>
                <a:gd name="connsiteY157" fmla="*/ 83226 h 155745"/>
                <a:gd name="connsiteX158" fmla="*/ 42776 w 175215"/>
                <a:gd name="connsiteY158" fmla="*/ 82253 h 155745"/>
                <a:gd name="connsiteX159" fmla="*/ 42776 w 175215"/>
                <a:gd name="connsiteY159" fmla="*/ 80306 h 155745"/>
                <a:gd name="connsiteX160" fmla="*/ 43750 w 175215"/>
                <a:gd name="connsiteY160" fmla="*/ 79333 h 155745"/>
                <a:gd name="connsiteX161" fmla="*/ 44723 w 175215"/>
                <a:gd name="connsiteY161" fmla="*/ 77386 h 155745"/>
                <a:gd name="connsiteX162" fmla="*/ 44723 w 175215"/>
                <a:gd name="connsiteY162" fmla="*/ 73492 h 155745"/>
                <a:gd name="connsiteX163" fmla="*/ 44723 w 175215"/>
                <a:gd name="connsiteY163" fmla="*/ 69599 h 155745"/>
                <a:gd name="connsiteX164" fmla="*/ 43750 w 175215"/>
                <a:gd name="connsiteY164" fmla="*/ 66679 h 155745"/>
                <a:gd name="connsiteX165" fmla="*/ 40829 w 175215"/>
                <a:gd name="connsiteY165" fmla="*/ 46237 h 155745"/>
                <a:gd name="connsiteX166" fmla="*/ 38883 w 175215"/>
                <a:gd name="connsiteY166" fmla="*/ 42343 h 155745"/>
                <a:gd name="connsiteX167" fmla="*/ 37909 w 175215"/>
                <a:gd name="connsiteY167" fmla="*/ 38450 h 155745"/>
                <a:gd name="connsiteX168" fmla="*/ 36936 w 175215"/>
                <a:gd name="connsiteY168" fmla="*/ 27742 h 155745"/>
                <a:gd name="connsiteX169" fmla="*/ 35962 w 175215"/>
                <a:gd name="connsiteY169" fmla="*/ 24822 h 155745"/>
                <a:gd name="connsiteX170" fmla="*/ 35962 w 175215"/>
                <a:gd name="connsiteY170" fmla="*/ 8274 h 155745"/>
                <a:gd name="connsiteX171" fmla="*/ 35962 w 175215"/>
                <a:gd name="connsiteY171" fmla="*/ 8274 h 155745"/>
                <a:gd name="connsiteX172" fmla="*/ 41803 w 175215"/>
                <a:gd name="connsiteY172" fmla="*/ 8274 h 155745"/>
                <a:gd name="connsiteX173" fmla="*/ 45697 w 175215"/>
                <a:gd name="connsiteY173" fmla="*/ 11194 h 155745"/>
                <a:gd name="connsiteX174" fmla="*/ 50564 w 175215"/>
                <a:gd name="connsiteY174" fmla="*/ 12168 h 155745"/>
                <a:gd name="connsiteX175" fmla="*/ 54458 w 175215"/>
                <a:gd name="connsiteY175" fmla="*/ 10221 h 155745"/>
                <a:gd name="connsiteX176" fmla="*/ 57378 w 175215"/>
                <a:gd name="connsiteY176" fmla="*/ 10221 h 155745"/>
                <a:gd name="connsiteX177" fmla="*/ 57378 w 175215"/>
                <a:gd name="connsiteY177" fmla="*/ 13141 h 155745"/>
                <a:gd name="connsiteX178" fmla="*/ 56404 w 175215"/>
                <a:gd name="connsiteY178" fmla="*/ 15088 h 155745"/>
                <a:gd name="connsiteX179" fmla="*/ 55431 w 175215"/>
                <a:gd name="connsiteY179" fmla="*/ 17035 h 155745"/>
                <a:gd name="connsiteX180" fmla="*/ 48617 w 175215"/>
                <a:gd name="connsiteY180" fmla="*/ 37476 h 155745"/>
                <a:gd name="connsiteX181" fmla="*/ 48617 w 175215"/>
                <a:gd name="connsiteY181" fmla="*/ 44290 h 155745"/>
                <a:gd name="connsiteX182" fmla="*/ 48617 w 175215"/>
                <a:gd name="connsiteY182" fmla="*/ 50130 h 155745"/>
                <a:gd name="connsiteX183" fmla="*/ 48617 w 175215"/>
                <a:gd name="connsiteY183" fmla="*/ 57918 h 155745"/>
                <a:gd name="connsiteX184" fmla="*/ 49590 w 175215"/>
                <a:gd name="connsiteY184" fmla="*/ 60838 h 155745"/>
                <a:gd name="connsiteX185" fmla="*/ 49590 w 175215"/>
                <a:gd name="connsiteY185" fmla="*/ 64732 h 155745"/>
                <a:gd name="connsiteX186" fmla="*/ 49590 w 175215"/>
                <a:gd name="connsiteY186" fmla="*/ 68625 h 155745"/>
                <a:gd name="connsiteX187" fmla="*/ 48617 w 175215"/>
                <a:gd name="connsiteY187" fmla="*/ 73492 h 155745"/>
                <a:gd name="connsiteX188" fmla="*/ 47644 w 175215"/>
                <a:gd name="connsiteY188" fmla="*/ 77386 h 155745"/>
                <a:gd name="connsiteX189" fmla="*/ 47644 w 175215"/>
                <a:gd name="connsiteY189" fmla="*/ 79333 h 155745"/>
                <a:gd name="connsiteX190" fmla="*/ 48617 w 175215"/>
                <a:gd name="connsiteY190" fmla="*/ 81280 h 155745"/>
                <a:gd name="connsiteX191" fmla="*/ 49590 w 175215"/>
                <a:gd name="connsiteY191" fmla="*/ 81280 h 155745"/>
                <a:gd name="connsiteX192" fmla="*/ 53484 w 175215"/>
                <a:gd name="connsiteY192" fmla="*/ 69599 h 155745"/>
                <a:gd name="connsiteX193" fmla="*/ 55431 w 175215"/>
                <a:gd name="connsiteY193" fmla="*/ 57918 h 155745"/>
                <a:gd name="connsiteX194" fmla="*/ 55431 w 175215"/>
                <a:gd name="connsiteY194" fmla="*/ 50130 h 155745"/>
                <a:gd name="connsiteX195" fmla="*/ 56404 w 175215"/>
                <a:gd name="connsiteY195" fmla="*/ 48184 h 155745"/>
                <a:gd name="connsiteX196" fmla="*/ 58351 w 175215"/>
                <a:gd name="connsiteY196" fmla="*/ 48184 h 155745"/>
                <a:gd name="connsiteX197" fmla="*/ 59325 w 175215"/>
                <a:gd name="connsiteY197" fmla="*/ 49157 h 155745"/>
                <a:gd name="connsiteX198" fmla="*/ 63218 w 175215"/>
                <a:gd name="connsiteY198" fmla="*/ 49157 h 155745"/>
                <a:gd name="connsiteX199" fmla="*/ 64192 w 175215"/>
                <a:gd name="connsiteY199" fmla="*/ 45263 h 155745"/>
                <a:gd name="connsiteX200" fmla="*/ 64192 w 175215"/>
                <a:gd name="connsiteY200" fmla="*/ 34556 h 155745"/>
                <a:gd name="connsiteX201" fmla="*/ 66138 w 175215"/>
                <a:gd name="connsiteY201" fmla="*/ 28716 h 155745"/>
                <a:gd name="connsiteX202" fmla="*/ 69059 w 175215"/>
                <a:gd name="connsiteY202" fmla="*/ 23849 h 155745"/>
                <a:gd name="connsiteX203" fmla="*/ 72952 w 175215"/>
                <a:gd name="connsiteY203" fmla="*/ 15088 h 155745"/>
                <a:gd name="connsiteX204" fmla="*/ 72952 w 175215"/>
                <a:gd name="connsiteY204" fmla="*/ 10221 h 155745"/>
                <a:gd name="connsiteX205" fmla="*/ 72952 w 175215"/>
                <a:gd name="connsiteY205" fmla="*/ 10221 h 155745"/>
                <a:gd name="connsiteX206" fmla="*/ 34016 w 175215"/>
                <a:gd name="connsiteY206" fmla="*/ 70572 h 155745"/>
                <a:gd name="connsiteX207" fmla="*/ 36936 w 175215"/>
                <a:gd name="connsiteY207" fmla="*/ 68625 h 155745"/>
                <a:gd name="connsiteX208" fmla="*/ 35962 w 175215"/>
                <a:gd name="connsiteY208" fmla="*/ 62785 h 155745"/>
                <a:gd name="connsiteX209" fmla="*/ 34989 w 175215"/>
                <a:gd name="connsiteY209" fmla="*/ 60838 h 155745"/>
                <a:gd name="connsiteX210" fmla="*/ 34989 w 175215"/>
                <a:gd name="connsiteY210" fmla="*/ 70572 h 155745"/>
                <a:gd name="connsiteX211" fmla="*/ 34016 w 175215"/>
                <a:gd name="connsiteY211" fmla="*/ 70572 h 155745"/>
                <a:gd name="connsiteX212" fmla="*/ 34016 w 175215"/>
                <a:gd name="connsiteY212" fmla="*/ 58891 h 155745"/>
                <a:gd name="connsiteX213" fmla="*/ 34989 w 175215"/>
                <a:gd name="connsiteY213" fmla="*/ 56944 h 155745"/>
                <a:gd name="connsiteX214" fmla="*/ 34016 w 175215"/>
                <a:gd name="connsiteY214" fmla="*/ 54998 h 155745"/>
                <a:gd name="connsiteX215" fmla="*/ 34016 w 175215"/>
                <a:gd name="connsiteY215" fmla="*/ 58891 h 155745"/>
                <a:gd name="connsiteX216" fmla="*/ 34016 w 175215"/>
                <a:gd name="connsiteY216" fmla="*/ 8274 h 155745"/>
                <a:gd name="connsiteX217" fmla="*/ 34016 w 175215"/>
                <a:gd name="connsiteY217" fmla="*/ 24822 h 155745"/>
                <a:gd name="connsiteX218" fmla="*/ 32069 w 175215"/>
                <a:gd name="connsiteY218" fmla="*/ 17035 h 155745"/>
                <a:gd name="connsiteX219" fmla="*/ 31095 w 175215"/>
                <a:gd name="connsiteY219" fmla="*/ 11194 h 155745"/>
                <a:gd name="connsiteX220" fmla="*/ 31095 w 175215"/>
                <a:gd name="connsiteY220" fmla="*/ 7301 h 155745"/>
                <a:gd name="connsiteX221" fmla="*/ 34016 w 175215"/>
                <a:gd name="connsiteY221" fmla="*/ 8274 h 155745"/>
                <a:gd name="connsiteX222" fmla="*/ 34016 w 175215"/>
                <a:gd name="connsiteY222" fmla="*/ 8274 h 155745"/>
                <a:gd name="connsiteX223" fmla="*/ 34016 w 175215"/>
                <a:gd name="connsiteY223" fmla="*/ 54998 h 155745"/>
                <a:gd name="connsiteX224" fmla="*/ 34016 w 175215"/>
                <a:gd name="connsiteY224" fmla="*/ 58891 h 155745"/>
                <a:gd name="connsiteX225" fmla="*/ 34016 w 175215"/>
                <a:gd name="connsiteY225" fmla="*/ 59865 h 155745"/>
                <a:gd name="connsiteX226" fmla="*/ 34016 w 175215"/>
                <a:gd name="connsiteY226" fmla="*/ 59865 h 155745"/>
                <a:gd name="connsiteX227" fmla="*/ 34016 w 175215"/>
                <a:gd name="connsiteY227" fmla="*/ 69599 h 155745"/>
                <a:gd name="connsiteX228" fmla="*/ 33042 w 175215"/>
                <a:gd name="connsiteY228" fmla="*/ 70572 h 155745"/>
                <a:gd name="connsiteX229" fmla="*/ 32069 w 175215"/>
                <a:gd name="connsiteY229" fmla="*/ 77386 h 155745"/>
                <a:gd name="connsiteX230" fmla="*/ 32069 w 175215"/>
                <a:gd name="connsiteY230" fmla="*/ 86147 h 155745"/>
                <a:gd name="connsiteX231" fmla="*/ 32069 w 175215"/>
                <a:gd name="connsiteY231" fmla="*/ 90040 h 155745"/>
                <a:gd name="connsiteX232" fmla="*/ 29149 w 175215"/>
                <a:gd name="connsiteY232" fmla="*/ 91987 h 155745"/>
                <a:gd name="connsiteX233" fmla="*/ 24282 w 175215"/>
                <a:gd name="connsiteY233" fmla="*/ 91987 h 155745"/>
                <a:gd name="connsiteX234" fmla="*/ 22335 w 175215"/>
                <a:gd name="connsiteY234" fmla="*/ 91987 h 155745"/>
                <a:gd name="connsiteX235" fmla="*/ 17467 w 175215"/>
                <a:gd name="connsiteY235" fmla="*/ 91987 h 155745"/>
                <a:gd name="connsiteX236" fmla="*/ 14547 w 175215"/>
                <a:gd name="connsiteY236" fmla="*/ 92960 h 155745"/>
                <a:gd name="connsiteX237" fmla="*/ 13574 w 175215"/>
                <a:gd name="connsiteY237" fmla="*/ 89067 h 155745"/>
                <a:gd name="connsiteX238" fmla="*/ 16494 w 175215"/>
                <a:gd name="connsiteY238" fmla="*/ 83226 h 155745"/>
                <a:gd name="connsiteX239" fmla="*/ 17467 w 175215"/>
                <a:gd name="connsiteY239" fmla="*/ 78359 h 155745"/>
                <a:gd name="connsiteX240" fmla="*/ 18441 w 175215"/>
                <a:gd name="connsiteY240" fmla="*/ 72519 h 155745"/>
                <a:gd name="connsiteX241" fmla="*/ 18441 w 175215"/>
                <a:gd name="connsiteY241" fmla="*/ 69599 h 155745"/>
                <a:gd name="connsiteX242" fmla="*/ 18441 w 175215"/>
                <a:gd name="connsiteY242" fmla="*/ 65705 h 155745"/>
                <a:gd name="connsiteX243" fmla="*/ 15521 w 175215"/>
                <a:gd name="connsiteY243" fmla="*/ 63758 h 155745"/>
                <a:gd name="connsiteX244" fmla="*/ 15521 w 175215"/>
                <a:gd name="connsiteY244" fmla="*/ 63758 h 155745"/>
                <a:gd name="connsiteX245" fmla="*/ 13574 w 175215"/>
                <a:gd name="connsiteY245" fmla="*/ 62785 h 155745"/>
                <a:gd name="connsiteX246" fmla="*/ 7733 w 175215"/>
                <a:gd name="connsiteY246" fmla="*/ 58891 h 155745"/>
                <a:gd name="connsiteX247" fmla="*/ 7733 w 175215"/>
                <a:gd name="connsiteY247" fmla="*/ 54998 h 155745"/>
                <a:gd name="connsiteX248" fmla="*/ 9680 w 175215"/>
                <a:gd name="connsiteY248" fmla="*/ 53051 h 155745"/>
                <a:gd name="connsiteX249" fmla="*/ 15521 w 175215"/>
                <a:gd name="connsiteY249" fmla="*/ 53051 h 155745"/>
                <a:gd name="connsiteX250" fmla="*/ 19414 w 175215"/>
                <a:gd name="connsiteY250" fmla="*/ 52077 h 155745"/>
                <a:gd name="connsiteX251" fmla="*/ 25255 w 175215"/>
                <a:gd name="connsiteY251" fmla="*/ 52077 h 155745"/>
                <a:gd name="connsiteX252" fmla="*/ 28175 w 175215"/>
                <a:gd name="connsiteY252" fmla="*/ 54024 h 155745"/>
                <a:gd name="connsiteX253" fmla="*/ 29149 w 175215"/>
                <a:gd name="connsiteY253" fmla="*/ 54024 h 155745"/>
                <a:gd name="connsiteX254" fmla="*/ 32069 w 175215"/>
                <a:gd name="connsiteY254" fmla="*/ 54998 h 155745"/>
                <a:gd name="connsiteX255" fmla="*/ 34016 w 175215"/>
                <a:gd name="connsiteY255" fmla="*/ 54998 h 1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175215" h="155745">
                  <a:moveTo>
                    <a:pt x="122597" y="95881"/>
                  </a:moveTo>
                  <a:lnTo>
                    <a:pt x="122597" y="84200"/>
                  </a:lnTo>
                  <a:cubicBezTo>
                    <a:pt x="126491" y="84200"/>
                    <a:pt x="129411" y="84200"/>
                    <a:pt x="133304" y="86147"/>
                  </a:cubicBezTo>
                  <a:cubicBezTo>
                    <a:pt x="133304" y="86147"/>
                    <a:pt x="137198" y="88093"/>
                    <a:pt x="138171" y="91014"/>
                  </a:cubicBezTo>
                  <a:cubicBezTo>
                    <a:pt x="139145" y="93934"/>
                    <a:pt x="138171" y="94907"/>
                    <a:pt x="138171" y="95881"/>
                  </a:cubicBezTo>
                  <a:cubicBezTo>
                    <a:pt x="138171" y="96854"/>
                    <a:pt x="133304" y="101721"/>
                    <a:pt x="133304" y="101721"/>
                  </a:cubicBezTo>
                  <a:cubicBezTo>
                    <a:pt x="133304" y="101721"/>
                    <a:pt x="130384" y="100748"/>
                    <a:pt x="128437" y="98801"/>
                  </a:cubicBezTo>
                  <a:cubicBezTo>
                    <a:pt x="127464" y="98801"/>
                    <a:pt x="125517" y="96854"/>
                    <a:pt x="122597" y="95881"/>
                  </a:cubicBezTo>
                  <a:lnTo>
                    <a:pt x="122597" y="95881"/>
                  </a:lnTo>
                  <a:close/>
                  <a:moveTo>
                    <a:pt x="122597" y="65705"/>
                  </a:moveTo>
                  <a:cubicBezTo>
                    <a:pt x="126491" y="68625"/>
                    <a:pt x="130384" y="71546"/>
                    <a:pt x="132331" y="72519"/>
                  </a:cubicBezTo>
                  <a:cubicBezTo>
                    <a:pt x="136225" y="75439"/>
                    <a:pt x="151799" y="89067"/>
                    <a:pt x="151799" y="89067"/>
                  </a:cubicBezTo>
                  <a:cubicBezTo>
                    <a:pt x="152773" y="90040"/>
                    <a:pt x="153746" y="90040"/>
                    <a:pt x="153746" y="91014"/>
                  </a:cubicBezTo>
                  <a:cubicBezTo>
                    <a:pt x="153746" y="92960"/>
                    <a:pt x="151799" y="92960"/>
                    <a:pt x="151799" y="93934"/>
                  </a:cubicBezTo>
                  <a:cubicBezTo>
                    <a:pt x="150826" y="94907"/>
                    <a:pt x="149853" y="94907"/>
                    <a:pt x="147906" y="95881"/>
                  </a:cubicBezTo>
                  <a:cubicBezTo>
                    <a:pt x="145959" y="95881"/>
                    <a:pt x="144985" y="95881"/>
                    <a:pt x="144012" y="96854"/>
                  </a:cubicBezTo>
                  <a:cubicBezTo>
                    <a:pt x="143038" y="97827"/>
                    <a:pt x="142065" y="98801"/>
                    <a:pt x="141092" y="100748"/>
                  </a:cubicBezTo>
                  <a:cubicBezTo>
                    <a:pt x="140118" y="102694"/>
                    <a:pt x="138171" y="104641"/>
                    <a:pt x="138171" y="104641"/>
                  </a:cubicBezTo>
                  <a:cubicBezTo>
                    <a:pt x="138171" y="105615"/>
                    <a:pt x="140118" y="106588"/>
                    <a:pt x="141092" y="106588"/>
                  </a:cubicBezTo>
                  <a:cubicBezTo>
                    <a:pt x="141092" y="106588"/>
                    <a:pt x="142065" y="106588"/>
                    <a:pt x="142065" y="106588"/>
                  </a:cubicBezTo>
                  <a:cubicBezTo>
                    <a:pt x="143038" y="106588"/>
                    <a:pt x="145959" y="106588"/>
                    <a:pt x="152773" y="107562"/>
                  </a:cubicBezTo>
                  <a:cubicBezTo>
                    <a:pt x="155693" y="107562"/>
                    <a:pt x="158613" y="108535"/>
                    <a:pt x="160560" y="108535"/>
                  </a:cubicBezTo>
                  <a:cubicBezTo>
                    <a:pt x="162507" y="108535"/>
                    <a:pt x="163480" y="109508"/>
                    <a:pt x="164454" y="109508"/>
                  </a:cubicBezTo>
                  <a:cubicBezTo>
                    <a:pt x="165427" y="110482"/>
                    <a:pt x="167374" y="110482"/>
                    <a:pt x="168347" y="110482"/>
                  </a:cubicBezTo>
                  <a:cubicBezTo>
                    <a:pt x="169321" y="110482"/>
                    <a:pt x="170294" y="110482"/>
                    <a:pt x="170294" y="109508"/>
                  </a:cubicBezTo>
                  <a:cubicBezTo>
                    <a:pt x="171268" y="108535"/>
                    <a:pt x="173215" y="105615"/>
                    <a:pt x="173215" y="104641"/>
                  </a:cubicBezTo>
                  <a:cubicBezTo>
                    <a:pt x="173215" y="103668"/>
                    <a:pt x="174188" y="101721"/>
                    <a:pt x="175161" y="98801"/>
                  </a:cubicBezTo>
                  <a:cubicBezTo>
                    <a:pt x="175161" y="97827"/>
                    <a:pt x="176135" y="95881"/>
                    <a:pt x="175161" y="94907"/>
                  </a:cubicBezTo>
                  <a:cubicBezTo>
                    <a:pt x="174188" y="93934"/>
                    <a:pt x="170294" y="91014"/>
                    <a:pt x="169321" y="90040"/>
                  </a:cubicBezTo>
                  <a:cubicBezTo>
                    <a:pt x="168347" y="89067"/>
                    <a:pt x="162507" y="85173"/>
                    <a:pt x="160560" y="83226"/>
                  </a:cubicBezTo>
                  <a:cubicBezTo>
                    <a:pt x="158613" y="81280"/>
                    <a:pt x="138171" y="66679"/>
                    <a:pt x="137198" y="66679"/>
                  </a:cubicBezTo>
                  <a:cubicBezTo>
                    <a:pt x="136225" y="66679"/>
                    <a:pt x="125517" y="57918"/>
                    <a:pt x="124544" y="56944"/>
                  </a:cubicBezTo>
                  <a:cubicBezTo>
                    <a:pt x="124544" y="56944"/>
                    <a:pt x="123570" y="55971"/>
                    <a:pt x="122597" y="54998"/>
                  </a:cubicBezTo>
                  <a:lnTo>
                    <a:pt x="122597" y="65705"/>
                  </a:lnTo>
                  <a:close/>
                  <a:moveTo>
                    <a:pt x="72952" y="152338"/>
                  </a:moveTo>
                  <a:cubicBezTo>
                    <a:pt x="73926" y="153312"/>
                    <a:pt x="75873" y="154285"/>
                    <a:pt x="76846" y="153312"/>
                  </a:cubicBezTo>
                  <a:cubicBezTo>
                    <a:pt x="77820" y="152338"/>
                    <a:pt x="80740" y="151365"/>
                    <a:pt x="84633" y="151365"/>
                  </a:cubicBezTo>
                  <a:cubicBezTo>
                    <a:pt x="86580" y="151365"/>
                    <a:pt x="90474" y="147471"/>
                    <a:pt x="89500" y="146498"/>
                  </a:cubicBezTo>
                  <a:cubicBezTo>
                    <a:pt x="88527" y="145525"/>
                    <a:pt x="87554" y="143578"/>
                    <a:pt x="84633" y="141631"/>
                  </a:cubicBezTo>
                  <a:cubicBezTo>
                    <a:pt x="82687" y="140658"/>
                    <a:pt x="76846" y="137737"/>
                    <a:pt x="72952" y="134817"/>
                  </a:cubicBezTo>
                  <a:lnTo>
                    <a:pt x="72952" y="152338"/>
                  </a:lnTo>
                  <a:lnTo>
                    <a:pt x="72952" y="152338"/>
                  </a:lnTo>
                  <a:close/>
                  <a:moveTo>
                    <a:pt x="122597" y="55971"/>
                  </a:moveTo>
                  <a:lnTo>
                    <a:pt x="122597" y="65705"/>
                  </a:lnTo>
                  <a:cubicBezTo>
                    <a:pt x="119676" y="63758"/>
                    <a:pt x="116756" y="61812"/>
                    <a:pt x="113836" y="59865"/>
                  </a:cubicBezTo>
                  <a:cubicBezTo>
                    <a:pt x="110916" y="56944"/>
                    <a:pt x="107996" y="54998"/>
                    <a:pt x="106049" y="54024"/>
                  </a:cubicBezTo>
                  <a:cubicBezTo>
                    <a:pt x="102155" y="50130"/>
                    <a:pt x="94368" y="43317"/>
                    <a:pt x="93394" y="42343"/>
                  </a:cubicBezTo>
                  <a:cubicBezTo>
                    <a:pt x="92421" y="40396"/>
                    <a:pt x="82687" y="32609"/>
                    <a:pt x="80740" y="29689"/>
                  </a:cubicBezTo>
                  <a:cubicBezTo>
                    <a:pt x="78793" y="26769"/>
                    <a:pt x="77820" y="25795"/>
                    <a:pt x="76846" y="24822"/>
                  </a:cubicBezTo>
                  <a:cubicBezTo>
                    <a:pt x="75873" y="22875"/>
                    <a:pt x="73926" y="22875"/>
                    <a:pt x="73926" y="23849"/>
                  </a:cubicBezTo>
                  <a:cubicBezTo>
                    <a:pt x="73926" y="25795"/>
                    <a:pt x="72952" y="26769"/>
                    <a:pt x="71979" y="27742"/>
                  </a:cubicBezTo>
                  <a:lnTo>
                    <a:pt x="71979" y="27742"/>
                  </a:lnTo>
                  <a:lnTo>
                    <a:pt x="71979" y="11194"/>
                  </a:lnTo>
                  <a:cubicBezTo>
                    <a:pt x="72952" y="11194"/>
                    <a:pt x="72952" y="10221"/>
                    <a:pt x="73926" y="11194"/>
                  </a:cubicBezTo>
                  <a:cubicBezTo>
                    <a:pt x="73926" y="11194"/>
                    <a:pt x="75873" y="12168"/>
                    <a:pt x="76846" y="13141"/>
                  </a:cubicBezTo>
                  <a:cubicBezTo>
                    <a:pt x="76846" y="14115"/>
                    <a:pt x="77820" y="16061"/>
                    <a:pt x="78793" y="17035"/>
                  </a:cubicBezTo>
                  <a:cubicBezTo>
                    <a:pt x="79766" y="18008"/>
                    <a:pt x="83660" y="23849"/>
                    <a:pt x="85607" y="26769"/>
                  </a:cubicBezTo>
                  <a:cubicBezTo>
                    <a:pt x="87554" y="28716"/>
                    <a:pt x="108969" y="49157"/>
                    <a:pt x="113836" y="52077"/>
                  </a:cubicBezTo>
                  <a:cubicBezTo>
                    <a:pt x="118703" y="52077"/>
                    <a:pt x="121623" y="54998"/>
                    <a:pt x="122597" y="55971"/>
                  </a:cubicBezTo>
                  <a:lnTo>
                    <a:pt x="122597" y="55971"/>
                  </a:lnTo>
                  <a:close/>
                  <a:moveTo>
                    <a:pt x="122597" y="84200"/>
                  </a:moveTo>
                  <a:lnTo>
                    <a:pt x="122597" y="95881"/>
                  </a:lnTo>
                  <a:cubicBezTo>
                    <a:pt x="119676" y="93934"/>
                    <a:pt x="116756" y="92960"/>
                    <a:pt x="116756" y="91987"/>
                  </a:cubicBezTo>
                  <a:cubicBezTo>
                    <a:pt x="116756" y="91987"/>
                    <a:pt x="113836" y="91014"/>
                    <a:pt x="112863" y="90040"/>
                  </a:cubicBezTo>
                  <a:cubicBezTo>
                    <a:pt x="110916" y="89067"/>
                    <a:pt x="108969" y="87120"/>
                    <a:pt x="107996" y="86147"/>
                  </a:cubicBezTo>
                  <a:lnTo>
                    <a:pt x="107996" y="85173"/>
                  </a:lnTo>
                  <a:lnTo>
                    <a:pt x="107996" y="84200"/>
                  </a:lnTo>
                  <a:cubicBezTo>
                    <a:pt x="107996" y="83226"/>
                    <a:pt x="108969" y="84200"/>
                    <a:pt x="110916" y="83226"/>
                  </a:cubicBezTo>
                  <a:cubicBezTo>
                    <a:pt x="111889" y="83226"/>
                    <a:pt x="112863" y="82253"/>
                    <a:pt x="113836" y="82253"/>
                  </a:cubicBezTo>
                  <a:cubicBezTo>
                    <a:pt x="114809" y="82253"/>
                    <a:pt x="115783" y="83226"/>
                    <a:pt x="117730" y="83226"/>
                  </a:cubicBezTo>
                  <a:cubicBezTo>
                    <a:pt x="119676" y="84200"/>
                    <a:pt x="121623" y="84200"/>
                    <a:pt x="122597" y="84200"/>
                  </a:cubicBezTo>
                  <a:lnTo>
                    <a:pt x="122597" y="84200"/>
                  </a:lnTo>
                  <a:close/>
                  <a:moveTo>
                    <a:pt x="72952" y="108535"/>
                  </a:moveTo>
                  <a:cubicBezTo>
                    <a:pt x="73926" y="108535"/>
                    <a:pt x="73926" y="107562"/>
                    <a:pt x="74899" y="107562"/>
                  </a:cubicBezTo>
                  <a:cubicBezTo>
                    <a:pt x="75873" y="107562"/>
                    <a:pt x="75873" y="105615"/>
                    <a:pt x="75873" y="104641"/>
                  </a:cubicBezTo>
                  <a:cubicBezTo>
                    <a:pt x="76846" y="102694"/>
                    <a:pt x="75873" y="99774"/>
                    <a:pt x="75873" y="96854"/>
                  </a:cubicBezTo>
                  <a:cubicBezTo>
                    <a:pt x="75873" y="94907"/>
                    <a:pt x="76846" y="91014"/>
                    <a:pt x="76846" y="91014"/>
                  </a:cubicBezTo>
                  <a:cubicBezTo>
                    <a:pt x="76846" y="91014"/>
                    <a:pt x="76846" y="91014"/>
                    <a:pt x="77820" y="92960"/>
                  </a:cubicBezTo>
                  <a:cubicBezTo>
                    <a:pt x="78793" y="93934"/>
                    <a:pt x="79766" y="96854"/>
                    <a:pt x="79766" y="99774"/>
                  </a:cubicBezTo>
                  <a:cubicBezTo>
                    <a:pt x="79766" y="103668"/>
                    <a:pt x="78793" y="107562"/>
                    <a:pt x="78793" y="107562"/>
                  </a:cubicBezTo>
                  <a:cubicBezTo>
                    <a:pt x="78793" y="110482"/>
                    <a:pt x="80740" y="112429"/>
                    <a:pt x="82687" y="113402"/>
                  </a:cubicBezTo>
                  <a:cubicBezTo>
                    <a:pt x="84633" y="114376"/>
                    <a:pt x="88527" y="112429"/>
                    <a:pt x="88527" y="111455"/>
                  </a:cubicBezTo>
                  <a:cubicBezTo>
                    <a:pt x="89500" y="110482"/>
                    <a:pt x="88527" y="109508"/>
                    <a:pt x="87554" y="108535"/>
                  </a:cubicBezTo>
                  <a:cubicBezTo>
                    <a:pt x="86580" y="107562"/>
                    <a:pt x="86580" y="106588"/>
                    <a:pt x="87554" y="105615"/>
                  </a:cubicBezTo>
                  <a:cubicBezTo>
                    <a:pt x="88527" y="104641"/>
                    <a:pt x="89500" y="104641"/>
                    <a:pt x="89500" y="104641"/>
                  </a:cubicBezTo>
                  <a:cubicBezTo>
                    <a:pt x="90474" y="105615"/>
                    <a:pt x="95341" y="108535"/>
                    <a:pt x="96314" y="109508"/>
                  </a:cubicBezTo>
                  <a:cubicBezTo>
                    <a:pt x="97288" y="110482"/>
                    <a:pt x="97288" y="112429"/>
                    <a:pt x="97288" y="113402"/>
                  </a:cubicBezTo>
                  <a:cubicBezTo>
                    <a:pt x="97288" y="114376"/>
                    <a:pt x="97288" y="116322"/>
                    <a:pt x="98261" y="120216"/>
                  </a:cubicBezTo>
                  <a:cubicBezTo>
                    <a:pt x="98261" y="123136"/>
                    <a:pt x="99235" y="126057"/>
                    <a:pt x="99235" y="126057"/>
                  </a:cubicBezTo>
                  <a:cubicBezTo>
                    <a:pt x="99235" y="128003"/>
                    <a:pt x="100208" y="128977"/>
                    <a:pt x="101182" y="128977"/>
                  </a:cubicBezTo>
                  <a:cubicBezTo>
                    <a:pt x="102155" y="128977"/>
                    <a:pt x="103129" y="128977"/>
                    <a:pt x="104102" y="128977"/>
                  </a:cubicBezTo>
                  <a:cubicBezTo>
                    <a:pt x="105075" y="128977"/>
                    <a:pt x="106049" y="128977"/>
                    <a:pt x="106049" y="128977"/>
                  </a:cubicBezTo>
                  <a:cubicBezTo>
                    <a:pt x="107022" y="128977"/>
                    <a:pt x="107022" y="128003"/>
                    <a:pt x="107996" y="127030"/>
                  </a:cubicBezTo>
                  <a:cubicBezTo>
                    <a:pt x="107996" y="125083"/>
                    <a:pt x="107022" y="121189"/>
                    <a:pt x="106049" y="120216"/>
                  </a:cubicBezTo>
                  <a:cubicBezTo>
                    <a:pt x="105075" y="119243"/>
                    <a:pt x="104102" y="117296"/>
                    <a:pt x="103129" y="116322"/>
                  </a:cubicBezTo>
                  <a:cubicBezTo>
                    <a:pt x="103129" y="115349"/>
                    <a:pt x="103129" y="114376"/>
                    <a:pt x="104102" y="113402"/>
                  </a:cubicBezTo>
                  <a:cubicBezTo>
                    <a:pt x="104102" y="112429"/>
                    <a:pt x="104102" y="112429"/>
                    <a:pt x="105075" y="113402"/>
                  </a:cubicBezTo>
                  <a:cubicBezTo>
                    <a:pt x="106049" y="113402"/>
                    <a:pt x="107022" y="114376"/>
                    <a:pt x="108969" y="116322"/>
                  </a:cubicBezTo>
                  <a:cubicBezTo>
                    <a:pt x="112863" y="119243"/>
                    <a:pt x="115783" y="119243"/>
                    <a:pt x="115783" y="119243"/>
                  </a:cubicBezTo>
                  <a:cubicBezTo>
                    <a:pt x="121623" y="120216"/>
                    <a:pt x="121623" y="115349"/>
                    <a:pt x="121623" y="115349"/>
                  </a:cubicBezTo>
                  <a:cubicBezTo>
                    <a:pt x="122597" y="105615"/>
                    <a:pt x="116756" y="103668"/>
                    <a:pt x="116756" y="102694"/>
                  </a:cubicBezTo>
                  <a:cubicBezTo>
                    <a:pt x="115783" y="101721"/>
                    <a:pt x="113836" y="100748"/>
                    <a:pt x="106049" y="96854"/>
                  </a:cubicBezTo>
                  <a:cubicBezTo>
                    <a:pt x="98261" y="92960"/>
                    <a:pt x="98261" y="91014"/>
                    <a:pt x="98261" y="91014"/>
                  </a:cubicBezTo>
                  <a:cubicBezTo>
                    <a:pt x="95341" y="86147"/>
                    <a:pt x="92421" y="75439"/>
                    <a:pt x="92421" y="74466"/>
                  </a:cubicBezTo>
                  <a:cubicBezTo>
                    <a:pt x="92421" y="73492"/>
                    <a:pt x="92421" y="70572"/>
                    <a:pt x="92421" y="69599"/>
                  </a:cubicBezTo>
                  <a:cubicBezTo>
                    <a:pt x="92421" y="68625"/>
                    <a:pt x="90474" y="67652"/>
                    <a:pt x="90474" y="67652"/>
                  </a:cubicBezTo>
                  <a:cubicBezTo>
                    <a:pt x="86580" y="65705"/>
                    <a:pt x="85607" y="67652"/>
                    <a:pt x="84633" y="69599"/>
                  </a:cubicBezTo>
                  <a:cubicBezTo>
                    <a:pt x="83660" y="70572"/>
                    <a:pt x="82687" y="70572"/>
                    <a:pt x="81713" y="69599"/>
                  </a:cubicBezTo>
                  <a:cubicBezTo>
                    <a:pt x="80740" y="68625"/>
                    <a:pt x="79766" y="67652"/>
                    <a:pt x="79766" y="64732"/>
                  </a:cubicBezTo>
                  <a:cubicBezTo>
                    <a:pt x="79766" y="61812"/>
                    <a:pt x="77820" y="55971"/>
                    <a:pt x="77820" y="54998"/>
                  </a:cubicBezTo>
                  <a:cubicBezTo>
                    <a:pt x="77820" y="54024"/>
                    <a:pt x="75873" y="53051"/>
                    <a:pt x="75873" y="53051"/>
                  </a:cubicBezTo>
                  <a:cubicBezTo>
                    <a:pt x="75873" y="53051"/>
                    <a:pt x="73926" y="52077"/>
                    <a:pt x="73926" y="53051"/>
                  </a:cubicBezTo>
                  <a:cubicBezTo>
                    <a:pt x="73926" y="54024"/>
                    <a:pt x="72952" y="54998"/>
                    <a:pt x="72952" y="55971"/>
                  </a:cubicBezTo>
                  <a:lnTo>
                    <a:pt x="72952" y="108535"/>
                  </a:lnTo>
                  <a:close/>
                  <a:moveTo>
                    <a:pt x="56404" y="118269"/>
                  </a:moveTo>
                  <a:cubicBezTo>
                    <a:pt x="56404" y="118269"/>
                    <a:pt x="55431" y="122163"/>
                    <a:pt x="57378" y="127030"/>
                  </a:cubicBezTo>
                  <a:cubicBezTo>
                    <a:pt x="58351" y="128977"/>
                    <a:pt x="61271" y="130924"/>
                    <a:pt x="62245" y="132870"/>
                  </a:cubicBezTo>
                  <a:cubicBezTo>
                    <a:pt x="63218" y="135791"/>
                    <a:pt x="64192" y="138711"/>
                    <a:pt x="66138" y="141631"/>
                  </a:cubicBezTo>
                  <a:cubicBezTo>
                    <a:pt x="66138" y="141631"/>
                    <a:pt x="67112" y="142604"/>
                    <a:pt x="68085" y="143578"/>
                  </a:cubicBezTo>
                  <a:cubicBezTo>
                    <a:pt x="68085" y="144551"/>
                    <a:pt x="68085" y="145525"/>
                    <a:pt x="69059" y="146498"/>
                  </a:cubicBezTo>
                  <a:cubicBezTo>
                    <a:pt x="69059" y="147471"/>
                    <a:pt x="71006" y="147471"/>
                    <a:pt x="71006" y="148445"/>
                  </a:cubicBezTo>
                  <a:cubicBezTo>
                    <a:pt x="71979" y="149418"/>
                    <a:pt x="71979" y="150392"/>
                    <a:pt x="71979" y="151365"/>
                  </a:cubicBezTo>
                  <a:lnTo>
                    <a:pt x="71979" y="151365"/>
                  </a:lnTo>
                  <a:lnTo>
                    <a:pt x="71979" y="133844"/>
                  </a:lnTo>
                  <a:cubicBezTo>
                    <a:pt x="71006" y="132870"/>
                    <a:pt x="70032" y="131897"/>
                    <a:pt x="69059" y="131897"/>
                  </a:cubicBezTo>
                  <a:cubicBezTo>
                    <a:pt x="64192" y="128003"/>
                    <a:pt x="61271" y="124110"/>
                    <a:pt x="59325" y="122163"/>
                  </a:cubicBezTo>
                  <a:cubicBezTo>
                    <a:pt x="58351" y="121189"/>
                    <a:pt x="56404" y="118269"/>
                    <a:pt x="56404" y="118269"/>
                  </a:cubicBezTo>
                  <a:lnTo>
                    <a:pt x="56404" y="118269"/>
                  </a:lnTo>
                  <a:close/>
                  <a:moveTo>
                    <a:pt x="72952" y="10221"/>
                  </a:moveTo>
                  <a:lnTo>
                    <a:pt x="72952" y="26769"/>
                  </a:lnTo>
                  <a:cubicBezTo>
                    <a:pt x="71006" y="27742"/>
                    <a:pt x="69059" y="28716"/>
                    <a:pt x="69059" y="28716"/>
                  </a:cubicBezTo>
                  <a:cubicBezTo>
                    <a:pt x="68085" y="29689"/>
                    <a:pt x="66138" y="37476"/>
                    <a:pt x="66138" y="38450"/>
                  </a:cubicBezTo>
                  <a:cubicBezTo>
                    <a:pt x="66138" y="39423"/>
                    <a:pt x="68085" y="45263"/>
                    <a:pt x="67112" y="47210"/>
                  </a:cubicBezTo>
                  <a:cubicBezTo>
                    <a:pt x="66138" y="49157"/>
                    <a:pt x="65165" y="52077"/>
                    <a:pt x="64192" y="53051"/>
                  </a:cubicBezTo>
                  <a:cubicBezTo>
                    <a:pt x="64192" y="53051"/>
                    <a:pt x="63218" y="53051"/>
                    <a:pt x="62245" y="53051"/>
                  </a:cubicBezTo>
                  <a:cubicBezTo>
                    <a:pt x="61271" y="53051"/>
                    <a:pt x="59325" y="53051"/>
                    <a:pt x="58351" y="54998"/>
                  </a:cubicBezTo>
                  <a:cubicBezTo>
                    <a:pt x="57378" y="55971"/>
                    <a:pt x="57378" y="60838"/>
                    <a:pt x="57378" y="62785"/>
                  </a:cubicBezTo>
                  <a:cubicBezTo>
                    <a:pt x="57378" y="63758"/>
                    <a:pt x="58351" y="65705"/>
                    <a:pt x="58351" y="65705"/>
                  </a:cubicBezTo>
                  <a:cubicBezTo>
                    <a:pt x="58351" y="65705"/>
                    <a:pt x="61271" y="62785"/>
                    <a:pt x="62245" y="61812"/>
                  </a:cubicBezTo>
                  <a:cubicBezTo>
                    <a:pt x="67112" y="55971"/>
                    <a:pt x="66138" y="56944"/>
                    <a:pt x="72952" y="58891"/>
                  </a:cubicBezTo>
                  <a:cubicBezTo>
                    <a:pt x="72952" y="58891"/>
                    <a:pt x="73926" y="57918"/>
                    <a:pt x="74899" y="55971"/>
                  </a:cubicBezTo>
                  <a:lnTo>
                    <a:pt x="74899" y="107562"/>
                  </a:lnTo>
                  <a:cubicBezTo>
                    <a:pt x="73926" y="107562"/>
                    <a:pt x="72952" y="107562"/>
                    <a:pt x="71006" y="107562"/>
                  </a:cubicBezTo>
                  <a:cubicBezTo>
                    <a:pt x="67112" y="107562"/>
                    <a:pt x="65165" y="109508"/>
                    <a:pt x="62245" y="108535"/>
                  </a:cubicBezTo>
                  <a:cubicBezTo>
                    <a:pt x="59325" y="107562"/>
                    <a:pt x="60298" y="106588"/>
                    <a:pt x="60298" y="104641"/>
                  </a:cubicBezTo>
                  <a:cubicBezTo>
                    <a:pt x="60298" y="102694"/>
                    <a:pt x="63218" y="98801"/>
                    <a:pt x="63218" y="96854"/>
                  </a:cubicBezTo>
                  <a:cubicBezTo>
                    <a:pt x="63218" y="94907"/>
                    <a:pt x="65165" y="90040"/>
                    <a:pt x="65165" y="86147"/>
                  </a:cubicBezTo>
                  <a:cubicBezTo>
                    <a:pt x="65165" y="83226"/>
                    <a:pt x="66138" y="77386"/>
                    <a:pt x="66138" y="75439"/>
                  </a:cubicBezTo>
                  <a:cubicBezTo>
                    <a:pt x="66138" y="73492"/>
                    <a:pt x="66138" y="72519"/>
                    <a:pt x="66138" y="72519"/>
                  </a:cubicBezTo>
                  <a:lnTo>
                    <a:pt x="62245" y="68625"/>
                  </a:lnTo>
                  <a:cubicBezTo>
                    <a:pt x="62245" y="68625"/>
                    <a:pt x="61271" y="68625"/>
                    <a:pt x="59325" y="70572"/>
                  </a:cubicBezTo>
                  <a:cubicBezTo>
                    <a:pt x="57378" y="72519"/>
                    <a:pt x="56404" y="71546"/>
                    <a:pt x="53484" y="80306"/>
                  </a:cubicBezTo>
                  <a:cubicBezTo>
                    <a:pt x="53484" y="80306"/>
                    <a:pt x="52511" y="84200"/>
                    <a:pt x="50564" y="86147"/>
                  </a:cubicBezTo>
                  <a:cubicBezTo>
                    <a:pt x="48617" y="88093"/>
                    <a:pt x="48617" y="88093"/>
                    <a:pt x="47644" y="89067"/>
                  </a:cubicBezTo>
                  <a:cubicBezTo>
                    <a:pt x="46670" y="90040"/>
                    <a:pt x="45697" y="91987"/>
                    <a:pt x="44723" y="92960"/>
                  </a:cubicBezTo>
                  <a:cubicBezTo>
                    <a:pt x="43750" y="93934"/>
                    <a:pt x="36936" y="94907"/>
                    <a:pt x="36936" y="94907"/>
                  </a:cubicBezTo>
                  <a:cubicBezTo>
                    <a:pt x="35962" y="94907"/>
                    <a:pt x="38883" y="91014"/>
                    <a:pt x="39856" y="89067"/>
                  </a:cubicBezTo>
                  <a:cubicBezTo>
                    <a:pt x="40829" y="87120"/>
                    <a:pt x="41803" y="84200"/>
                    <a:pt x="42776" y="83226"/>
                  </a:cubicBezTo>
                  <a:cubicBezTo>
                    <a:pt x="42776" y="83226"/>
                    <a:pt x="42776" y="82253"/>
                    <a:pt x="42776" y="82253"/>
                  </a:cubicBezTo>
                  <a:cubicBezTo>
                    <a:pt x="42776" y="81280"/>
                    <a:pt x="42776" y="81280"/>
                    <a:pt x="42776" y="80306"/>
                  </a:cubicBezTo>
                  <a:cubicBezTo>
                    <a:pt x="42776" y="80306"/>
                    <a:pt x="42776" y="79333"/>
                    <a:pt x="43750" y="79333"/>
                  </a:cubicBezTo>
                  <a:cubicBezTo>
                    <a:pt x="43750" y="79333"/>
                    <a:pt x="44723" y="78359"/>
                    <a:pt x="44723" y="77386"/>
                  </a:cubicBezTo>
                  <a:cubicBezTo>
                    <a:pt x="44723" y="75439"/>
                    <a:pt x="44723" y="74466"/>
                    <a:pt x="44723" y="73492"/>
                  </a:cubicBezTo>
                  <a:cubicBezTo>
                    <a:pt x="44723" y="72519"/>
                    <a:pt x="44723" y="70572"/>
                    <a:pt x="44723" y="69599"/>
                  </a:cubicBezTo>
                  <a:cubicBezTo>
                    <a:pt x="44723" y="68625"/>
                    <a:pt x="43750" y="67652"/>
                    <a:pt x="43750" y="66679"/>
                  </a:cubicBezTo>
                  <a:cubicBezTo>
                    <a:pt x="42776" y="61812"/>
                    <a:pt x="41803" y="54024"/>
                    <a:pt x="40829" y="46237"/>
                  </a:cubicBezTo>
                  <a:cubicBezTo>
                    <a:pt x="40829" y="45263"/>
                    <a:pt x="39856" y="43317"/>
                    <a:pt x="38883" y="42343"/>
                  </a:cubicBezTo>
                  <a:cubicBezTo>
                    <a:pt x="38883" y="41370"/>
                    <a:pt x="37909" y="39423"/>
                    <a:pt x="37909" y="38450"/>
                  </a:cubicBezTo>
                  <a:cubicBezTo>
                    <a:pt x="36936" y="33583"/>
                    <a:pt x="36936" y="30662"/>
                    <a:pt x="36936" y="27742"/>
                  </a:cubicBezTo>
                  <a:lnTo>
                    <a:pt x="35962" y="24822"/>
                  </a:lnTo>
                  <a:lnTo>
                    <a:pt x="35962" y="8274"/>
                  </a:lnTo>
                  <a:lnTo>
                    <a:pt x="35962" y="8274"/>
                  </a:lnTo>
                  <a:cubicBezTo>
                    <a:pt x="35962" y="8274"/>
                    <a:pt x="39856" y="8274"/>
                    <a:pt x="41803" y="8274"/>
                  </a:cubicBezTo>
                  <a:cubicBezTo>
                    <a:pt x="43750" y="8274"/>
                    <a:pt x="44723" y="10221"/>
                    <a:pt x="45697" y="11194"/>
                  </a:cubicBezTo>
                  <a:cubicBezTo>
                    <a:pt x="46670" y="11194"/>
                    <a:pt x="48617" y="13141"/>
                    <a:pt x="50564" y="12168"/>
                  </a:cubicBezTo>
                  <a:cubicBezTo>
                    <a:pt x="52511" y="12168"/>
                    <a:pt x="53484" y="11194"/>
                    <a:pt x="54458" y="10221"/>
                  </a:cubicBezTo>
                  <a:cubicBezTo>
                    <a:pt x="54458" y="10221"/>
                    <a:pt x="56404" y="8274"/>
                    <a:pt x="57378" y="10221"/>
                  </a:cubicBezTo>
                  <a:cubicBezTo>
                    <a:pt x="58351" y="12168"/>
                    <a:pt x="58351" y="13141"/>
                    <a:pt x="57378" y="13141"/>
                  </a:cubicBezTo>
                  <a:cubicBezTo>
                    <a:pt x="56404" y="14115"/>
                    <a:pt x="56404" y="15088"/>
                    <a:pt x="56404" y="15088"/>
                  </a:cubicBezTo>
                  <a:cubicBezTo>
                    <a:pt x="56404" y="15088"/>
                    <a:pt x="55431" y="16061"/>
                    <a:pt x="55431" y="17035"/>
                  </a:cubicBezTo>
                  <a:cubicBezTo>
                    <a:pt x="53484" y="19955"/>
                    <a:pt x="48617" y="27742"/>
                    <a:pt x="48617" y="37476"/>
                  </a:cubicBezTo>
                  <a:cubicBezTo>
                    <a:pt x="48617" y="39423"/>
                    <a:pt x="48617" y="42343"/>
                    <a:pt x="48617" y="44290"/>
                  </a:cubicBezTo>
                  <a:cubicBezTo>
                    <a:pt x="48617" y="46237"/>
                    <a:pt x="48617" y="48184"/>
                    <a:pt x="48617" y="50130"/>
                  </a:cubicBezTo>
                  <a:cubicBezTo>
                    <a:pt x="48617" y="53051"/>
                    <a:pt x="48617" y="54998"/>
                    <a:pt x="48617" y="57918"/>
                  </a:cubicBezTo>
                  <a:cubicBezTo>
                    <a:pt x="48617" y="58891"/>
                    <a:pt x="49590" y="59865"/>
                    <a:pt x="49590" y="60838"/>
                  </a:cubicBezTo>
                  <a:cubicBezTo>
                    <a:pt x="49590" y="61812"/>
                    <a:pt x="49590" y="62785"/>
                    <a:pt x="49590" y="64732"/>
                  </a:cubicBezTo>
                  <a:cubicBezTo>
                    <a:pt x="49590" y="65705"/>
                    <a:pt x="49590" y="67652"/>
                    <a:pt x="49590" y="68625"/>
                  </a:cubicBezTo>
                  <a:cubicBezTo>
                    <a:pt x="49590" y="69599"/>
                    <a:pt x="49590" y="71546"/>
                    <a:pt x="48617" y="73492"/>
                  </a:cubicBezTo>
                  <a:cubicBezTo>
                    <a:pt x="48617" y="74466"/>
                    <a:pt x="47644" y="76413"/>
                    <a:pt x="47644" y="77386"/>
                  </a:cubicBezTo>
                  <a:cubicBezTo>
                    <a:pt x="47644" y="78359"/>
                    <a:pt x="47644" y="78359"/>
                    <a:pt x="47644" y="79333"/>
                  </a:cubicBezTo>
                  <a:cubicBezTo>
                    <a:pt x="47644" y="80306"/>
                    <a:pt x="47644" y="81280"/>
                    <a:pt x="48617" y="81280"/>
                  </a:cubicBezTo>
                  <a:cubicBezTo>
                    <a:pt x="49590" y="81280"/>
                    <a:pt x="49590" y="81280"/>
                    <a:pt x="49590" y="81280"/>
                  </a:cubicBezTo>
                  <a:cubicBezTo>
                    <a:pt x="50564" y="80306"/>
                    <a:pt x="52511" y="75439"/>
                    <a:pt x="53484" y="69599"/>
                  </a:cubicBezTo>
                  <a:cubicBezTo>
                    <a:pt x="54458" y="62785"/>
                    <a:pt x="55431" y="57918"/>
                    <a:pt x="55431" y="57918"/>
                  </a:cubicBezTo>
                  <a:cubicBezTo>
                    <a:pt x="55431" y="57918"/>
                    <a:pt x="56404" y="52077"/>
                    <a:pt x="55431" y="50130"/>
                  </a:cubicBezTo>
                  <a:cubicBezTo>
                    <a:pt x="55431" y="48184"/>
                    <a:pt x="56404" y="48184"/>
                    <a:pt x="56404" y="48184"/>
                  </a:cubicBezTo>
                  <a:cubicBezTo>
                    <a:pt x="56404" y="48184"/>
                    <a:pt x="58351" y="48184"/>
                    <a:pt x="58351" y="48184"/>
                  </a:cubicBezTo>
                  <a:cubicBezTo>
                    <a:pt x="58351" y="49157"/>
                    <a:pt x="59325" y="49157"/>
                    <a:pt x="59325" y="49157"/>
                  </a:cubicBezTo>
                  <a:cubicBezTo>
                    <a:pt x="59325" y="49157"/>
                    <a:pt x="62245" y="50130"/>
                    <a:pt x="63218" y="49157"/>
                  </a:cubicBezTo>
                  <a:cubicBezTo>
                    <a:pt x="64192" y="48184"/>
                    <a:pt x="64192" y="46237"/>
                    <a:pt x="64192" y="45263"/>
                  </a:cubicBezTo>
                  <a:cubicBezTo>
                    <a:pt x="64192" y="43317"/>
                    <a:pt x="64192" y="37476"/>
                    <a:pt x="64192" y="34556"/>
                  </a:cubicBezTo>
                  <a:cubicBezTo>
                    <a:pt x="64192" y="32609"/>
                    <a:pt x="65165" y="30662"/>
                    <a:pt x="66138" y="28716"/>
                  </a:cubicBezTo>
                  <a:cubicBezTo>
                    <a:pt x="67112" y="26769"/>
                    <a:pt x="68085" y="25795"/>
                    <a:pt x="69059" y="23849"/>
                  </a:cubicBezTo>
                  <a:cubicBezTo>
                    <a:pt x="71006" y="19955"/>
                    <a:pt x="71006" y="18008"/>
                    <a:pt x="72952" y="15088"/>
                  </a:cubicBezTo>
                  <a:cubicBezTo>
                    <a:pt x="71979" y="13141"/>
                    <a:pt x="71979" y="11194"/>
                    <a:pt x="72952" y="10221"/>
                  </a:cubicBezTo>
                  <a:lnTo>
                    <a:pt x="72952" y="10221"/>
                  </a:lnTo>
                  <a:close/>
                  <a:moveTo>
                    <a:pt x="34016" y="70572"/>
                  </a:moveTo>
                  <a:cubicBezTo>
                    <a:pt x="34989" y="69599"/>
                    <a:pt x="35962" y="69599"/>
                    <a:pt x="36936" y="68625"/>
                  </a:cubicBezTo>
                  <a:cubicBezTo>
                    <a:pt x="36936" y="67652"/>
                    <a:pt x="35962" y="64732"/>
                    <a:pt x="35962" y="62785"/>
                  </a:cubicBezTo>
                  <a:cubicBezTo>
                    <a:pt x="35962" y="61812"/>
                    <a:pt x="34989" y="61812"/>
                    <a:pt x="34989" y="60838"/>
                  </a:cubicBezTo>
                  <a:lnTo>
                    <a:pt x="34989" y="70572"/>
                  </a:lnTo>
                  <a:lnTo>
                    <a:pt x="34016" y="70572"/>
                  </a:lnTo>
                  <a:close/>
                  <a:moveTo>
                    <a:pt x="34016" y="58891"/>
                  </a:moveTo>
                  <a:cubicBezTo>
                    <a:pt x="34016" y="57918"/>
                    <a:pt x="34989" y="57918"/>
                    <a:pt x="34989" y="56944"/>
                  </a:cubicBezTo>
                  <a:cubicBezTo>
                    <a:pt x="34989" y="55971"/>
                    <a:pt x="34989" y="55971"/>
                    <a:pt x="34016" y="54998"/>
                  </a:cubicBezTo>
                  <a:lnTo>
                    <a:pt x="34016" y="58891"/>
                  </a:lnTo>
                  <a:close/>
                  <a:moveTo>
                    <a:pt x="34016" y="8274"/>
                  </a:moveTo>
                  <a:lnTo>
                    <a:pt x="34016" y="24822"/>
                  </a:lnTo>
                  <a:cubicBezTo>
                    <a:pt x="33042" y="20928"/>
                    <a:pt x="33042" y="18008"/>
                    <a:pt x="32069" y="17035"/>
                  </a:cubicBezTo>
                  <a:cubicBezTo>
                    <a:pt x="32069" y="15088"/>
                    <a:pt x="32069" y="12168"/>
                    <a:pt x="31095" y="11194"/>
                  </a:cubicBezTo>
                  <a:cubicBezTo>
                    <a:pt x="30122" y="10221"/>
                    <a:pt x="31095" y="8274"/>
                    <a:pt x="31095" y="7301"/>
                  </a:cubicBezTo>
                  <a:cubicBezTo>
                    <a:pt x="32069" y="7301"/>
                    <a:pt x="33042" y="7301"/>
                    <a:pt x="34016" y="8274"/>
                  </a:cubicBezTo>
                  <a:lnTo>
                    <a:pt x="34016" y="8274"/>
                  </a:lnTo>
                  <a:close/>
                  <a:moveTo>
                    <a:pt x="34016" y="54998"/>
                  </a:moveTo>
                  <a:lnTo>
                    <a:pt x="34016" y="58891"/>
                  </a:lnTo>
                  <a:cubicBezTo>
                    <a:pt x="34016" y="58891"/>
                    <a:pt x="34016" y="59865"/>
                    <a:pt x="34016" y="59865"/>
                  </a:cubicBezTo>
                  <a:cubicBezTo>
                    <a:pt x="34016" y="59865"/>
                    <a:pt x="34016" y="59865"/>
                    <a:pt x="34016" y="59865"/>
                  </a:cubicBezTo>
                  <a:lnTo>
                    <a:pt x="34016" y="69599"/>
                  </a:lnTo>
                  <a:cubicBezTo>
                    <a:pt x="34016" y="69599"/>
                    <a:pt x="33042" y="70572"/>
                    <a:pt x="33042" y="70572"/>
                  </a:cubicBezTo>
                  <a:cubicBezTo>
                    <a:pt x="32069" y="72519"/>
                    <a:pt x="32069" y="74466"/>
                    <a:pt x="32069" y="77386"/>
                  </a:cubicBezTo>
                  <a:cubicBezTo>
                    <a:pt x="32069" y="80306"/>
                    <a:pt x="31095" y="86147"/>
                    <a:pt x="32069" y="86147"/>
                  </a:cubicBezTo>
                  <a:cubicBezTo>
                    <a:pt x="32069" y="87120"/>
                    <a:pt x="32069" y="89067"/>
                    <a:pt x="32069" y="90040"/>
                  </a:cubicBezTo>
                  <a:cubicBezTo>
                    <a:pt x="32069" y="91014"/>
                    <a:pt x="31095" y="91987"/>
                    <a:pt x="29149" y="91987"/>
                  </a:cubicBezTo>
                  <a:cubicBezTo>
                    <a:pt x="28175" y="91987"/>
                    <a:pt x="25255" y="91987"/>
                    <a:pt x="24282" y="91987"/>
                  </a:cubicBezTo>
                  <a:cubicBezTo>
                    <a:pt x="23308" y="91987"/>
                    <a:pt x="22335" y="91987"/>
                    <a:pt x="22335" y="91987"/>
                  </a:cubicBezTo>
                  <a:cubicBezTo>
                    <a:pt x="20388" y="92960"/>
                    <a:pt x="18441" y="91987"/>
                    <a:pt x="17467" y="91987"/>
                  </a:cubicBezTo>
                  <a:cubicBezTo>
                    <a:pt x="16494" y="91987"/>
                    <a:pt x="15521" y="92960"/>
                    <a:pt x="14547" y="92960"/>
                  </a:cubicBezTo>
                  <a:cubicBezTo>
                    <a:pt x="13574" y="92960"/>
                    <a:pt x="13574" y="90040"/>
                    <a:pt x="13574" y="89067"/>
                  </a:cubicBezTo>
                  <a:cubicBezTo>
                    <a:pt x="14547" y="87120"/>
                    <a:pt x="15521" y="86147"/>
                    <a:pt x="16494" y="83226"/>
                  </a:cubicBezTo>
                  <a:cubicBezTo>
                    <a:pt x="17467" y="81280"/>
                    <a:pt x="17467" y="80306"/>
                    <a:pt x="17467" y="78359"/>
                  </a:cubicBezTo>
                  <a:cubicBezTo>
                    <a:pt x="18441" y="76413"/>
                    <a:pt x="18441" y="74466"/>
                    <a:pt x="18441" y="72519"/>
                  </a:cubicBezTo>
                  <a:cubicBezTo>
                    <a:pt x="18441" y="72519"/>
                    <a:pt x="18441" y="71546"/>
                    <a:pt x="18441" y="69599"/>
                  </a:cubicBezTo>
                  <a:cubicBezTo>
                    <a:pt x="18441" y="68625"/>
                    <a:pt x="19414" y="66679"/>
                    <a:pt x="18441" y="65705"/>
                  </a:cubicBezTo>
                  <a:cubicBezTo>
                    <a:pt x="18441" y="64732"/>
                    <a:pt x="16494" y="64732"/>
                    <a:pt x="15521" y="63758"/>
                  </a:cubicBezTo>
                  <a:cubicBezTo>
                    <a:pt x="15521" y="63758"/>
                    <a:pt x="15521" y="63758"/>
                    <a:pt x="15521" y="63758"/>
                  </a:cubicBezTo>
                  <a:cubicBezTo>
                    <a:pt x="15521" y="63758"/>
                    <a:pt x="14547" y="63758"/>
                    <a:pt x="13574" y="62785"/>
                  </a:cubicBezTo>
                  <a:cubicBezTo>
                    <a:pt x="11627" y="60838"/>
                    <a:pt x="8707" y="60838"/>
                    <a:pt x="7733" y="58891"/>
                  </a:cubicBezTo>
                  <a:cubicBezTo>
                    <a:pt x="6760" y="57918"/>
                    <a:pt x="7733" y="55971"/>
                    <a:pt x="7733" y="54998"/>
                  </a:cubicBezTo>
                  <a:cubicBezTo>
                    <a:pt x="7733" y="54024"/>
                    <a:pt x="7733" y="53051"/>
                    <a:pt x="9680" y="53051"/>
                  </a:cubicBezTo>
                  <a:cubicBezTo>
                    <a:pt x="10654" y="53051"/>
                    <a:pt x="14547" y="53051"/>
                    <a:pt x="15521" y="53051"/>
                  </a:cubicBezTo>
                  <a:cubicBezTo>
                    <a:pt x="16494" y="53051"/>
                    <a:pt x="18441" y="52077"/>
                    <a:pt x="19414" y="52077"/>
                  </a:cubicBezTo>
                  <a:cubicBezTo>
                    <a:pt x="20388" y="52077"/>
                    <a:pt x="24282" y="51104"/>
                    <a:pt x="25255" y="52077"/>
                  </a:cubicBezTo>
                  <a:cubicBezTo>
                    <a:pt x="25255" y="52077"/>
                    <a:pt x="27202" y="53051"/>
                    <a:pt x="28175" y="54024"/>
                  </a:cubicBezTo>
                  <a:cubicBezTo>
                    <a:pt x="29149" y="54024"/>
                    <a:pt x="29149" y="53051"/>
                    <a:pt x="29149" y="54024"/>
                  </a:cubicBezTo>
                  <a:cubicBezTo>
                    <a:pt x="30122" y="54024"/>
                    <a:pt x="31095" y="54024"/>
                    <a:pt x="32069" y="54998"/>
                  </a:cubicBezTo>
                  <a:cubicBezTo>
                    <a:pt x="32069" y="54998"/>
                    <a:pt x="33042" y="54998"/>
                    <a:pt x="34016" y="549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C831318-4A89-4786-985D-811FE84265F9}"/>
                </a:ext>
              </a:extLst>
            </p:cNvPr>
            <p:cNvSpPr/>
            <p:nvPr/>
          </p:nvSpPr>
          <p:spPr>
            <a:xfrm>
              <a:off x="8530971" y="5593584"/>
              <a:ext cx="146013" cy="146011"/>
            </a:xfrm>
            <a:custGeom>
              <a:avLst/>
              <a:gdLst>
                <a:gd name="connsiteX0" fmla="*/ 109913 w 146012"/>
                <a:gd name="connsiteY0" fmla="*/ 100748 h 146011"/>
                <a:gd name="connsiteX1" fmla="*/ 112833 w 146012"/>
                <a:gd name="connsiteY1" fmla="*/ 107562 h 146011"/>
                <a:gd name="connsiteX2" fmla="*/ 117700 w 146012"/>
                <a:gd name="connsiteY2" fmla="*/ 112429 h 146011"/>
                <a:gd name="connsiteX3" fmla="*/ 119647 w 146012"/>
                <a:gd name="connsiteY3" fmla="*/ 119243 h 146011"/>
                <a:gd name="connsiteX4" fmla="*/ 121594 w 146012"/>
                <a:gd name="connsiteY4" fmla="*/ 124110 h 146011"/>
                <a:gd name="connsiteX5" fmla="*/ 121594 w 146012"/>
                <a:gd name="connsiteY5" fmla="*/ 138711 h 146011"/>
                <a:gd name="connsiteX6" fmla="*/ 116727 w 146012"/>
                <a:gd name="connsiteY6" fmla="*/ 138711 h 146011"/>
                <a:gd name="connsiteX7" fmla="*/ 110886 w 146012"/>
                <a:gd name="connsiteY7" fmla="*/ 139684 h 146011"/>
                <a:gd name="connsiteX8" fmla="*/ 110886 w 146012"/>
                <a:gd name="connsiteY8" fmla="*/ 100748 h 146011"/>
                <a:gd name="connsiteX9" fmla="*/ 109913 w 146012"/>
                <a:gd name="connsiteY9" fmla="*/ 100748 h 146011"/>
                <a:gd name="connsiteX10" fmla="*/ 109913 w 146012"/>
                <a:gd name="connsiteY10" fmla="*/ 65705 h 146011"/>
                <a:gd name="connsiteX11" fmla="*/ 109913 w 146012"/>
                <a:gd name="connsiteY11" fmla="*/ 57918 h 146011"/>
                <a:gd name="connsiteX12" fmla="*/ 114780 w 146012"/>
                <a:gd name="connsiteY12" fmla="*/ 57918 h 146011"/>
                <a:gd name="connsiteX13" fmla="*/ 120621 w 146012"/>
                <a:gd name="connsiteY13" fmla="*/ 56944 h 146011"/>
                <a:gd name="connsiteX14" fmla="*/ 124514 w 146012"/>
                <a:gd name="connsiteY14" fmla="*/ 54998 h 146011"/>
                <a:gd name="connsiteX15" fmla="*/ 127435 w 146012"/>
                <a:gd name="connsiteY15" fmla="*/ 54998 h 146011"/>
                <a:gd name="connsiteX16" fmla="*/ 130355 w 146012"/>
                <a:gd name="connsiteY16" fmla="*/ 54998 h 146011"/>
                <a:gd name="connsiteX17" fmla="*/ 132302 w 146012"/>
                <a:gd name="connsiteY17" fmla="*/ 54024 h 146011"/>
                <a:gd name="connsiteX18" fmla="*/ 133275 w 146012"/>
                <a:gd name="connsiteY18" fmla="*/ 52077 h 146011"/>
                <a:gd name="connsiteX19" fmla="*/ 132302 w 146012"/>
                <a:gd name="connsiteY19" fmla="*/ 50130 h 146011"/>
                <a:gd name="connsiteX20" fmla="*/ 131328 w 146012"/>
                <a:gd name="connsiteY20" fmla="*/ 48184 h 146011"/>
                <a:gd name="connsiteX21" fmla="*/ 131328 w 146012"/>
                <a:gd name="connsiteY21" fmla="*/ 47210 h 146011"/>
                <a:gd name="connsiteX22" fmla="*/ 131328 w 146012"/>
                <a:gd name="connsiteY22" fmla="*/ 47210 h 146011"/>
                <a:gd name="connsiteX23" fmla="*/ 132302 w 146012"/>
                <a:gd name="connsiteY23" fmla="*/ 47210 h 146011"/>
                <a:gd name="connsiteX24" fmla="*/ 135222 w 146012"/>
                <a:gd name="connsiteY24" fmla="*/ 50130 h 146011"/>
                <a:gd name="connsiteX25" fmla="*/ 139115 w 146012"/>
                <a:gd name="connsiteY25" fmla="*/ 55971 h 146011"/>
                <a:gd name="connsiteX26" fmla="*/ 137169 w 146012"/>
                <a:gd name="connsiteY26" fmla="*/ 58891 h 146011"/>
                <a:gd name="connsiteX27" fmla="*/ 130355 w 146012"/>
                <a:gd name="connsiteY27" fmla="*/ 59865 h 146011"/>
                <a:gd name="connsiteX28" fmla="*/ 127435 w 146012"/>
                <a:gd name="connsiteY28" fmla="*/ 60838 h 146011"/>
                <a:gd name="connsiteX29" fmla="*/ 122567 w 146012"/>
                <a:gd name="connsiteY29" fmla="*/ 62785 h 146011"/>
                <a:gd name="connsiteX30" fmla="*/ 117700 w 146012"/>
                <a:gd name="connsiteY30" fmla="*/ 66679 h 146011"/>
                <a:gd name="connsiteX31" fmla="*/ 109913 w 146012"/>
                <a:gd name="connsiteY31" fmla="*/ 65705 h 146011"/>
                <a:gd name="connsiteX32" fmla="*/ 109913 w 146012"/>
                <a:gd name="connsiteY32" fmla="*/ 65705 h 146011"/>
                <a:gd name="connsiteX33" fmla="*/ 109913 w 146012"/>
                <a:gd name="connsiteY33" fmla="*/ 47210 h 146011"/>
                <a:gd name="connsiteX34" fmla="*/ 114780 w 146012"/>
                <a:gd name="connsiteY34" fmla="*/ 44290 h 146011"/>
                <a:gd name="connsiteX35" fmla="*/ 116727 w 146012"/>
                <a:gd name="connsiteY35" fmla="*/ 39423 h 146011"/>
                <a:gd name="connsiteX36" fmla="*/ 119647 w 146012"/>
                <a:gd name="connsiteY36" fmla="*/ 35529 h 146011"/>
                <a:gd name="connsiteX37" fmla="*/ 120621 w 146012"/>
                <a:gd name="connsiteY37" fmla="*/ 28716 h 146011"/>
                <a:gd name="connsiteX38" fmla="*/ 113806 w 146012"/>
                <a:gd name="connsiteY38" fmla="*/ 16061 h 146011"/>
                <a:gd name="connsiteX39" fmla="*/ 109913 w 146012"/>
                <a:gd name="connsiteY39" fmla="*/ 8274 h 146011"/>
                <a:gd name="connsiteX40" fmla="*/ 108939 w 146012"/>
                <a:gd name="connsiteY40" fmla="*/ 7301 h 146011"/>
                <a:gd name="connsiteX41" fmla="*/ 107966 w 146012"/>
                <a:gd name="connsiteY41" fmla="*/ 7301 h 146011"/>
                <a:gd name="connsiteX42" fmla="*/ 107966 w 146012"/>
                <a:gd name="connsiteY42" fmla="*/ 47210 h 146011"/>
                <a:gd name="connsiteX43" fmla="*/ 105046 w 146012"/>
                <a:gd name="connsiteY43" fmla="*/ 95881 h 146011"/>
                <a:gd name="connsiteX44" fmla="*/ 108939 w 146012"/>
                <a:gd name="connsiteY44" fmla="*/ 98801 h 146011"/>
                <a:gd name="connsiteX45" fmla="*/ 109913 w 146012"/>
                <a:gd name="connsiteY45" fmla="*/ 100748 h 146011"/>
                <a:gd name="connsiteX46" fmla="*/ 109913 w 146012"/>
                <a:gd name="connsiteY46" fmla="*/ 138711 h 146011"/>
                <a:gd name="connsiteX47" fmla="*/ 107966 w 146012"/>
                <a:gd name="connsiteY47" fmla="*/ 138711 h 146011"/>
                <a:gd name="connsiteX48" fmla="*/ 101152 w 146012"/>
                <a:gd name="connsiteY48" fmla="*/ 140658 h 146011"/>
                <a:gd name="connsiteX49" fmla="*/ 98232 w 146012"/>
                <a:gd name="connsiteY49" fmla="*/ 136764 h 146011"/>
                <a:gd name="connsiteX50" fmla="*/ 103099 w 146012"/>
                <a:gd name="connsiteY50" fmla="*/ 119243 h 146011"/>
                <a:gd name="connsiteX51" fmla="*/ 105046 w 146012"/>
                <a:gd name="connsiteY51" fmla="*/ 95881 h 146011"/>
                <a:gd name="connsiteX52" fmla="*/ 105046 w 146012"/>
                <a:gd name="connsiteY52" fmla="*/ 95881 h 146011"/>
                <a:gd name="connsiteX53" fmla="*/ 109913 w 146012"/>
                <a:gd name="connsiteY53" fmla="*/ 8274 h 146011"/>
                <a:gd name="connsiteX54" fmla="*/ 109913 w 146012"/>
                <a:gd name="connsiteY54" fmla="*/ 8274 h 146011"/>
                <a:gd name="connsiteX55" fmla="*/ 107966 w 146012"/>
                <a:gd name="connsiteY55" fmla="*/ 8274 h 146011"/>
                <a:gd name="connsiteX56" fmla="*/ 103099 w 146012"/>
                <a:gd name="connsiteY56" fmla="*/ 11194 h 146011"/>
                <a:gd name="connsiteX57" fmla="*/ 102126 w 146012"/>
                <a:gd name="connsiteY57" fmla="*/ 16061 h 146011"/>
                <a:gd name="connsiteX58" fmla="*/ 102126 w 146012"/>
                <a:gd name="connsiteY58" fmla="*/ 25795 h 146011"/>
                <a:gd name="connsiteX59" fmla="*/ 97259 w 146012"/>
                <a:gd name="connsiteY59" fmla="*/ 37476 h 146011"/>
                <a:gd name="connsiteX60" fmla="*/ 86551 w 146012"/>
                <a:gd name="connsiteY60" fmla="*/ 54024 h 146011"/>
                <a:gd name="connsiteX61" fmla="*/ 77790 w 146012"/>
                <a:gd name="connsiteY61" fmla="*/ 57918 h 146011"/>
                <a:gd name="connsiteX62" fmla="*/ 65136 w 146012"/>
                <a:gd name="connsiteY62" fmla="*/ 57918 h 146011"/>
                <a:gd name="connsiteX63" fmla="*/ 36906 w 146012"/>
                <a:gd name="connsiteY63" fmla="*/ 54998 h 146011"/>
                <a:gd name="connsiteX64" fmla="*/ 31066 w 146012"/>
                <a:gd name="connsiteY64" fmla="*/ 52077 h 146011"/>
                <a:gd name="connsiteX65" fmla="*/ 27172 w 146012"/>
                <a:gd name="connsiteY65" fmla="*/ 54024 h 146011"/>
                <a:gd name="connsiteX66" fmla="*/ 25226 w 146012"/>
                <a:gd name="connsiteY66" fmla="*/ 55971 h 146011"/>
                <a:gd name="connsiteX67" fmla="*/ 28146 w 146012"/>
                <a:gd name="connsiteY67" fmla="*/ 65705 h 146011"/>
                <a:gd name="connsiteX68" fmla="*/ 33986 w 146012"/>
                <a:gd name="connsiteY68" fmla="*/ 74466 h 146011"/>
                <a:gd name="connsiteX69" fmla="*/ 45667 w 146012"/>
                <a:gd name="connsiteY69" fmla="*/ 74466 h 146011"/>
                <a:gd name="connsiteX70" fmla="*/ 55401 w 146012"/>
                <a:gd name="connsiteY70" fmla="*/ 73492 h 146011"/>
                <a:gd name="connsiteX71" fmla="*/ 70003 w 146012"/>
                <a:gd name="connsiteY71" fmla="*/ 71546 h 146011"/>
                <a:gd name="connsiteX72" fmla="*/ 71950 w 146012"/>
                <a:gd name="connsiteY72" fmla="*/ 73492 h 146011"/>
                <a:gd name="connsiteX73" fmla="*/ 62215 w 146012"/>
                <a:gd name="connsiteY73" fmla="*/ 83226 h 146011"/>
                <a:gd name="connsiteX74" fmla="*/ 44694 w 146012"/>
                <a:gd name="connsiteY74" fmla="*/ 89067 h 146011"/>
                <a:gd name="connsiteX75" fmla="*/ 28146 w 146012"/>
                <a:gd name="connsiteY75" fmla="*/ 91987 h 146011"/>
                <a:gd name="connsiteX76" fmla="*/ 12571 w 146012"/>
                <a:gd name="connsiteY76" fmla="*/ 93934 h 146011"/>
                <a:gd name="connsiteX77" fmla="*/ 8677 w 146012"/>
                <a:gd name="connsiteY77" fmla="*/ 92960 h 146011"/>
                <a:gd name="connsiteX78" fmla="*/ 7704 w 146012"/>
                <a:gd name="connsiteY78" fmla="*/ 94907 h 146011"/>
                <a:gd name="connsiteX79" fmla="*/ 21332 w 146012"/>
                <a:gd name="connsiteY79" fmla="*/ 97827 h 146011"/>
                <a:gd name="connsiteX80" fmla="*/ 36906 w 146012"/>
                <a:gd name="connsiteY80" fmla="*/ 102694 h 146011"/>
                <a:gd name="connsiteX81" fmla="*/ 51508 w 146012"/>
                <a:gd name="connsiteY81" fmla="*/ 103668 h 146011"/>
                <a:gd name="connsiteX82" fmla="*/ 58322 w 146012"/>
                <a:gd name="connsiteY82" fmla="*/ 101721 h 146011"/>
                <a:gd name="connsiteX83" fmla="*/ 65136 w 146012"/>
                <a:gd name="connsiteY83" fmla="*/ 100748 h 146011"/>
                <a:gd name="connsiteX84" fmla="*/ 74870 w 146012"/>
                <a:gd name="connsiteY84" fmla="*/ 95881 h 146011"/>
                <a:gd name="connsiteX85" fmla="*/ 78764 w 146012"/>
                <a:gd name="connsiteY85" fmla="*/ 90040 h 146011"/>
                <a:gd name="connsiteX86" fmla="*/ 84604 w 146012"/>
                <a:gd name="connsiteY86" fmla="*/ 81280 h 146011"/>
                <a:gd name="connsiteX87" fmla="*/ 90444 w 146012"/>
                <a:gd name="connsiteY87" fmla="*/ 73492 h 146011"/>
                <a:gd name="connsiteX88" fmla="*/ 96285 w 146012"/>
                <a:gd name="connsiteY88" fmla="*/ 69599 h 146011"/>
                <a:gd name="connsiteX89" fmla="*/ 101152 w 146012"/>
                <a:gd name="connsiteY89" fmla="*/ 65705 h 146011"/>
                <a:gd name="connsiteX90" fmla="*/ 108939 w 146012"/>
                <a:gd name="connsiteY90" fmla="*/ 61812 h 146011"/>
                <a:gd name="connsiteX91" fmla="*/ 112833 w 146012"/>
                <a:gd name="connsiteY91" fmla="*/ 60838 h 146011"/>
                <a:gd name="connsiteX92" fmla="*/ 112833 w 146012"/>
                <a:gd name="connsiteY92" fmla="*/ 53051 h 146011"/>
                <a:gd name="connsiteX93" fmla="*/ 110886 w 146012"/>
                <a:gd name="connsiteY93" fmla="*/ 53051 h 146011"/>
                <a:gd name="connsiteX94" fmla="*/ 107966 w 146012"/>
                <a:gd name="connsiteY94" fmla="*/ 53051 h 146011"/>
                <a:gd name="connsiteX95" fmla="*/ 108939 w 146012"/>
                <a:gd name="connsiteY95" fmla="*/ 50130 h 146011"/>
                <a:gd name="connsiteX96" fmla="*/ 110886 w 146012"/>
                <a:gd name="connsiteY96" fmla="*/ 45263 h 146011"/>
                <a:gd name="connsiteX97" fmla="*/ 112833 w 146012"/>
                <a:gd name="connsiteY97" fmla="*/ 43317 h 146011"/>
                <a:gd name="connsiteX98" fmla="*/ 112833 w 146012"/>
                <a:gd name="connsiteY98" fmla="*/ 8274 h 1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6012" h="146011">
                  <a:moveTo>
                    <a:pt x="109913" y="100748"/>
                  </a:moveTo>
                  <a:cubicBezTo>
                    <a:pt x="110886" y="102694"/>
                    <a:pt x="111860" y="106588"/>
                    <a:pt x="112833" y="107562"/>
                  </a:cubicBezTo>
                  <a:cubicBezTo>
                    <a:pt x="112833" y="108535"/>
                    <a:pt x="115753" y="109508"/>
                    <a:pt x="117700" y="112429"/>
                  </a:cubicBezTo>
                  <a:cubicBezTo>
                    <a:pt x="118674" y="114376"/>
                    <a:pt x="118674" y="117296"/>
                    <a:pt x="119647" y="119243"/>
                  </a:cubicBezTo>
                  <a:cubicBezTo>
                    <a:pt x="119647" y="121189"/>
                    <a:pt x="121594" y="123136"/>
                    <a:pt x="121594" y="124110"/>
                  </a:cubicBezTo>
                  <a:cubicBezTo>
                    <a:pt x="122567" y="128003"/>
                    <a:pt x="123541" y="137737"/>
                    <a:pt x="121594" y="138711"/>
                  </a:cubicBezTo>
                  <a:cubicBezTo>
                    <a:pt x="120621" y="138711"/>
                    <a:pt x="118674" y="137737"/>
                    <a:pt x="116727" y="138711"/>
                  </a:cubicBezTo>
                  <a:cubicBezTo>
                    <a:pt x="114780" y="138711"/>
                    <a:pt x="112833" y="139684"/>
                    <a:pt x="110886" y="139684"/>
                  </a:cubicBezTo>
                  <a:lnTo>
                    <a:pt x="110886" y="100748"/>
                  </a:lnTo>
                  <a:lnTo>
                    <a:pt x="109913" y="100748"/>
                  </a:lnTo>
                  <a:close/>
                  <a:moveTo>
                    <a:pt x="109913" y="65705"/>
                  </a:moveTo>
                  <a:lnTo>
                    <a:pt x="109913" y="57918"/>
                  </a:lnTo>
                  <a:cubicBezTo>
                    <a:pt x="111860" y="57918"/>
                    <a:pt x="113806" y="57918"/>
                    <a:pt x="114780" y="57918"/>
                  </a:cubicBezTo>
                  <a:cubicBezTo>
                    <a:pt x="115753" y="57918"/>
                    <a:pt x="118674" y="57918"/>
                    <a:pt x="120621" y="56944"/>
                  </a:cubicBezTo>
                  <a:cubicBezTo>
                    <a:pt x="122567" y="56944"/>
                    <a:pt x="123541" y="54998"/>
                    <a:pt x="124514" y="54998"/>
                  </a:cubicBezTo>
                  <a:cubicBezTo>
                    <a:pt x="125488" y="54998"/>
                    <a:pt x="126461" y="54998"/>
                    <a:pt x="127435" y="54998"/>
                  </a:cubicBezTo>
                  <a:cubicBezTo>
                    <a:pt x="128408" y="54998"/>
                    <a:pt x="129381" y="54998"/>
                    <a:pt x="130355" y="54998"/>
                  </a:cubicBezTo>
                  <a:cubicBezTo>
                    <a:pt x="131328" y="54998"/>
                    <a:pt x="131328" y="54024"/>
                    <a:pt x="132302" y="54024"/>
                  </a:cubicBezTo>
                  <a:cubicBezTo>
                    <a:pt x="133275" y="53051"/>
                    <a:pt x="133275" y="52077"/>
                    <a:pt x="133275" y="52077"/>
                  </a:cubicBezTo>
                  <a:cubicBezTo>
                    <a:pt x="133275" y="52077"/>
                    <a:pt x="133275" y="51104"/>
                    <a:pt x="132302" y="50130"/>
                  </a:cubicBezTo>
                  <a:cubicBezTo>
                    <a:pt x="132302" y="49157"/>
                    <a:pt x="132302" y="49157"/>
                    <a:pt x="131328" y="48184"/>
                  </a:cubicBezTo>
                  <a:cubicBezTo>
                    <a:pt x="131328" y="48184"/>
                    <a:pt x="131328" y="48184"/>
                    <a:pt x="131328" y="47210"/>
                  </a:cubicBezTo>
                  <a:lnTo>
                    <a:pt x="131328" y="47210"/>
                  </a:lnTo>
                  <a:cubicBezTo>
                    <a:pt x="131328" y="47210"/>
                    <a:pt x="131328" y="47210"/>
                    <a:pt x="132302" y="47210"/>
                  </a:cubicBezTo>
                  <a:cubicBezTo>
                    <a:pt x="133275" y="47210"/>
                    <a:pt x="135222" y="49157"/>
                    <a:pt x="135222" y="50130"/>
                  </a:cubicBezTo>
                  <a:cubicBezTo>
                    <a:pt x="136195" y="51104"/>
                    <a:pt x="138142" y="54998"/>
                    <a:pt x="139115" y="55971"/>
                  </a:cubicBezTo>
                  <a:cubicBezTo>
                    <a:pt x="139115" y="56944"/>
                    <a:pt x="138142" y="57918"/>
                    <a:pt x="137169" y="58891"/>
                  </a:cubicBezTo>
                  <a:cubicBezTo>
                    <a:pt x="136195" y="58891"/>
                    <a:pt x="133275" y="58891"/>
                    <a:pt x="130355" y="59865"/>
                  </a:cubicBezTo>
                  <a:cubicBezTo>
                    <a:pt x="129381" y="59865"/>
                    <a:pt x="127435" y="59865"/>
                    <a:pt x="127435" y="60838"/>
                  </a:cubicBezTo>
                  <a:cubicBezTo>
                    <a:pt x="126461" y="61812"/>
                    <a:pt x="124514" y="61812"/>
                    <a:pt x="122567" y="62785"/>
                  </a:cubicBezTo>
                  <a:cubicBezTo>
                    <a:pt x="120621" y="63758"/>
                    <a:pt x="119647" y="65705"/>
                    <a:pt x="117700" y="66679"/>
                  </a:cubicBezTo>
                  <a:cubicBezTo>
                    <a:pt x="114780" y="64732"/>
                    <a:pt x="111860" y="65705"/>
                    <a:pt x="109913" y="65705"/>
                  </a:cubicBezTo>
                  <a:lnTo>
                    <a:pt x="109913" y="65705"/>
                  </a:lnTo>
                  <a:close/>
                  <a:moveTo>
                    <a:pt x="109913" y="47210"/>
                  </a:moveTo>
                  <a:cubicBezTo>
                    <a:pt x="111860" y="46237"/>
                    <a:pt x="113806" y="44290"/>
                    <a:pt x="114780" y="44290"/>
                  </a:cubicBezTo>
                  <a:cubicBezTo>
                    <a:pt x="116727" y="43317"/>
                    <a:pt x="115753" y="41370"/>
                    <a:pt x="116727" y="39423"/>
                  </a:cubicBezTo>
                  <a:cubicBezTo>
                    <a:pt x="117700" y="37476"/>
                    <a:pt x="119647" y="35529"/>
                    <a:pt x="119647" y="35529"/>
                  </a:cubicBezTo>
                  <a:cubicBezTo>
                    <a:pt x="121594" y="32609"/>
                    <a:pt x="120621" y="29689"/>
                    <a:pt x="120621" y="28716"/>
                  </a:cubicBezTo>
                  <a:cubicBezTo>
                    <a:pt x="120621" y="26769"/>
                    <a:pt x="115753" y="18982"/>
                    <a:pt x="113806" y="16061"/>
                  </a:cubicBezTo>
                  <a:cubicBezTo>
                    <a:pt x="111860" y="13141"/>
                    <a:pt x="110886" y="9248"/>
                    <a:pt x="109913" y="8274"/>
                  </a:cubicBezTo>
                  <a:cubicBezTo>
                    <a:pt x="109913" y="8274"/>
                    <a:pt x="109913" y="7301"/>
                    <a:pt x="108939" y="7301"/>
                  </a:cubicBezTo>
                  <a:cubicBezTo>
                    <a:pt x="108939" y="7301"/>
                    <a:pt x="108939" y="7301"/>
                    <a:pt x="107966" y="7301"/>
                  </a:cubicBezTo>
                  <a:lnTo>
                    <a:pt x="107966" y="47210"/>
                  </a:lnTo>
                  <a:close/>
                  <a:moveTo>
                    <a:pt x="105046" y="95881"/>
                  </a:moveTo>
                  <a:cubicBezTo>
                    <a:pt x="105046" y="95881"/>
                    <a:pt x="107966" y="97827"/>
                    <a:pt x="108939" y="98801"/>
                  </a:cubicBezTo>
                  <a:cubicBezTo>
                    <a:pt x="108939" y="98801"/>
                    <a:pt x="109913" y="99774"/>
                    <a:pt x="109913" y="100748"/>
                  </a:cubicBezTo>
                  <a:lnTo>
                    <a:pt x="109913" y="138711"/>
                  </a:lnTo>
                  <a:lnTo>
                    <a:pt x="107966" y="138711"/>
                  </a:lnTo>
                  <a:cubicBezTo>
                    <a:pt x="105046" y="138711"/>
                    <a:pt x="103099" y="140658"/>
                    <a:pt x="101152" y="140658"/>
                  </a:cubicBezTo>
                  <a:cubicBezTo>
                    <a:pt x="99205" y="139684"/>
                    <a:pt x="98232" y="139684"/>
                    <a:pt x="98232" y="136764"/>
                  </a:cubicBezTo>
                  <a:cubicBezTo>
                    <a:pt x="98232" y="134817"/>
                    <a:pt x="103099" y="124110"/>
                    <a:pt x="103099" y="119243"/>
                  </a:cubicBezTo>
                  <a:cubicBezTo>
                    <a:pt x="104072" y="108535"/>
                    <a:pt x="105046" y="99774"/>
                    <a:pt x="105046" y="95881"/>
                  </a:cubicBezTo>
                  <a:lnTo>
                    <a:pt x="105046" y="95881"/>
                  </a:lnTo>
                  <a:close/>
                  <a:moveTo>
                    <a:pt x="109913" y="8274"/>
                  </a:moveTo>
                  <a:cubicBezTo>
                    <a:pt x="109913" y="8274"/>
                    <a:pt x="108939" y="8274"/>
                    <a:pt x="109913" y="8274"/>
                  </a:cubicBezTo>
                  <a:cubicBezTo>
                    <a:pt x="108939" y="8274"/>
                    <a:pt x="107966" y="8274"/>
                    <a:pt x="107966" y="8274"/>
                  </a:cubicBezTo>
                  <a:cubicBezTo>
                    <a:pt x="106993" y="9248"/>
                    <a:pt x="104072" y="9248"/>
                    <a:pt x="103099" y="11194"/>
                  </a:cubicBezTo>
                  <a:cubicBezTo>
                    <a:pt x="101152" y="12168"/>
                    <a:pt x="102126" y="16061"/>
                    <a:pt x="102126" y="16061"/>
                  </a:cubicBezTo>
                  <a:cubicBezTo>
                    <a:pt x="103099" y="19955"/>
                    <a:pt x="102126" y="23849"/>
                    <a:pt x="102126" y="25795"/>
                  </a:cubicBezTo>
                  <a:cubicBezTo>
                    <a:pt x="101152" y="27742"/>
                    <a:pt x="99205" y="33583"/>
                    <a:pt x="97259" y="37476"/>
                  </a:cubicBezTo>
                  <a:cubicBezTo>
                    <a:pt x="95312" y="41370"/>
                    <a:pt x="89471" y="50130"/>
                    <a:pt x="86551" y="54024"/>
                  </a:cubicBezTo>
                  <a:cubicBezTo>
                    <a:pt x="83631" y="57918"/>
                    <a:pt x="79737" y="56944"/>
                    <a:pt x="77790" y="57918"/>
                  </a:cubicBezTo>
                  <a:cubicBezTo>
                    <a:pt x="75843" y="57918"/>
                    <a:pt x="72923" y="57918"/>
                    <a:pt x="65136" y="57918"/>
                  </a:cubicBezTo>
                  <a:cubicBezTo>
                    <a:pt x="57348" y="57918"/>
                    <a:pt x="39827" y="54998"/>
                    <a:pt x="36906" y="54998"/>
                  </a:cubicBezTo>
                  <a:cubicBezTo>
                    <a:pt x="34960" y="54998"/>
                    <a:pt x="33013" y="52077"/>
                    <a:pt x="31066" y="52077"/>
                  </a:cubicBezTo>
                  <a:cubicBezTo>
                    <a:pt x="29119" y="51104"/>
                    <a:pt x="28146" y="53051"/>
                    <a:pt x="27172" y="54024"/>
                  </a:cubicBezTo>
                  <a:cubicBezTo>
                    <a:pt x="26199" y="54998"/>
                    <a:pt x="25226" y="54998"/>
                    <a:pt x="25226" y="55971"/>
                  </a:cubicBezTo>
                  <a:cubicBezTo>
                    <a:pt x="25226" y="58891"/>
                    <a:pt x="27172" y="62785"/>
                    <a:pt x="28146" y="65705"/>
                  </a:cubicBezTo>
                  <a:cubicBezTo>
                    <a:pt x="30093" y="69599"/>
                    <a:pt x="31066" y="72519"/>
                    <a:pt x="33986" y="74466"/>
                  </a:cubicBezTo>
                  <a:cubicBezTo>
                    <a:pt x="36906" y="76413"/>
                    <a:pt x="39827" y="75439"/>
                    <a:pt x="45667" y="74466"/>
                  </a:cubicBezTo>
                  <a:cubicBezTo>
                    <a:pt x="50534" y="73492"/>
                    <a:pt x="52481" y="73492"/>
                    <a:pt x="55401" y="73492"/>
                  </a:cubicBezTo>
                  <a:cubicBezTo>
                    <a:pt x="58322" y="73492"/>
                    <a:pt x="67082" y="71546"/>
                    <a:pt x="70003" y="71546"/>
                  </a:cubicBezTo>
                  <a:cubicBezTo>
                    <a:pt x="71950" y="71546"/>
                    <a:pt x="71950" y="73492"/>
                    <a:pt x="71950" y="73492"/>
                  </a:cubicBezTo>
                  <a:cubicBezTo>
                    <a:pt x="70976" y="75439"/>
                    <a:pt x="66109" y="81280"/>
                    <a:pt x="62215" y="83226"/>
                  </a:cubicBezTo>
                  <a:cubicBezTo>
                    <a:pt x="58322" y="85173"/>
                    <a:pt x="48588" y="87120"/>
                    <a:pt x="44694" y="89067"/>
                  </a:cubicBezTo>
                  <a:cubicBezTo>
                    <a:pt x="40800" y="91014"/>
                    <a:pt x="33986" y="91987"/>
                    <a:pt x="28146" y="91987"/>
                  </a:cubicBezTo>
                  <a:cubicBezTo>
                    <a:pt x="22305" y="92960"/>
                    <a:pt x="14518" y="93934"/>
                    <a:pt x="12571" y="93934"/>
                  </a:cubicBezTo>
                  <a:cubicBezTo>
                    <a:pt x="10624" y="93934"/>
                    <a:pt x="9651" y="93934"/>
                    <a:pt x="8677" y="92960"/>
                  </a:cubicBezTo>
                  <a:cubicBezTo>
                    <a:pt x="7704" y="92960"/>
                    <a:pt x="6730" y="94907"/>
                    <a:pt x="7704" y="94907"/>
                  </a:cubicBezTo>
                  <a:cubicBezTo>
                    <a:pt x="9651" y="94907"/>
                    <a:pt x="16465" y="96854"/>
                    <a:pt x="21332" y="97827"/>
                  </a:cubicBezTo>
                  <a:cubicBezTo>
                    <a:pt x="26199" y="98801"/>
                    <a:pt x="28146" y="99774"/>
                    <a:pt x="36906" y="102694"/>
                  </a:cubicBezTo>
                  <a:cubicBezTo>
                    <a:pt x="45667" y="105615"/>
                    <a:pt x="49561" y="104641"/>
                    <a:pt x="51508" y="103668"/>
                  </a:cubicBezTo>
                  <a:cubicBezTo>
                    <a:pt x="53455" y="102694"/>
                    <a:pt x="56375" y="102694"/>
                    <a:pt x="58322" y="101721"/>
                  </a:cubicBezTo>
                  <a:cubicBezTo>
                    <a:pt x="60268" y="100748"/>
                    <a:pt x="65136" y="100748"/>
                    <a:pt x="65136" y="100748"/>
                  </a:cubicBezTo>
                  <a:cubicBezTo>
                    <a:pt x="70003" y="100748"/>
                    <a:pt x="73897" y="97827"/>
                    <a:pt x="74870" y="95881"/>
                  </a:cubicBezTo>
                  <a:cubicBezTo>
                    <a:pt x="76817" y="93934"/>
                    <a:pt x="78764" y="91987"/>
                    <a:pt x="78764" y="90040"/>
                  </a:cubicBezTo>
                  <a:cubicBezTo>
                    <a:pt x="79737" y="89067"/>
                    <a:pt x="82657" y="83226"/>
                    <a:pt x="84604" y="81280"/>
                  </a:cubicBezTo>
                  <a:cubicBezTo>
                    <a:pt x="86551" y="79333"/>
                    <a:pt x="89471" y="74466"/>
                    <a:pt x="90444" y="73492"/>
                  </a:cubicBezTo>
                  <a:cubicBezTo>
                    <a:pt x="91418" y="72519"/>
                    <a:pt x="94338" y="70572"/>
                    <a:pt x="96285" y="69599"/>
                  </a:cubicBezTo>
                  <a:cubicBezTo>
                    <a:pt x="97259" y="69599"/>
                    <a:pt x="98232" y="66679"/>
                    <a:pt x="101152" y="65705"/>
                  </a:cubicBezTo>
                  <a:cubicBezTo>
                    <a:pt x="103099" y="63758"/>
                    <a:pt x="106993" y="62785"/>
                    <a:pt x="108939" y="61812"/>
                  </a:cubicBezTo>
                  <a:cubicBezTo>
                    <a:pt x="109913" y="61812"/>
                    <a:pt x="110886" y="61812"/>
                    <a:pt x="112833" y="60838"/>
                  </a:cubicBezTo>
                  <a:lnTo>
                    <a:pt x="112833" y="53051"/>
                  </a:lnTo>
                  <a:cubicBezTo>
                    <a:pt x="111860" y="53051"/>
                    <a:pt x="110886" y="53051"/>
                    <a:pt x="110886" y="53051"/>
                  </a:cubicBezTo>
                  <a:cubicBezTo>
                    <a:pt x="108939" y="53051"/>
                    <a:pt x="107966" y="53051"/>
                    <a:pt x="107966" y="53051"/>
                  </a:cubicBezTo>
                  <a:cubicBezTo>
                    <a:pt x="107966" y="53051"/>
                    <a:pt x="107966" y="51104"/>
                    <a:pt x="108939" y="50130"/>
                  </a:cubicBezTo>
                  <a:cubicBezTo>
                    <a:pt x="108939" y="49157"/>
                    <a:pt x="109913" y="47210"/>
                    <a:pt x="110886" y="45263"/>
                  </a:cubicBezTo>
                  <a:cubicBezTo>
                    <a:pt x="110886" y="44290"/>
                    <a:pt x="111860" y="44290"/>
                    <a:pt x="112833" y="43317"/>
                  </a:cubicBezTo>
                  <a:lnTo>
                    <a:pt x="112833" y="82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DB6D5AA6-9DDE-41DA-838E-9A1260A54FB5}"/>
              </a:ext>
            </a:extLst>
          </p:cNvPr>
          <p:cNvSpPr txBox="1"/>
          <p:nvPr/>
        </p:nvSpPr>
        <p:spPr>
          <a:xfrm>
            <a:off x="9252432" y="6482677"/>
            <a:ext cx="28317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65000"/>
                  </a:schemeClr>
                </a:solidFill>
                <a:latin typeface="文悦古体仿宋 (非商用)" pitchFamily="50" charset="-122"/>
                <a:ea typeface="文悦古体仿宋 (非商用)" pitchFamily="50" charset="-122"/>
              </a:defRPr>
            </a:lvl1pPr>
          </a:lstStyle>
          <a:p>
            <a:pPr lvl="0"/>
            <a:r>
              <a:rPr lang="zh-CN" altLang="en-US" dirty="0"/>
              <a:t>勤奋 求实 进取 </a:t>
            </a:r>
            <a:r>
              <a:rPr lang="en-US" altLang="zh-CN" dirty="0"/>
              <a:t>| www.lzu.edu.cn</a:t>
            </a:r>
            <a:endParaRPr lang="zh-CN" altLang="en-US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DD70EB1-5089-45B4-B996-21DC57F44F60}"/>
              </a:ext>
            </a:extLst>
          </p:cNvPr>
          <p:cNvSpPr txBox="1"/>
          <p:nvPr/>
        </p:nvSpPr>
        <p:spPr>
          <a:xfrm>
            <a:off x="3502897" y="2986368"/>
            <a:ext cx="2259551" cy="243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BD63314-9986-4A14-BFD5-F2A362D9E5B0}"/>
              </a:ext>
            </a:extLst>
          </p:cNvPr>
          <p:cNvSpPr txBox="1"/>
          <p:nvPr/>
        </p:nvSpPr>
        <p:spPr>
          <a:xfrm>
            <a:off x="6368686" y="2986368"/>
            <a:ext cx="2259551" cy="243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6.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4A26A220-1A0E-47FF-9E45-5965F91C6065}"/>
              </a:ext>
            </a:extLst>
          </p:cNvPr>
          <p:cNvSpPr txBox="1"/>
          <p:nvPr/>
        </p:nvSpPr>
        <p:spPr>
          <a:xfrm>
            <a:off x="9234475" y="2986368"/>
            <a:ext cx="2259551" cy="243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6.</a:t>
            </a:r>
            <a:r>
              <a: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请输入相关信息文字</a:t>
            </a: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518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C296D14-F5A6-4461-8644-4CEEA44A1F11}"/>
              </a:ext>
            </a:extLst>
          </p:cNvPr>
          <p:cNvSpPr txBox="1"/>
          <p:nvPr/>
        </p:nvSpPr>
        <p:spPr>
          <a:xfrm>
            <a:off x="541064" y="394545"/>
            <a:ext cx="2438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时间轴页面展示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0AF5E8-05F1-4D98-8A1E-22F58D75D432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49E2A1-504C-4082-9F60-A32D45350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34468" b="39736"/>
          <a:stretch/>
        </p:blipFill>
        <p:spPr>
          <a:xfrm>
            <a:off x="92597" y="1353048"/>
            <a:ext cx="12007963" cy="207595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16D7FD1-3244-48F1-B030-9C986185D93D}"/>
              </a:ext>
            </a:extLst>
          </p:cNvPr>
          <p:cNvSpPr/>
          <p:nvPr/>
        </p:nvSpPr>
        <p:spPr>
          <a:xfrm>
            <a:off x="96455" y="1353047"/>
            <a:ext cx="12002948" cy="2075953"/>
          </a:xfrm>
          <a:prstGeom prst="rect">
            <a:avLst/>
          </a:prstGeom>
          <a:gradFill flip="none" rotWithShape="1">
            <a:gsLst>
              <a:gs pos="0">
                <a:srgbClr val="014579">
                  <a:alpha val="94000"/>
                </a:srgbClr>
              </a:gs>
              <a:gs pos="100000">
                <a:srgbClr val="014579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C405958-7F64-4A5A-BA72-FA729CCC06B9}"/>
              </a:ext>
            </a:extLst>
          </p:cNvPr>
          <p:cNvSpPr txBox="1"/>
          <p:nvPr/>
        </p:nvSpPr>
        <p:spPr>
          <a:xfrm>
            <a:off x="482642" y="2043404"/>
            <a:ext cx="9835332" cy="1166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这里根据你的内容进行简要阐释，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重点信息加粗；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注意不要触达右侧高亮区域。这里根据你的内容进行简要阐释，重点信息加粗；</a:t>
            </a:r>
          </a:p>
          <a:p>
            <a:pPr>
              <a:lnSpc>
                <a:spcPct val="120000"/>
              </a:lnSpc>
            </a:pPr>
            <a:endParaRPr lang="zh-CN" altLang="en-US" sz="2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27AFAC9-6FCD-466C-9F17-4EE66AAD6FC7}"/>
              </a:ext>
            </a:extLst>
          </p:cNvPr>
          <p:cNvGrpSpPr/>
          <p:nvPr/>
        </p:nvGrpSpPr>
        <p:grpSpPr>
          <a:xfrm>
            <a:off x="8952815" y="2857092"/>
            <a:ext cx="2928057" cy="386941"/>
            <a:chOff x="7613001" y="1286689"/>
            <a:chExt cx="1447179" cy="191244"/>
          </a:xfrm>
          <a:solidFill>
            <a:schemeClr val="bg1">
              <a:alpha val="6000"/>
            </a:schemeClr>
          </a:solidFill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80E379D-FBD8-490F-B6AB-4FF48A4306BA}"/>
                </a:ext>
              </a:extLst>
            </p:cNvPr>
            <p:cNvGrpSpPr/>
            <p:nvPr/>
          </p:nvGrpSpPr>
          <p:grpSpPr>
            <a:xfrm>
              <a:off x="7613001" y="1286689"/>
              <a:ext cx="733439" cy="191244"/>
              <a:chOff x="7479651" y="1286689"/>
              <a:chExt cx="1747162" cy="455572"/>
            </a:xfrm>
            <a:grpFill/>
          </p:grpSpPr>
          <p:sp>
            <p:nvSpPr>
              <p:cNvPr id="50" name="L 形 49">
                <a:extLst>
                  <a:ext uri="{FF2B5EF4-FFF2-40B4-BE49-F238E27FC236}">
                    <a16:creationId xmlns:a16="http://schemas.microsoft.com/office/drawing/2014/main" id="{B091E552-01F1-441C-B302-65D76B2558F0}"/>
                  </a:ext>
                </a:extLst>
              </p:cNvPr>
              <p:cNvSpPr/>
              <p:nvPr/>
            </p:nvSpPr>
            <p:spPr>
              <a:xfrm rot="18900000" flipH="1">
                <a:off x="747965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L 形 50">
                <a:extLst>
                  <a:ext uri="{FF2B5EF4-FFF2-40B4-BE49-F238E27FC236}">
                    <a16:creationId xmlns:a16="http://schemas.microsoft.com/office/drawing/2014/main" id="{0D848CE3-1AE4-48C2-9C83-CD480EA4BCA4}"/>
                  </a:ext>
                </a:extLst>
              </p:cNvPr>
              <p:cNvSpPr/>
              <p:nvPr/>
            </p:nvSpPr>
            <p:spPr>
              <a:xfrm rot="18900000" flipH="1">
                <a:off x="791018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L 形 51">
                <a:extLst>
                  <a:ext uri="{FF2B5EF4-FFF2-40B4-BE49-F238E27FC236}">
                    <a16:creationId xmlns:a16="http://schemas.microsoft.com/office/drawing/2014/main" id="{33C614FA-2AE8-4567-A4AD-A64E71D63FE8}"/>
                  </a:ext>
                </a:extLst>
              </p:cNvPr>
              <p:cNvSpPr/>
              <p:nvPr/>
            </p:nvSpPr>
            <p:spPr>
              <a:xfrm rot="18900000" flipH="1">
                <a:off x="834071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L 形 52">
                <a:extLst>
                  <a:ext uri="{FF2B5EF4-FFF2-40B4-BE49-F238E27FC236}">
                    <a16:creationId xmlns:a16="http://schemas.microsoft.com/office/drawing/2014/main" id="{301EEF6C-4236-4B72-A4AF-5C5B65C491C2}"/>
                  </a:ext>
                </a:extLst>
              </p:cNvPr>
              <p:cNvSpPr/>
              <p:nvPr/>
            </p:nvSpPr>
            <p:spPr>
              <a:xfrm rot="18900000" flipH="1">
                <a:off x="877124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546DCF5C-330F-470F-B8F6-9957D113DE25}"/>
                </a:ext>
              </a:extLst>
            </p:cNvPr>
            <p:cNvGrpSpPr/>
            <p:nvPr/>
          </p:nvGrpSpPr>
          <p:grpSpPr>
            <a:xfrm>
              <a:off x="8326741" y="1286689"/>
              <a:ext cx="733439" cy="191244"/>
              <a:chOff x="7479651" y="1286689"/>
              <a:chExt cx="1747162" cy="455572"/>
            </a:xfrm>
            <a:grpFill/>
          </p:grpSpPr>
          <p:sp>
            <p:nvSpPr>
              <p:cNvPr id="46" name="L 形 45">
                <a:extLst>
                  <a:ext uri="{FF2B5EF4-FFF2-40B4-BE49-F238E27FC236}">
                    <a16:creationId xmlns:a16="http://schemas.microsoft.com/office/drawing/2014/main" id="{7BC3AA1D-6465-4BD5-9166-7BCAD7B969F8}"/>
                  </a:ext>
                </a:extLst>
              </p:cNvPr>
              <p:cNvSpPr/>
              <p:nvPr/>
            </p:nvSpPr>
            <p:spPr>
              <a:xfrm rot="18900000" flipH="1">
                <a:off x="747965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L 形 46">
                <a:extLst>
                  <a:ext uri="{FF2B5EF4-FFF2-40B4-BE49-F238E27FC236}">
                    <a16:creationId xmlns:a16="http://schemas.microsoft.com/office/drawing/2014/main" id="{BF80BA16-9652-43D1-A976-911F42A603CE}"/>
                  </a:ext>
                </a:extLst>
              </p:cNvPr>
              <p:cNvSpPr/>
              <p:nvPr/>
            </p:nvSpPr>
            <p:spPr>
              <a:xfrm rot="18900000" flipH="1">
                <a:off x="791018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L 形 47">
                <a:extLst>
                  <a:ext uri="{FF2B5EF4-FFF2-40B4-BE49-F238E27FC236}">
                    <a16:creationId xmlns:a16="http://schemas.microsoft.com/office/drawing/2014/main" id="{7CA1948A-9E17-4E3E-8D22-83AF911A721C}"/>
                  </a:ext>
                </a:extLst>
              </p:cNvPr>
              <p:cNvSpPr/>
              <p:nvPr/>
            </p:nvSpPr>
            <p:spPr>
              <a:xfrm rot="18900000" flipH="1">
                <a:off x="834071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L 形 48">
                <a:extLst>
                  <a:ext uri="{FF2B5EF4-FFF2-40B4-BE49-F238E27FC236}">
                    <a16:creationId xmlns:a16="http://schemas.microsoft.com/office/drawing/2014/main" id="{8D0FE250-4056-4C32-8F64-B458EAD72559}"/>
                  </a:ext>
                </a:extLst>
              </p:cNvPr>
              <p:cNvSpPr/>
              <p:nvPr/>
            </p:nvSpPr>
            <p:spPr>
              <a:xfrm rot="18900000" flipH="1">
                <a:off x="877124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8666369-94FC-44E8-B9B5-618019C6A29F}"/>
              </a:ext>
            </a:extLst>
          </p:cNvPr>
          <p:cNvGrpSpPr/>
          <p:nvPr/>
        </p:nvGrpSpPr>
        <p:grpSpPr>
          <a:xfrm>
            <a:off x="736277" y="3235188"/>
            <a:ext cx="1509514" cy="1496966"/>
            <a:chOff x="736277" y="2933700"/>
            <a:chExt cx="1509514" cy="149696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DEA4C0F-8944-4CE5-BDA2-2746B4FFC31C}"/>
                </a:ext>
              </a:extLst>
            </p:cNvPr>
            <p:cNvGrpSpPr/>
            <p:nvPr/>
          </p:nvGrpSpPr>
          <p:grpSpPr>
            <a:xfrm>
              <a:off x="1204866" y="2933700"/>
              <a:ext cx="387624" cy="387624"/>
              <a:chOff x="1082946" y="2933700"/>
              <a:chExt cx="387624" cy="387624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F0A52C36-FEE7-4CC9-93D7-D197D4E2C380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5FB17D1-09D9-42D2-B572-7BAB24B67156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671725A8-32E9-400D-8E43-1CE15C516F8E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68A366E-25EB-40FE-89C2-DB5F63EEEDD8}"/>
                </a:ext>
              </a:extLst>
            </p:cNvPr>
            <p:cNvSpPr txBox="1"/>
            <p:nvPr/>
          </p:nvSpPr>
          <p:spPr>
            <a:xfrm>
              <a:off x="792049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2018.12.31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4C06650-23F1-4C8B-AFE2-52757F8DF00C}"/>
                </a:ext>
              </a:extLst>
            </p:cNvPr>
            <p:cNvSpPr txBox="1"/>
            <p:nvPr/>
          </p:nvSpPr>
          <p:spPr>
            <a:xfrm>
              <a:off x="736277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BDA7D17-44B3-4A40-ABAC-3F7F3E9516D7}"/>
              </a:ext>
            </a:extLst>
          </p:cNvPr>
          <p:cNvGrpSpPr/>
          <p:nvPr/>
        </p:nvGrpSpPr>
        <p:grpSpPr>
          <a:xfrm>
            <a:off x="2569571" y="3235188"/>
            <a:ext cx="1507605" cy="1496966"/>
            <a:chOff x="2289424" y="2933700"/>
            <a:chExt cx="1507605" cy="1496966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1C3AF48-768C-4F3A-8C81-9D17B683FA1D}"/>
                </a:ext>
              </a:extLst>
            </p:cNvPr>
            <p:cNvGrpSpPr/>
            <p:nvPr/>
          </p:nvGrpSpPr>
          <p:grpSpPr>
            <a:xfrm>
              <a:off x="2756674" y="2933700"/>
              <a:ext cx="387624" cy="387624"/>
              <a:chOff x="1082946" y="2933700"/>
              <a:chExt cx="387624" cy="387624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238809DE-58B6-4825-9969-A9AC5EE20B75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F47A51E1-BB7C-4A4B-A405-CE56CA688198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2FF92B6-7D93-4556-811E-2DAAA91A3CD0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D24EA2D-6920-4AC3-AAEF-5274276A6E56}"/>
                </a:ext>
              </a:extLst>
            </p:cNvPr>
            <p:cNvSpPr txBox="1"/>
            <p:nvPr/>
          </p:nvSpPr>
          <p:spPr>
            <a:xfrm>
              <a:off x="2343287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2019.01.11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4F7FDA2-A342-4B11-BD3F-C390BFF00273}"/>
                </a:ext>
              </a:extLst>
            </p:cNvPr>
            <p:cNvSpPr txBox="1"/>
            <p:nvPr/>
          </p:nvSpPr>
          <p:spPr>
            <a:xfrm>
              <a:off x="2289424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68366CD1-12D2-4C3D-AE22-44AB67789F37}"/>
              </a:ext>
            </a:extLst>
          </p:cNvPr>
          <p:cNvGrpSpPr/>
          <p:nvPr/>
        </p:nvGrpSpPr>
        <p:grpSpPr>
          <a:xfrm>
            <a:off x="4400956" y="3235188"/>
            <a:ext cx="1507605" cy="1496966"/>
            <a:chOff x="3840662" y="2933700"/>
            <a:chExt cx="1507605" cy="149696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1820D58-F909-4CA5-9AA7-98447800E0F4}"/>
                </a:ext>
              </a:extLst>
            </p:cNvPr>
            <p:cNvGrpSpPr/>
            <p:nvPr/>
          </p:nvGrpSpPr>
          <p:grpSpPr>
            <a:xfrm>
              <a:off x="4308482" y="2933700"/>
              <a:ext cx="387624" cy="387624"/>
              <a:chOff x="1082946" y="2933700"/>
              <a:chExt cx="387624" cy="387624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50FFEDA2-1D2F-402D-A7A5-8D6A38FCC64E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7F16EBF-CEB5-448C-AEAB-2CB9E61EA47F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B24F10E2-2FB2-40CC-AB4E-0CE0F04E67CC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FFB713-D4B6-4D52-BC25-414B076206F7}"/>
                </a:ext>
              </a:extLst>
            </p:cNvPr>
            <p:cNvSpPr txBox="1"/>
            <p:nvPr/>
          </p:nvSpPr>
          <p:spPr>
            <a:xfrm>
              <a:off x="3894525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2019.01.12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287B1C8-9B1F-46BE-B0E5-C18FB59381EC}"/>
                </a:ext>
              </a:extLst>
            </p:cNvPr>
            <p:cNvSpPr txBox="1"/>
            <p:nvPr/>
          </p:nvSpPr>
          <p:spPr>
            <a:xfrm>
              <a:off x="3840662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8B185C5-575B-4F66-AB62-80408314AFCC}"/>
              </a:ext>
            </a:extLst>
          </p:cNvPr>
          <p:cNvGrpSpPr/>
          <p:nvPr/>
        </p:nvGrpSpPr>
        <p:grpSpPr>
          <a:xfrm>
            <a:off x="6232341" y="3235188"/>
            <a:ext cx="1507605" cy="1496966"/>
            <a:chOff x="5391900" y="2933700"/>
            <a:chExt cx="1507605" cy="149696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4435922-5BA4-4EC7-91F7-9E0A7AE7AAF9}"/>
                </a:ext>
              </a:extLst>
            </p:cNvPr>
            <p:cNvGrpSpPr/>
            <p:nvPr/>
          </p:nvGrpSpPr>
          <p:grpSpPr>
            <a:xfrm>
              <a:off x="5860290" y="2933700"/>
              <a:ext cx="387624" cy="387624"/>
              <a:chOff x="1082946" y="2933700"/>
              <a:chExt cx="387624" cy="387624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5353D6E-2B8E-4BDA-809C-5F3BAD8A710C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69D5C30A-4BE5-43E0-B7F7-4EE2C2329D64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2E6C0AB-9486-4D3A-8370-05BF4817BABB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F612F85-73B3-407F-87D3-D5BF6C2304D8}"/>
                </a:ext>
              </a:extLst>
            </p:cNvPr>
            <p:cNvSpPr txBox="1"/>
            <p:nvPr/>
          </p:nvSpPr>
          <p:spPr>
            <a:xfrm>
              <a:off x="5445763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2019.05.31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94DC679-0314-4AFB-A8BF-D3618E31CC16}"/>
                </a:ext>
              </a:extLst>
            </p:cNvPr>
            <p:cNvSpPr txBox="1"/>
            <p:nvPr/>
          </p:nvSpPr>
          <p:spPr>
            <a:xfrm>
              <a:off x="5391900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057E7BE-B97D-41B0-A208-3CEAB444D0BC}"/>
              </a:ext>
            </a:extLst>
          </p:cNvPr>
          <p:cNvGrpSpPr/>
          <p:nvPr/>
        </p:nvGrpSpPr>
        <p:grpSpPr>
          <a:xfrm>
            <a:off x="8063726" y="3235188"/>
            <a:ext cx="1507605" cy="1496966"/>
            <a:chOff x="6943138" y="2933700"/>
            <a:chExt cx="1507605" cy="1496966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31DB56E-6B89-46B6-9FAC-9E020B41BEC7}"/>
                </a:ext>
              </a:extLst>
            </p:cNvPr>
            <p:cNvGrpSpPr/>
            <p:nvPr/>
          </p:nvGrpSpPr>
          <p:grpSpPr>
            <a:xfrm>
              <a:off x="7412098" y="2933700"/>
              <a:ext cx="387624" cy="387624"/>
              <a:chOff x="1082946" y="2933700"/>
              <a:chExt cx="387624" cy="387624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B43597D7-02F0-44EB-8718-4D880D4B2A87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EDDA07FA-F477-47C2-B8A0-491E456B304F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B588427-3CBD-416A-81EE-89E47AE06247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C1AAE5D-1916-46B9-9A86-545F618E6875}"/>
                </a:ext>
              </a:extLst>
            </p:cNvPr>
            <p:cNvSpPr txBox="1"/>
            <p:nvPr/>
          </p:nvSpPr>
          <p:spPr>
            <a:xfrm>
              <a:off x="6997001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2019.09.31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4268D58-9E8B-4031-8F55-0DC6CE9C8485}"/>
                </a:ext>
              </a:extLst>
            </p:cNvPr>
            <p:cNvSpPr txBox="1"/>
            <p:nvPr/>
          </p:nvSpPr>
          <p:spPr>
            <a:xfrm>
              <a:off x="6943138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D2AB278-CC7D-42E5-9717-C31279DD9897}"/>
              </a:ext>
            </a:extLst>
          </p:cNvPr>
          <p:cNvGrpSpPr/>
          <p:nvPr/>
        </p:nvGrpSpPr>
        <p:grpSpPr>
          <a:xfrm>
            <a:off x="9895113" y="3235188"/>
            <a:ext cx="1507605" cy="1496966"/>
            <a:chOff x="8494376" y="2933700"/>
            <a:chExt cx="1507605" cy="149696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36EEB32-F4D8-4D20-9393-3F6D4E114320}"/>
                </a:ext>
              </a:extLst>
            </p:cNvPr>
            <p:cNvGrpSpPr/>
            <p:nvPr/>
          </p:nvGrpSpPr>
          <p:grpSpPr>
            <a:xfrm>
              <a:off x="8963906" y="2933700"/>
              <a:ext cx="387624" cy="387624"/>
              <a:chOff x="1082946" y="2933700"/>
              <a:chExt cx="387624" cy="387624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2DEE2BD-7E71-40D9-8DC3-9A27E648D8E9}"/>
                  </a:ext>
                </a:extLst>
              </p:cNvPr>
              <p:cNvSpPr/>
              <p:nvPr/>
            </p:nvSpPr>
            <p:spPr>
              <a:xfrm>
                <a:off x="1082946" y="2933700"/>
                <a:ext cx="387624" cy="387624"/>
              </a:xfrm>
              <a:prstGeom prst="ellipse">
                <a:avLst/>
              </a:prstGeom>
              <a:solidFill>
                <a:srgbClr val="FDD00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E6F680F-DA76-426F-BF09-FDC4223A9A30}"/>
                  </a:ext>
                </a:extLst>
              </p:cNvPr>
              <p:cNvSpPr/>
              <p:nvPr/>
            </p:nvSpPr>
            <p:spPr>
              <a:xfrm>
                <a:off x="1100636" y="2951390"/>
                <a:ext cx="352244" cy="352244"/>
              </a:xfrm>
              <a:prstGeom prst="ellipse">
                <a:avLst/>
              </a:prstGeom>
              <a:solidFill>
                <a:srgbClr val="FDD000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63A9A12-C5A7-43EC-8D61-504356A63AF8}"/>
                  </a:ext>
                </a:extLst>
              </p:cNvPr>
              <p:cNvSpPr/>
              <p:nvPr/>
            </p:nvSpPr>
            <p:spPr>
              <a:xfrm>
                <a:off x="1163320" y="3010672"/>
                <a:ext cx="233680" cy="233680"/>
              </a:xfrm>
              <a:prstGeom prst="ellipse">
                <a:avLst/>
              </a:prstGeom>
              <a:solidFill>
                <a:srgbClr val="FDD000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11111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AB7ED99-58FD-4706-B44E-79046BCF8DB8}"/>
                </a:ext>
              </a:extLst>
            </p:cNvPr>
            <p:cNvSpPr txBox="1"/>
            <p:nvPr/>
          </p:nvSpPr>
          <p:spPr>
            <a:xfrm>
              <a:off x="8548239" y="3339014"/>
              <a:ext cx="1453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1111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2019.11.3</a:t>
              </a:r>
              <a:endParaRPr lang="zh-CN" altLang="en-US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09209BB-B7DF-4485-97B6-211BDAA9C88A}"/>
                </a:ext>
              </a:extLst>
            </p:cNvPr>
            <p:cNvSpPr txBox="1"/>
            <p:nvPr/>
          </p:nvSpPr>
          <p:spPr>
            <a:xfrm>
              <a:off x="8494376" y="3772857"/>
              <a:ext cx="1453742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111111"/>
                  </a:solidFill>
                  <a:ea typeface="微软雅黑" panose="020B0503020204020204" pitchFamily="34" charset="-122"/>
                </a:rPr>
                <a:t>填写这个时间点发生的事件</a:t>
              </a:r>
              <a:endParaRPr lang="en-US" altLang="zh-CN" sz="1600" dirty="0">
                <a:solidFill>
                  <a:srgbClr val="11111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92A295F-7885-4C5F-84C5-C2A649D02CC6}"/>
              </a:ext>
            </a:extLst>
          </p:cNvPr>
          <p:cNvGrpSpPr/>
          <p:nvPr/>
        </p:nvGrpSpPr>
        <p:grpSpPr>
          <a:xfrm>
            <a:off x="142101" y="6011174"/>
            <a:ext cx="2928057" cy="386941"/>
            <a:chOff x="7613001" y="1286689"/>
            <a:chExt cx="1447179" cy="191244"/>
          </a:xfrm>
          <a:solidFill>
            <a:schemeClr val="accent1">
              <a:lumMod val="20000"/>
              <a:lumOff val="80000"/>
              <a:alpha val="14000"/>
            </a:schemeClr>
          </a:solidFill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80E2049D-4D2D-4CFC-A65C-3B2B0A6859BF}"/>
                </a:ext>
              </a:extLst>
            </p:cNvPr>
            <p:cNvGrpSpPr/>
            <p:nvPr/>
          </p:nvGrpSpPr>
          <p:grpSpPr>
            <a:xfrm>
              <a:off x="7613001" y="1286689"/>
              <a:ext cx="733439" cy="191244"/>
              <a:chOff x="7479651" y="1286689"/>
              <a:chExt cx="1747162" cy="455572"/>
            </a:xfrm>
            <a:grpFill/>
          </p:grpSpPr>
          <p:sp>
            <p:nvSpPr>
              <p:cNvPr id="84" name="L 形 83">
                <a:extLst>
                  <a:ext uri="{FF2B5EF4-FFF2-40B4-BE49-F238E27FC236}">
                    <a16:creationId xmlns:a16="http://schemas.microsoft.com/office/drawing/2014/main" id="{4C0CE2C0-09F1-4DFB-AB32-88BB8C70E88B}"/>
                  </a:ext>
                </a:extLst>
              </p:cNvPr>
              <p:cNvSpPr/>
              <p:nvPr/>
            </p:nvSpPr>
            <p:spPr>
              <a:xfrm rot="18900000" flipH="1">
                <a:off x="747965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L 形 84">
                <a:extLst>
                  <a:ext uri="{FF2B5EF4-FFF2-40B4-BE49-F238E27FC236}">
                    <a16:creationId xmlns:a16="http://schemas.microsoft.com/office/drawing/2014/main" id="{C01BB12C-FE5E-44BA-9E51-3A4AA315BD2F}"/>
                  </a:ext>
                </a:extLst>
              </p:cNvPr>
              <p:cNvSpPr/>
              <p:nvPr/>
            </p:nvSpPr>
            <p:spPr>
              <a:xfrm rot="18900000" flipH="1">
                <a:off x="791018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L 形 85">
                <a:extLst>
                  <a:ext uri="{FF2B5EF4-FFF2-40B4-BE49-F238E27FC236}">
                    <a16:creationId xmlns:a16="http://schemas.microsoft.com/office/drawing/2014/main" id="{88B1B451-7E44-495F-9C9C-392DFBD35E9A}"/>
                  </a:ext>
                </a:extLst>
              </p:cNvPr>
              <p:cNvSpPr/>
              <p:nvPr/>
            </p:nvSpPr>
            <p:spPr>
              <a:xfrm rot="18900000" flipH="1">
                <a:off x="834071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L 形 86">
                <a:extLst>
                  <a:ext uri="{FF2B5EF4-FFF2-40B4-BE49-F238E27FC236}">
                    <a16:creationId xmlns:a16="http://schemas.microsoft.com/office/drawing/2014/main" id="{3C2E5B5C-F906-4F42-9798-DB5C1B05A283}"/>
                  </a:ext>
                </a:extLst>
              </p:cNvPr>
              <p:cNvSpPr/>
              <p:nvPr/>
            </p:nvSpPr>
            <p:spPr>
              <a:xfrm rot="18900000" flipH="1">
                <a:off x="877124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92B0768F-F241-4CD4-A91E-7CC410CA68A0}"/>
                </a:ext>
              </a:extLst>
            </p:cNvPr>
            <p:cNvGrpSpPr/>
            <p:nvPr/>
          </p:nvGrpSpPr>
          <p:grpSpPr>
            <a:xfrm>
              <a:off x="8326741" y="1286689"/>
              <a:ext cx="733439" cy="191244"/>
              <a:chOff x="7479651" y="1286689"/>
              <a:chExt cx="1747162" cy="455572"/>
            </a:xfrm>
            <a:grpFill/>
          </p:grpSpPr>
          <p:sp>
            <p:nvSpPr>
              <p:cNvPr id="80" name="L 形 79">
                <a:extLst>
                  <a:ext uri="{FF2B5EF4-FFF2-40B4-BE49-F238E27FC236}">
                    <a16:creationId xmlns:a16="http://schemas.microsoft.com/office/drawing/2014/main" id="{54E7F7CD-92D2-4D08-8DF6-F3E53A12CA8A}"/>
                  </a:ext>
                </a:extLst>
              </p:cNvPr>
              <p:cNvSpPr/>
              <p:nvPr/>
            </p:nvSpPr>
            <p:spPr>
              <a:xfrm rot="18900000" flipH="1">
                <a:off x="747965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L 形 80">
                <a:extLst>
                  <a:ext uri="{FF2B5EF4-FFF2-40B4-BE49-F238E27FC236}">
                    <a16:creationId xmlns:a16="http://schemas.microsoft.com/office/drawing/2014/main" id="{E68D063D-513C-42A2-ADDF-1F49C64CB655}"/>
                  </a:ext>
                </a:extLst>
              </p:cNvPr>
              <p:cNvSpPr/>
              <p:nvPr/>
            </p:nvSpPr>
            <p:spPr>
              <a:xfrm rot="18900000" flipH="1">
                <a:off x="791018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L 形 81">
                <a:extLst>
                  <a:ext uri="{FF2B5EF4-FFF2-40B4-BE49-F238E27FC236}">
                    <a16:creationId xmlns:a16="http://schemas.microsoft.com/office/drawing/2014/main" id="{499394FA-FA1F-49F8-8ADF-8DE598FC365E}"/>
                  </a:ext>
                </a:extLst>
              </p:cNvPr>
              <p:cNvSpPr/>
              <p:nvPr/>
            </p:nvSpPr>
            <p:spPr>
              <a:xfrm rot="18900000" flipH="1">
                <a:off x="834071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L 形 82">
                <a:extLst>
                  <a:ext uri="{FF2B5EF4-FFF2-40B4-BE49-F238E27FC236}">
                    <a16:creationId xmlns:a16="http://schemas.microsoft.com/office/drawing/2014/main" id="{A8D84A52-7286-4CED-8485-7D5CC31159E6}"/>
                  </a:ext>
                </a:extLst>
              </p:cNvPr>
              <p:cNvSpPr/>
              <p:nvPr/>
            </p:nvSpPr>
            <p:spPr>
              <a:xfrm rot="18900000" flipH="1">
                <a:off x="8771241" y="1286689"/>
                <a:ext cx="455572" cy="455572"/>
              </a:xfrm>
              <a:prstGeom prst="corner">
                <a:avLst>
                  <a:gd name="adj1" fmla="val 28380"/>
                  <a:gd name="adj2" fmla="val 2220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6538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BBE2FF-3281-4CBD-A0BF-198FE93C8322}"/>
              </a:ext>
            </a:extLst>
          </p:cNvPr>
          <p:cNvSpPr txBox="1"/>
          <p:nvPr/>
        </p:nvSpPr>
        <p:spPr>
          <a:xfrm>
            <a:off x="541064" y="394545"/>
            <a:ext cx="3703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1111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时间轴页面另一种展示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299ECFA-9CC9-490C-A992-F542B8581CE4}"/>
              </a:ext>
            </a:extLst>
          </p:cNvPr>
          <p:cNvSpPr/>
          <p:nvPr/>
        </p:nvSpPr>
        <p:spPr>
          <a:xfrm>
            <a:off x="482642" y="459885"/>
            <a:ext cx="57186" cy="344706"/>
          </a:xfrm>
          <a:prstGeom prst="rect">
            <a:avLst/>
          </a:prstGeom>
          <a:solidFill>
            <a:srgbClr val="0B4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18709F7-D41C-478A-9CC3-0AB7CE81E406}"/>
              </a:ext>
            </a:extLst>
          </p:cNvPr>
          <p:cNvSpPr/>
          <p:nvPr/>
        </p:nvSpPr>
        <p:spPr>
          <a:xfrm>
            <a:off x="4629873" y="868102"/>
            <a:ext cx="3746340" cy="5059680"/>
          </a:xfrm>
          <a:custGeom>
            <a:avLst/>
            <a:gdLst>
              <a:gd name="connsiteX0" fmla="*/ 416689 w 3321935"/>
              <a:gd name="connsiteY0" fmla="*/ 0 h 5416952"/>
              <a:gd name="connsiteX1" fmla="*/ 509286 w 3321935"/>
              <a:gd name="connsiteY1" fmla="*/ 671332 h 5416952"/>
              <a:gd name="connsiteX2" fmla="*/ 0 w 3321935"/>
              <a:gd name="connsiteY2" fmla="*/ 2025570 h 5416952"/>
              <a:gd name="connsiteX3" fmla="*/ 1458411 w 3321935"/>
              <a:gd name="connsiteY3" fmla="*/ 2963119 h 5416952"/>
              <a:gd name="connsiteX4" fmla="*/ 2453833 w 3321935"/>
              <a:gd name="connsiteY4" fmla="*/ 4051140 h 5416952"/>
              <a:gd name="connsiteX5" fmla="*/ 3321935 w 3321935"/>
              <a:gd name="connsiteY5" fmla="*/ 5416952 h 5416952"/>
              <a:gd name="connsiteX0" fmla="*/ 416689 w 2453833"/>
              <a:gd name="connsiteY0" fmla="*/ 0 h 5486400"/>
              <a:gd name="connsiteX1" fmla="*/ 509286 w 2453833"/>
              <a:gd name="connsiteY1" fmla="*/ 671332 h 5486400"/>
              <a:gd name="connsiteX2" fmla="*/ 0 w 2453833"/>
              <a:gd name="connsiteY2" fmla="*/ 2025570 h 5486400"/>
              <a:gd name="connsiteX3" fmla="*/ 1458411 w 2453833"/>
              <a:gd name="connsiteY3" fmla="*/ 2963119 h 5486400"/>
              <a:gd name="connsiteX4" fmla="*/ 2453833 w 2453833"/>
              <a:gd name="connsiteY4" fmla="*/ 4051140 h 5486400"/>
              <a:gd name="connsiteX5" fmla="*/ 2407535 w 2453833"/>
              <a:gd name="connsiteY5" fmla="*/ 5486400 h 5486400"/>
              <a:gd name="connsiteX0" fmla="*/ 416689 w 2453833"/>
              <a:gd name="connsiteY0" fmla="*/ 0 h 5486400"/>
              <a:gd name="connsiteX1" fmla="*/ 509286 w 2453833"/>
              <a:gd name="connsiteY1" fmla="*/ 671332 h 5486400"/>
              <a:gd name="connsiteX2" fmla="*/ 0 w 2453833"/>
              <a:gd name="connsiteY2" fmla="*/ 2025570 h 5486400"/>
              <a:gd name="connsiteX3" fmla="*/ 1458411 w 2453833"/>
              <a:gd name="connsiteY3" fmla="*/ 2963119 h 5486400"/>
              <a:gd name="connsiteX4" fmla="*/ 2453833 w 2453833"/>
              <a:gd name="connsiteY4" fmla="*/ 4051140 h 5486400"/>
              <a:gd name="connsiteX5" fmla="*/ 2071869 w 2453833"/>
              <a:gd name="connsiteY5" fmla="*/ 5486400 h 5486400"/>
              <a:gd name="connsiteX0" fmla="*/ 416689 w 4132163"/>
              <a:gd name="connsiteY0" fmla="*/ 0 h 5116010"/>
              <a:gd name="connsiteX1" fmla="*/ 509286 w 4132163"/>
              <a:gd name="connsiteY1" fmla="*/ 671332 h 5116010"/>
              <a:gd name="connsiteX2" fmla="*/ 0 w 4132163"/>
              <a:gd name="connsiteY2" fmla="*/ 2025570 h 5116010"/>
              <a:gd name="connsiteX3" fmla="*/ 1458411 w 4132163"/>
              <a:gd name="connsiteY3" fmla="*/ 2963119 h 5116010"/>
              <a:gd name="connsiteX4" fmla="*/ 2453833 w 4132163"/>
              <a:gd name="connsiteY4" fmla="*/ 4051140 h 5116010"/>
              <a:gd name="connsiteX5" fmla="*/ 4132163 w 4132163"/>
              <a:gd name="connsiteY5" fmla="*/ 5116010 h 5116010"/>
              <a:gd name="connsiteX0" fmla="*/ 416689 w 3715474"/>
              <a:gd name="connsiteY0" fmla="*/ 0 h 5335929"/>
              <a:gd name="connsiteX1" fmla="*/ 509286 w 3715474"/>
              <a:gd name="connsiteY1" fmla="*/ 671332 h 5335929"/>
              <a:gd name="connsiteX2" fmla="*/ 0 w 3715474"/>
              <a:gd name="connsiteY2" fmla="*/ 2025570 h 5335929"/>
              <a:gd name="connsiteX3" fmla="*/ 1458411 w 3715474"/>
              <a:gd name="connsiteY3" fmla="*/ 2963119 h 5335929"/>
              <a:gd name="connsiteX4" fmla="*/ 2453833 w 3715474"/>
              <a:gd name="connsiteY4" fmla="*/ 4051140 h 5335929"/>
              <a:gd name="connsiteX5" fmla="*/ 3715474 w 3715474"/>
              <a:gd name="connsiteY5" fmla="*/ 5335929 h 5335929"/>
              <a:gd name="connsiteX0" fmla="*/ 416689 w 3715474"/>
              <a:gd name="connsiteY0" fmla="*/ 0 h 5335929"/>
              <a:gd name="connsiteX1" fmla="*/ 509286 w 3715474"/>
              <a:gd name="connsiteY1" fmla="*/ 671332 h 5335929"/>
              <a:gd name="connsiteX2" fmla="*/ 0 w 3715474"/>
              <a:gd name="connsiteY2" fmla="*/ 2025570 h 5335929"/>
              <a:gd name="connsiteX3" fmla="*/ 1458411 w 3715474"/>
              <a:gd name="connsiteY3" fmla="*/ 2963119 h 5335929"/>
              <a:gd name="connsiteX4" fmla="*/ 2801074 w 3715474"/>
              <a:gd name="connsiteY4" fmla="*/ 3738623 h 5335929"/>
              <a:gd name="connsiteX5" fmla="*/ 3715474 w 3715474"/>
              <a:gd name="connsiteY5" fmla="*/ 5335929 h 5335929"/>
              <a:gd name="connsiteX0" fmla="*/ 416689 w 4051140"/>
              <a:gd name="connsiteY0" fmla="*/ 0 h 5486400"/>
              <a:gd name="connsiteX1" fmla="*/ 509286 w 4051140"/>
              <a:gd name="connsiteY1" fmla="*/ 671332 h 5486400"/>
              <a:gd name="connsiteX2" fmla="*/ 0 w 4051140"/>
              <a:gd name="connsiteY2" fmla="*/ 2025570 h 5486400"/>
              <a:gd name="connsiteX3" fmla="*/ 1458411 w 4051140"/>
              <a:gd name="connsiteY3" fmla="*/ 2963119 h 5486400"/>
              <a:gd name="connsiteX4" fmla="*/ 2801074 w 4051140"/>
              <a:gd name="connsiteY4" fmla="*/ 3738623 h 5486400"/>
              <a:gd name="connsiteX5" fmla="*/ 4051140 w 4051140"/>
              <a:gd name="connsiteY5" fmla="*/ 5486400 h 5486400"/>
              <a:gd name="connsiteX0" fmla="*/ 416689 w 3746340"/>
              <a:gd name="connsiteY0" fmla="*/ 0 h 5059680"/>
              <a:gd name="connsiteX1" fmla="*/ 509286 w 3746340"/>
              <a:gd name="connsiteY1" fmla="*/ 671332 h 5059680"/>
              <a:gd name="connsiteX2" fmla="*/ 0 w 3746340"/>
              <a:gd name="connsiteY2" fmla="*/ 2025570 h 5059680"/>
              <a:gd name="connsiteX3" fmla="*/ 1458411 w 3746340"/>
              <a:gd name="connsiteY3" fmla="*/ 2963119 h 5059680"/>
              <a:gd name="connsiteX4" fmla="*/ 2801074 w 3746340"/>
              <a:gd name="connsiteY4" fmla="*/ 3738623 h 5059680"/>
              <a:gd name="connsiteX5" fmla="*/ 3746340 w 3746340"/>
              <a:gd name="connsiteY5" fmla="*/ 5059680 h 505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6340" h="5059680">
                <a:moveTo>
                  <a:pt x="416689" y="0"/>
                </a:moveTo>
                <a:lnTo>
                  <a:pt x="509286" y="671332"/>
                </a:lnTo>
                <a:lnTo>
                  <a:pt x="0" y="2025570"/>
                </a:lnTo>
                <a:lnTo>
                  <a:pt x="1458411" y="2963119"/>
                </a:lnTo>
                <a:lnTo>
                  <a:pt x="2801074" y="3738623"/>
                </a:lnTo>
                <a:lnTo>
                  <a:pt x="3746340" y="5059680"/>
                </a:lnTo>
              </a:path>
            </a:pathLst>
          </a:custGeom>
          <a:noFill/>
          <a:ln w="53975" cap="rnd">
            <a:solidFill>
              <a:srgbClr val="FFC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C56AABD-85E2-4432-B178-76AF943FB4FC}"/>
              </a:ext>
            </a:extLst>
          </p:cNvPr>
          <p:cNvGrpSpPr/>
          <p:nvPr/>
        </p:nvGrpSpPr>
        <p:grpSpPr>
          <a:xfrm>
            <a:off x="4884429" y="705172"/>
            <a:ext cx="321936" cy="321936"/>
            <a:chOff x="4884429" y="705172"/>
            <a:chExt cx="321936" cy="32193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904C90E-2814-4FAC-892E-ACD974F9476E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C5B7445-E9AC-404A-A1E9-E6EAA34F334C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2D70B81-F84A-4F36-9EE5-A242FF03043F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F98F1A-3EE5-48E8-921F-718F590F9E9B}"/>
              </a:ext>
            </a:extLst>
          </p:cNvPr>
          <p:cNvGrpSpPr/>
          <p:nvPr/>
        </p:nvGrpSpPr>
        <p:grpSpPr>
          <a:xfrm>
            <a:off x="4972998" y="1383169"/>
            <a:ext cx="321936" cy="321936"/>
            <a:chOff x="4884429" y="705172"/>
            <a:chExt cx="321936" cy="32193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E8D202D-CCAE-4348-9101-27C85B6FD140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E0485DD-0839-4CD9-A228-E2A0130DC3FD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F2A289E-C406-43CF-BA59-F3AF5D08689D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DB10A0-20C6-4865-8D6C-26EBA717A14B}"/>
              </a:ext>
            </a:extLst>
          </p:cNvPr>
          <p:cNvGrpSpPr/>
          <p:nvPr/>
        </p:nvGrpSpPr>
        <p:grpSpPr>
          <a:xfrm>
            <a:off x="4468905" y="2724670"/>
            <a:ext cx="321936" cy="321936"/>
            <a:chOff x="4884429" y="705172"/>
            <a:chExt cx="321936" cy="32193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0981C9B-3B13-4966-8BE1-EBDF2B829D23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40A6DA7-8DF3-4313-9E04-C573E6BCBDC5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70EAE07-44CA-4370-8E72-79052923C5B6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522141A-5827-4E09-9435-CAEB755F832F}"/>
              </a:ext>
            </a:extLst>
          </p:cNvPr>
          <p:cNvGrpSpPr/>
          <p:nvPr/>
        </p:nvGrpSpPr>
        <p:grpSpPr>
          <a:xfrm>
            <a:off x="5935032" y="3688600"/>
            <a:ext cx="321936" cy="321936"/>
            <a:chOff x="4884429" y="705172"/>
            <a:chExt cx="321936" cy="32193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6A0EDF9-3584-43C0-884A-4A272279DB6B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E6B36D9-82DC-4E1A-AAED-7C17F8206BB9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45F398A-0DA8-4394-B53D-48061D60CEC6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38D65A-9DC5-4E8D-A236-F479237CF1C6}"/>
              </a:ext>
            </a:extLst>
          </p:cNvPr>
          <p:cNvGrpSpPr/>
          <p:nvPr/>
        </p:nvGrpSpPr>
        <p:grpSpPr>
          <a:xfrm>
            <a:off x="7276152" y="4454410"/>
            <a:ext cx="321936" cy="321936"/>
            <a:chOff x="4884429" y="705172"/>
            <a:chExt cx="321936" cy="32193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05111DB-A364-4813-B03E-0547DEABCF51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CFADE48-968E-4941-B8B8-4BFD830518E2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8221B76-E900-45E2-9CB8-87368880071D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D41A0E7-9518-45F2-9591-995E3EA329E7}"/>
              </a:ext>
            </a:extLst>
          </p:cNvPr>
          <p:cNvGrpSpPr/>
          <p:nvPr/>
        </p:nvGrpSpPr>
        <p:grpSpPr>
          <a:xfrm>
            <a:off x="8257897" y="5839341"/>
            <a:ext cx="321936" cy="321936"/>
            <a:chOff x="4884429" y="705172"/>
            <a:chExt cx="321936" cy="32193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E3774D0-1229-4B0B-808A-DC4841D8E8E5}"/>
                </a:ext>
              </a:extLst>
            </p:cNvPr>
            <p:cNvSpPr/>
            <p:nvPr/>
          </p:nvSpPr>
          <p:spPr>
            <a:xfrm>
              <a:off x="4884429" y="705172"/>
              <a:ext cx="321936" cy="321936"/>
            </a:xfrm>
            <a:prstGeom prst="ellipse">
              <a:avLst/>
            </a:prstGeom>
            <a:solidFill>
              <a:srgbClr val="FDD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DE9478E-0B74-490A-B23A-1FC860E51BC3}"/>
                </a:ext>
              </a:extLst>
            </p:cNvPr>
            <p:cNvSpPr/>
            <p:nvPr/>
          </p:nvSpPr>
          <p:spPr>
            <a:xfrm>
              <a:off x="4928870" y="751262"/>
              <a:ext cx="233680" cy="233680"/>
            </a:xfrm>
            <a:prstGeom prst="ellipse">
              <a:avLst/>
            </a:prstGeom>
            <a:solidFill>
              <a:srgbClr val="FDD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C9ACEA1-16ED-48FE-A4C8-575A3097525A}"/>
                </a:ext>
              </a:extLst>
            </p:cNvPr>
            <p:cNvSpPr/>
            <p:nvPr/>
          </p:nvSpPr>
          <p:spPr>
            <a:xfrm>
              <a:off x="4972998" y="795390"/>
              <a:ext cx="145424" cy="145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A1C835-EE21-49BB-BBE0-53C47CED3E3A}"/>
              </a:ext>
            </a:extLst>
          </p:cNvPr>
          <p:cNvGrpSpPr/>
          <p:nvPr/>
        </p:nvGrpSpPr>
        <p:grpSpPr>
          <a:xfrm>
            <a:off x="5206365" y="656155"/>
            <a:ext cx="2789886" cy="628109"/>
            <a:chOff x="5206365" y="656155"/>
            <a:chExt cx="2789886" cy="62810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8F65D29-0018-4921-B5C7-85F274CFC1C8}"/>
                </a:ext>
              </a:extLst>
            </p:cNvPr>
            <p:cNvSpPr txBox="1"/>
            <p:nvPr/>
          </p:nvSpPr>
          <p:spPr>
            <a:xfrm>
              <a:off x="5206365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2019.12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724C26-F2AF-4FD3-BC93-9DE47C8A8CCE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A7D649E-1C3E-42E9-BD51-B3F4AA48FFD1}"/>
              </a:ext>
            </a:extLst>
          </p:cNvPr>
          <p:cNvGrpSpPr/>
          <p:nvPr/>
        </p:nvGrpSpPr>
        <p:grpSpPr>
          <a:xfrm>
            <a:off x="2416479" y="1383169"/>
            <a:ext cx="2789886" cy="628109"/>
            <a:chOff x="5206365" y="656155"/>
            <a:chExt cx="2789886" cy="62810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06861B3-0410-40F0-975F-64389C7886A2}"/>
                </a:ext>
              </a:extLst>
            </p:cNvPr>
            <p:cNvSpPr txBox="1"/>
            <p:nvPr/>
          </p:nvSpPr>
          <p:spPr>
            <a:xfrm>
              <a:off x="6890865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2019.09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D4073CE-9C8C-4CB6-8A75-1F95B7EA4756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174D8E2-FA37-4D1A-8185-D78E9F2ABAC2}"/>
              </a:ext>
            </a:extLst>
          </p:cNvPr>
          <p:cNvGrpSpPr/>
          <p:nvPr/>
        </p:nvGrpSpPr>
        <p:grpSpPr>
          <a:xfrm>
            <a:off x="4735265" y="2730943"/>
            <a:ext cx="2789886" cy="628109"/>
            <a:chOff x="5206365" y="656155"/>
            <a:chExt cx="2789886" cy="62810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BF99F8-E78F-4C11-B39A-78960C4AC600}"/>
                </a:ext>
              </a:extLst>
            </p:cNvPr>
            <p:cNvSpPr txBox="1"/>
            <p:nvPr/>
          </p:nvSpPr>
          <p:spPr>
            <a:xfrm>
              <a:off x="5235906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2019.06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8EB95F-1CD0-4D84-B67F-6B1E89F13B1E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0B0D3BB-FE3A-403D-AFE8-2AA561A34B78}"/>
              </a:ext>
            </a:extLst>
          </p:cNvPr>
          <p:cNvGrpSpPr/>
          <p:nvPr/>
        </p:nvGrpSpPr>
        <p:grpSpPr>
          <a:xfrm>
            <a:off x="7554273" y="4420125"/>
            <a:ext cx="2789886" cy="628109"/>
            <a:chOff x="5206365" y="656155"/>
            <a:chExt cx="2789886" cy="62810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BDCCD5A-472A-49F0-9300-51A2725F797A}"/>
                </a:ext>
              </a:extLst>
            </p:cNvPr>
            <p:cNvSpPr txBox="1"/>
            <p:nvPr/>
          </p:nvSpPr>
          <p:spPr>
            <a:xfrm>
              <a:off x="5212756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2019.03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2B9B2B2-1E02-4915-9E8B-1B734F7FA057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3258CE1-6673-40C7-AB16-D35C9BACC43B}"/>
              </a:ext>
            </a:extLst>
          </p:cNvPr>
          <p:cNvGrpSpPr/>
          <p:nvPr/>
        </p:nvGrpSpPr>
        <p:grpSpPr>
          <a:xfrm>
            <a:off x="3395898" y="3688600"/>
            <a:ext cx="2789886" cy="628109"/>
            <a:chOff x="5206365" y="656155"/>
            <a:chExt cx="2789886" cy="62810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D51BFF7-F882-4597-8EE1-DF167CD0442A}"/>
                </a:ext>
              </a:extLst>
            </p:cNvPr>
            <p:cNvSpPr txBox="1"/>
            <p:nvPr/>
          </p:nvSpPr>
          <p:spPr>
            <a:xfrm>
              <a:off x="6890865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2019.04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59E623E-CBDA-4E30-B9CF-9E56258D43F2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D05A5F-3D25-4D1A-B076-AEB746A79E48}"/>
              </a:ext>
            </a:extLst>
          </p:cNvPr>
          <p:cNvGrpSpPr/>
          <p:nvPr/>
        </p:nvGrpSpPr>
        <p:grpSpPr>
          <a:xfrm>
            <a:off x="5730159" y="5710754"/>
            <a:ext cx="2789886" cy="628109"/>
            <a:chOff x="5206365" y="656155"/>
            <a:chExt cx="2789886" cy="62810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1C1E05E-B615-4F4E-BE4B-FBEE7CBEC44B}"/>
                </a:ext>
              </a:extLst>
            </p:cNvPr>
            <p:cNvSpPr txBox="1"/>
            <p:nvPr/>
          </p:nvSpPr>
          <p:spPr>
            <a:xfrm>
              <a:off x="6914015" y="656155"/>
              <a:ext cx="962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3477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2019.01</a:t>
              </a:r>
              <a:endParaRPr lang="zh-CN" altLang="en-US" dirty="0">
                <a:solidFill>
                  <a:srgbClr val="03477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A605336-695A-4042-A874-76EBD25D6292}"/>
                </a:ext>
              </a:extLst>
            </p:cNvPr>
            <p:cNvSpPr txBox="1"/>
            <p:nvPr/>
          </p:nvSpPr>
          <p:spPr>
            <a:xfrm>
              <a:off x="5206365" y="945710"/>
              <a:ext cx="27898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填写这个节点的事件和信息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CBB10BCF-37D0-42A5-9713-C3ECFBC698B5}"/>
              </a:ext>
            </a:extLst>
          </p:cNvPr>
          <p:cNvSpPr/>
          <p:nvPr/>
        </p:nvSpPr>
        <p:spPr>
          <a:xfrm>
            <a:off x="488244" y="4606264"/>
            <a:ext cx="3612735" cy="1675358"/>
          </a:xfrm>
          <a:prstGeom prst="rect">
            <a:avLst/>
          </a:prstGeom>
          <a:gradFill>
            <a:gsLst>
              <a:gs pos="47400">
                <a:srgbClr val="FDD000">
                  <a:alpha val="45000"/>
                </a:srgbClr>
              </a:gs>
              <a:gs pos="0">
                <a:srgbClr val="FDD000">
                  <a:alpha val="40000"/>
                </a:srgbClr>
              </a:gs>
              <a:gs pos="100000">
                <a:srgbClr val="FDD000">
                  <a:alpha val="23000"/>
                </a:srgbClr>
              </a:gs>
            </a:gsLst>
            <a:lin ang="5400000" scaled="1"/>
          </a:gra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145AE4D-1199-486E-897A-08C098AD5E2C}"/>
              </a:ext>
            </a:extLst>
          </p:cNvPr>
          <p:cNvSpPr txBox="1"/>
          <p:nvPr/>
        </p:nvSpPr>
        <p:spPr>
          <a:xfrm>
            <a:off x="561892" y="4684872"/>
            <a:ext cx="139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</a:t>
            </a:r>
            <a:r>
              <a:rPr lang="en-US" altLang="zh-CN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dirty="0">
              <a:solidFill>
                <a:srgbClr val="03477A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0AD8725-B49B-4FF6-B454-0E80ACD915D6}"/>
              </a:ext>
            </a:extLst>
          </p:cNvPr>
          <p:cNvSpPr txBox="1"/>
          <p:nvPr/>
        </p:nvSpPr>
        <p:spPr>
          <a:xfrm>
            <a:off x="561893" y="5078981"/>
            <a:ext cx="368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1C7BC62-5298-41CA-9B99-7BA6340B03C9}"/>
              </a:ext>
            </a:extLst>
          </p:cNvPr>
          <p:cNvSpPr txBox="1"/>
          <p:nvPr/>
        </p:nvSpPr>
        <p:spPr>
          <a:xfrm>
            <a:off x="561893" y="5400255"/>
            <a:ext cx="368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189FE4F-5F8A-4417-A7DC-B04DA1B7F433}"/>
              </a:ext>
            </a:extLst>
          </p:cNvPr>
          <p:cNvSpPr txBox="1"/>
          <p:nvPr/>
        </p:nvSpPr>
        <p:spPr>
          <a:xfrm>
            <a:off x="561893" y="5758371"/>
            <a:ext cx="368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74371D43-EB94-42F2-8C1F-33C9A09F0762}"/>
              </a:ext>
            </a:extLst>
          </p:cNvPr>
          <p:cNvSpPr/>
          <p:nvPr/>
        </p:nvSpPr>
        <p:spPr>
          <a:xfrm>
            <a:off x="8906079" y="1546770"/>
            <a:ext cx="2789886" cy="1675358"/>
          </a:xfrm>
          <a:prstGeom prst="rect">
            <a:avLst/>
          </a:prstGeom>
          <a:gradFill>
            <a:gsLst>
              <a:gs pos="47400">
                <a:srgbClr val="FDD000">
                  <a:alpha val="45000"/>
                </a:srgbClr>
              </a:gs>
              <a:gs pos="0">
                <a:srgbClr val="FDD000">
                  <a:alpha val="40000"/>
                </a:srgbClr>
              </a:gs>
              <a:gs pos="100000">
                <a:srgbClr val="FDD000">
                  <a:alpha val="23000"/>
                </a:srgbClr>
              </a:gs>
            </a:gsLst>
            <a:lin ang="5400000" scaled="1"/>
          </a:gra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2B4162F-2793-4B09-99E1-39FBE806944A}"/>
              </a:ext>
            </a:extLst>
          </p:cNvPr>
          <p:cNvSpPr txBox="1"/>
          <p:nvPr/>
        </p:nvSpPr>
        <p:spPr>
          <a:xfrm>
            <a:off x="9024138" y="1625378"/>
            <a:ext cx="123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小标题</a:t>
            </a:r>
            <a:r>
              <a:rPr lang="en-US" altLang="zh-CN" dirty="0">
                <a:solidFill>
                  <a:srgbClr val="03477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dirty="0">
              <a:solidFill>
                <a:srgbClr val="03477A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2841263-95DA-4159-BF96-F3B37B9220BB}"/>
              </a:ext>
            </a:extLst>
          </p:cNvPr>
          <p:cNvSpPr txBox="1"/>
          <p:nvPr/>
        </p:nvSpPr>
        <p:spPr>
          <a:xfrm>
            <a:off x="9024138" y="2019487"/>
            <a:ext cx="3907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199A86E-1578-4260-8306-657EB89CAAAF}"/>
              </a:ext>
            </a:extLst>
          </p:cNvPr>
          <p:cNvSpPr txBox="1"/>
          <p:nvPr/>
        </p:nvSpPr>
        <p:spPr>
          <a:xfrm>
            <a:off x="9024138" y="2361104"/>
            <a:ext cx="3907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64C8A40-C9AB-49A6-94E4-4A3D90ACA25D}"/>
              </a:ext>
            </a:extLst>
          </p:cNvPr>
          <p:cNvSpPr txBox="1"/>
          <p:nvPr/>
        </p:nvSpPr>
        <p:spPr>
          <a:xfrm>
            <a:off x="9024138" y="2702721"/>
            <a:ext cx="3907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3477A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这里可以补充你的部分信息</a:t>
            </a:r>
          </a:p>
        </p:txBody>
      </p:sp>
    </p:spTree>
    <p:extLst>
      <p:ext uri="{BB962C8B-B14F-4D97-AF65-F5344CB8AC3E}">
        <p14:creationId xmlns:p14="http://schemas.microsoft.com/office/powerpoint/2010/main" val="1268018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窄&quot;,&quot;HeaderHeight&quot;:10.0,&quot;TopMargin&quot;:0.0,&quot;FooterHeight&quot;:5.0,&quot;BottomMargin&quot;:0.0,&quot;SideMargin&quot;:2.5,&quot;IntervalMargin&quot;:1.0,&quot;Id&quot;:null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3477A"/>
      </a:dk1>
      <a:lt1>
        <a:srgbClr val="FFFFFF"/>
      </a:lt1>
      <a:dk2>
        <a:srgbClr val="045C9E"/>
      </a:dk2>
      <a:lt2>
        <a:srgbClr val="F2F2F2"/>
      </a:lt2>
      <a:accent1>
        <a:srgbClr val="0070C0"/>
      </a:accent1>
      <a:accent2>
        <a:srgbClr val="FDCB00"/>
      </a:accent2>
      <a:accent3>
        <a:srgbClr val="05AFE3"/>
      </a:accent3>
      <a:accent4>
        <a:srgbClr val="0083DA"/>
      </a:accent4>
      <a:accent5>
        <a:srgbClr val="1F7E87"/>
      </a:accent5>
      <a:accent6>
        <a:srgbClr val="196090"/>
      </a:accent6>
      <a:hlink>
        <a:srgbClr val="0068B2"/>
      </a:hlink>
      <a:folHlink>
        <a:srgbClr val="BFBFBF"/>
      </a:folHlink>
    </a:clrScheme>
    <a:fontScheme name="mjpzkczt">
      <a:majorFont>
        <a:latin typeface="Arial" panose="020F0302020204030204"/>
        <a:ea typeface="Source Han Sans CN"/>
        <a:cs typeface=""/>
      </a:majorFont>
      <a:minorFont>
        <a:latin typeface="Arial" panose="020F0502020204030204"/>
        <a:ea typeface="Source Han Sans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45C9E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68B2"/>
    </a:accent1>
    <a:accent2>
      <a:srgbClr val="16AAB8"/>
    </a:accent2>
    <a:accent3>
      <a:srgbClr val="05AFE3"/>
    </a:accent3>
    <a:accent4>
      <a:srgbClr val="0083DA"/>
    </a:accent4>
    <a:accent5>
      <a:srgbClr val="1F7E87"/>
    </a:accent5>
    <a:accent6>
      <a:srgbClr val="196090"/>
    </a:accent6>
    <a:hlink>
      <a:srgbClr val="0068B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3138</TotalTime>
  <Words>2773</Words>
  <Application>Microsoft Office PowerPoint</Application>
  <PresentationFormat>宽屏</PresentationFormat>
  <Paragraphs>398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仿宋</vt:lpstr>
      <vt:lpstr>微软雅黑</vt:lpstr>
      <vt:lpstr>思源黑体 CN Bold</vt:lpstr>
      <vt:lpstr>思源黑体 CN ExtraLight</vt:lpstr>
      <vt:lpstr>思源黑体 CN Light</vt:lpstr>
      <vt:lpstr>文悦古体仿宋 (非商用)</vt:lpstr>
      <vt:lpstr>等线</vt:lpstr>
      <vt:lpstr>黑体</vt:lpstr>
      <vt:lpstr>Abadi Extra Light</vt:lpstr>
      <vt:lpstr>Arial</vt:lpstr>
      <vt:lpstr>Calibri</vt:lpstr>
      <vt:lpstr>Century Gothic</vt:lpstr>
      <vt:lpstr>Impact</vt:lpstr>
      <vt:lpstr>Segoe UI</vt:lpstr>
      <vt:lpstr>Segoe UI Light</vt:lpstr>
      <vt:lpstr>Office 主题​​</vt:lpstr>
      <vt:lpstr>1_OfficePLUS</vt:lpstr>
      <vt:lpstr>兰州大学学术答辩通用模板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奔 谢</dc:creator>
  <cp:lastModifiedBy>Yunxuan Liu (Chinasoft International)</cp:lastModifiedBy>
  <cp:revision>183</cp:revision>
  <dcterms:created xsi:type="dcterms:W3CDTF">2018-12-30T14:01:04Z</dcterms:created>
  <dcterms:modified xsi:type="dcterms:W3CDTF">2019-04-12T05:45:09Z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2019-04-12T05:45:06.3986378Z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19cab8dd-8b2d-40d0-98b8-d7bbf779a181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