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8" r:id="rId4"/>
    <p:sldId id="259" r:id="rId5"/>
    <p:sldId id="266" r:id="rId6"/>
    <p:sldId id="264" r:id="rId7"/>
    <p:sldId id="279" r:id="rId9"/>
    <p:sldId id="271" r:id="rId10"/>
    <p:sldId id="267" r:id="rId11"/>
    <p:sldId id="272" r:id="rId12"/>
    <p:sldId id="260" r:id="rId13"/>
    <p:sldId id="273" r:id="rId14"/>
    <p:sldId id="268" r:id="rId15"/>
    <p:sldId id="274" r:id="rId16"/>
    <p:sldId id="275" r:id="rId17"/>
    <p:sldId id="265" r:id="rId18"/>
    <p:sldId id="276" r:id="rId19"/>
    <p:sldId id="286" r:id="rId20"/>
    <p:sldId id="277" r:id="rId21"/>
    <p:sldId id="269" r:id="rId22"/>
    <p:sldId id="261" r:id="rId23"/>
    <p:sldId id="287" r:id="rId24"/>
    <p:sldId id="288" r:id="rId25"/>
    <p:sldId id="289" r:id="rId26"/>
    <p:sldId id="282" r:id="rId27"/>
    <p:sldId id="263" r:id="rId28"/>
    <p:sldId id="285" r:id="rId29"/>
    <p:sldId id="290" r:id="rId30"/>
    <p:sldId id="262" r:id="rId31"/>
    <p:sldId id="270" r:id="rId32"/>
    <p:sldId id="278" r:id="rId33"/>
    <p:sldId id="280" r:id="rId34"/>
    <p:sldId id="281" r:id="rId35"/>
    <p:sldId id="283" r:id="rId36"/>
    <p:sldId id="284" r:id="rId37"/>
    <p:sldId id="291"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93AB"/>
    <a:srgbClr val="F49DB0"/>
    <a:srgbClr val="FEA0BC"/>
    <a:srgbClr val="F2B0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27" autoAdjust="0"/>
    <p:restoredTop sz="94660"/>
  </p:normalViewPr>
  <p:slideViewPr>
    <p:cSldViewPr snapToGrid="0">
      <p:cViewPr>
        <p:scale>
          <a:sx n="59" d="100"/>
          <a:sy n="59" d="100"/>
        </p:scale>
        <p:origin x="1224" y="1272"/>
      </p:cViewPr>
      <p:guideLst/>
    </p:cSldViewPr>
  </p:slideViewPr>
  <p:notesTextViewPr>
    <p:cViewPr>
      <p:scale>
        <a:sx n="1" d="1"/>
        <a:sy n="1" d="1"/>
      </p:scale>
      <p:origin x="0" y="0"/>
    </p:cViewPr>
  </p:notesTextViewPr>
  <p:sorterViewPr>
    <p:cViewPr>
      <p:scale>
        <a:sx n="44" d="100"/>
        <a:sy n="4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F7BB8E-C0AA-4E22-9452-04CB54BB61A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DFE873-9ACE-4C0B-826D-0A42DF4EEAD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gradFill flip="none" rotWithShape="1">
            <a:gsLst>
              <a:gs pos="0">
                <a:schemeClr val="bg1">
                  <a:alpha val="3200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96516" y="172619"/>
            <a:ext cx="10515600" cy="613443"/>
          </a:xfrm>
        </p:spPr>
        <p:txBody>
          <a:bodyPr>
            <a:normAutofit/>
          </a:bodyPr>
          <a:lstStyle>
            <a:lvl1pPr>
              <a:defRPr sz="2800" b="1">
                <a:solidFill>
                  <a:srgbClr val="F49DB0"/>
                </a:solidFill>
              </a:defRPr>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24.jpeg"/><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1.jpeg"/><Relationship Id="rId7" Type="http://schemas.openxmlformats.org/officeDocument/2006/relationships/image" Target="../media/image10.jpeg"/><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7.jpeg"/><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43328" y="2117176"/>
            <a:ext cx="6048672" cy="2088232"/>
          </a:xfrm>
          <a:prstGeom prst="rect">
            <a:avLst/>
          </a:prstGeom>
          <a:solidFill>
            <a:schemeClr val="bg1">
              <a:alpha val="88000"/>
            </a:schemeClr>
          </a:solidFill>
          <a:ln w="12700">
            <a:noFill/>
          </a:ln>
          <a:effectLst>
            <a:outerShdw blurRad="254000" dist="228600" dir="2700000" algn="tl" rotWithShape="0">
              <a:prstClr val="black">
                <a:alpha val="19000"/>
              </a:prst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2" name="矩形 1"/>
          <p:cNvSpPr/>
          <p:nvPr/>
        </p:nvSpPr>
        <p:spPr>
          <a:xfrm flipH="1">
            <a:off x="6150806" y="2654332"/>
            <a:ext cx="5832648" cy="830997"/>
          </a:xfrm>
          <a:prstGeom prst="rect">
            <a:avLst/>
          </a:prstGeom>
          <a:ln>
            <a:noFill/>
          </a:ln>
        </p:spPr>
        <p:txBody>
          <a:bodyPr wrap="square">
            <a:spAutoFit/>
          </a:bodyPr>
          <a:lstStyle/>
          <a:p>
            <a:pPr algn="r"/>
            <a:r>
              <a:rPr lang="zh-CN" altLang="en-US" sz="4800" b="1" dirty="0" smtClean="0">
                <a:solidFill>
                  <a:srgbClr val="F49DB0"/>
                </a:solidFill>
                <a:latin typeface="微软雅黑" panose="020B0503020204020204" pitchFamily="34" charset="-122"/>
                <a:ea typeface="微软雅黑" panose="020B0503020204020204" pitchFamily="34" charset="-122"/>
                <a:cs typeface="BrowalliaUPC" panose="020B0604020202020204" pitchFamily="34" charset="-34"/>
              </a:rPr>
              <a:t>粉色花工作</a:t>
            </a:r>
            <a:r>
              <a:rPr lang="en-US" altLang="zh-CN" sz="4800" b="1" dirty="0" smtClean="0">
                <a:solidFill>
                  <a:srgbClr val="F49DB0"/>
                </a:solidFill>
                <a:latin typeface="微软雅黑" panose="020B0503020204020204" pitchFamily="34" charset="-122"/>
                <a:ea typeface="微软雅黑" panose="020B0503020204020204" pitchFamily="34" charset="-122"/>
                <a:cs typeface="BrowalliaUPC" panose="020B0604020202020204" pitchFamily="34" charset="-34"/>
              </a:rPr>
              <a:t>PPT</a:t>
            </a:r>
            <a:r>
              <a:rPr lang="zh-CN" altLang="en-US" sz="4800" b="1" dirty="0">
                <a:solidFill>
                  <a:srgbClr val="F49DB0"/>
                </a:solidFill>
                <a:latin typeface="微软雅黑" panose="020B0503020204020204" pitchFamily="34" charset="-122"/>
                <a:ea typeface="微软雅黑" panose="020B0503020204020204" pitchFamily="34" charset="-122"/>
                <a:cs typeface="BrowalliaUPC" panose="020B0604020202020204" pitchFamily="34" charset="-34"/>
              </a:rPr>
              <a:t>模板</a:t>
            </a:r>
            <a:endParaRPr lang="en-US" altLang="zh-CN" sz="4800" b="1" dirty="0">
              <a:solidFill>
                <a:srgbClr val="F49DB0"/>
              </a:solidFill>
              <a:latin typeface="微软雅黑" panose="020B0503020204020204" pitchFamily="34" charset="-122"/>
              <a:ea typeface="微软雅黑" panose="020B0503020204020204" pitchFamily="34" charset="-122"/>
              <a:cs typeface="BrowalliaUPC" panose="020B0604020202020204" pitchFamily="34" charset="-34"/>
            </a:endParaRPr>
          </a:p>
        </p:txBody>
      </p:sp>
      <p:sp>
        <p:nvSpPr>
          <p:cNvPr id="3" name="矩形 2"/>
          <p:cNvSpPr/>
          <p:nvPr/>
        </p:nvSpPr>
        <p:spPr>
          <a:xfrm flipH="1">
            <a:off x="7917474" y="2242028"/>
            <a:ext cx="4065980" cy="523220"/>
          </a:xfrm>
          <a:prstGeom prst="rect">
            <a:avLst/>
          </a:prstGeom>
          <a:ln>
            <a:noFill/>
          </a:ln>
        </p:spPr>
        <p:txBody>
          <a:bodyPr wrap="square">
            <a:spAutoFit/>
          </a:bodyPr>
          <a:lstStyle/>
          <a:p>
            <a:pPr algn="r"/>
            <a:r>
              <a:rPr lang="en-US" altLang="zh-CN" sz="2800" b="1" dirty="0">
                <a:solidFill>
                  <a:schemeClr val="tx1">
                    <a:lumMod val="75000"/>
                    <a:lumOff val="25000"/>
                  </a:schemeClr>
                </a:solidFill>
                <a:latin typeface="Agency FB" panose="020B0503020202020204" pitchFamily="34" charset="0"/>
                <a:ea typeface="微软雅黑" panose="020B0503020204020204" pitchFamily="34" charset="-122"/>
                <a:cs typeface="BrowalliaUPC" panose="020B0604020202020204" pitchFamily="34" charset="-34"/>
              </a:rPr>
              <a:t>BUSENISS REPORT</a:t>
            </a:r>
            <a:endParaRPr lang="en-US" altLang="zh-CN" sz="2800" b="1" dirty="0">
              <a:solidFill>
                <a:schemeClr val="tx1">
                  <a:lumMod val="75000"/>
                  <a:lumOff val="25000"/>
                </a:schemeClr>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5" name="TextBox 7"/>
          <p:cNvSpPr txBox="1"/>
          <p:nvPr/>
        </p:nvSpPr>
        <p:spPr>
          <a:xfrm>
            <a:off x="6510846" y="3507394"/>
            <a:ext cx="5472608" cy="553998"/>
          </a:xfrm>
          <a:prstGeom prst="rect">
            <a:avLst/>
          </a:prstGeom>
          <a:noFill/>
          <a:effectLst/>
        </p:spPr>
        <p:txBody>
          <a:bodyPr wrap="square" rtlCol="0">
            <a:spAutoFit/>
          </a:bodyPr>
          <a:lstStyle/>
          <a:p>
            <a:pPr algn="r"/>
            <a:r>
              <a:rPr lang="en-US" altLang="zh-CN" sz="1000" dirty="0">
                <a:solidFill>
                  <a:schemeClr val="bg1">
                    <a:lumMod val="50000"/>
                  </a:schemeClr>
                </a:solidFill>
                <a:latin typeface="微软雅黑" panose="020B0503020204020204" pitchFamily="34" charset="-122"/>
                <a:ea typeface="微软雅黑" panose="020B0503020204020204" pitchFamily="34" charset="-122"/>
              </a:rPr>
              <a:t>Your content to play here, or through your copy, paste in this box, and select only </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pPr algn="r"/>
            <a:r>
              <a:rPr lang="en-US" altLang="zh-CN" sz="1000" dirty="0">
                <a:solidFill>
                  <a:schemeClr val="bg1">
                    <a:lumMod val="50000"/>
                  </a:schemeClr>
                </a:solidFill>
                <a:latin typeface="微软雅黑" panose="020B0503020204020204" pitchFamily="34" charset="-122"/>
                <a:ea typeface="微软雅黑" panose="020B0503020204020204" pitchFamily="34" charset="-122"/>
              </a:rPr>
              <a:t>the text. Your content to play here, or through your copy, paste in </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pPr algn="r"/>
            <a:r>
              <a:rPr lang="en-US" altLang="zh-CN" sz="1000" dirty="0">
                <a:solidFill>
                  <a:schemeClr val="bg1">
                    <a:lumMod val="50000"/>
                  </a:schemeClr>
                </a:solidFill>
                <a:latin typeface="微软雅黑" panose="020B0503020204020204" pitchFamily="34" charset="-122"/>
                <a:ea typeface="微软雅黑" panose="020B0503020204020204" pitchFamily="34" charset="-122"/>
              </a:rPr>
              <a:t>this box, and select only the text.</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6510846" y="3485328"/>
            <a:ext cx="5472608" cy="0"/>
          </a:xfrm>
          <a:prstGeom prst="line">
            <a:avLst/>
          </a:prstGeom>
          <a:ln>
            <a:solidFill>
              <a:srgbClr val="FEA0BC"/>
            </a:solidFill>
          </a:ln>
        </p:spPr>
        <p:style>
          <a:lnRef idx="1">
            <a:schemeClr val="accent1"/>
          </a:lnRef>
          <a:fillRef idx="0">
            <a:schemeClr val="accent1"/>
          </a:fillRef>
          <a:effectRef idx="0">
            <a:schemeClr val="accent1"/>
          </a:effectRef>
          <a:fontRef idx="minor">
            <a:schemeClr val="tx1"/>
          </a:fontRef>
        </p:style>
      </p:cxnSp>
      <p:pic>
        <p:nvPicPr>
          <p:cNvPr id="7" name="Otokaze - 夏恋">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7917474" y="-146384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53" presetClass="entr" presetSubtype="16"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800" fill="hold"/>
                                        <p:tgtEl>
                                          <p:spTgt spid="4"/>
                                        </p:tgtEl>
                                        <p:attrNameLst>
                                          <p:attrName>ppt_w</p:attrName>
                                        </p:attrNameLst>
                                      </p:cBhvr>
                                      <p:tavLst>
                                        <p:tav tm="0">
                                          <p:val>
                                            <p:fltVal val="0"/>
                                          </p:val>
                                        </p:tav>
                                        <p:tav tm="100000">
                                          <p:val>
                                            <p:strVal val="#ppt_w"/>
                                          </p:val>
                                        </p:tav>
                                      </p:tavLst>
                                    </p:anim>
                                    <p:anim calcmode="lin" valueType="num">
                                      <p:cBhvr>
                                        <p:cTn id="10" dur="800" fill="hold"/>
                                        <p:tgtEl>
                                          <p:spTgt spid="4"/>
                                        </p:tgtEl>
                                        <p:attrNameLst>
                                          <p:attrName>ppt_h</p:attrName>
                                        </p:attrNameLst>
                                      </p:cBhvr>
                                      <p:tavLst>
                                        <p:tav tm="0">
                                          <p:val>
                                            <p:fltVal val="0"/>
                                          </p:val>
                                        </p:tav>
                                        <p:tav tm="100000">
                                          <p:val>
                                            <p:strVal val="#ppt_h"/>
                                          </p:val>
                                        </p:tav>
                                      </p:tavLst>
                                    </p:anim>
                                    <p:animEffect transition="in" filter="fade">
                                      <p:cBhvr>
                                        <p:cTn id="11" dur="800"/>
                                        <p:tgtEl>
                                          <p:spTgt spid="4"/>
                                        </p:tgtEl>
                                      </p:cBhvr>
                                    </p:animEffect>
                                  </p:childTnLst>
                                </p:cTn>
                              </p:par>
                            </p:childTnLst>
                          </p:cTn>
                        </p:par>
                        <p:par>
                          <p:cTn id="12" fill="hold">
                            <p:stCondLst>
                              <p:cond delay="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
                                        </p:tgtEl>
                                        <p:attrNameLst>
                                          <p:attrName>ppt_y</p:attrName>
                                        </p:attrNameLst>
                                      </p:cBhvr>
                                      <p:tavLst>
                                        <p:tav tm="0">
                                          <p:val>
                                            <p:strVal val="#ppt_y"/>
                                          </p:val>
                                        </p:tav>
                                        <p:tav tm="100000">
                                          <p:val>
                                            <p:strVal val="#ppt_y"/>
                                          </p:val>
                                        </p:tav>
                                      </p:tavLst>
                                    </p:anim>
                                    <p:anim calcmode="lin" valueType="num">
                                      <p:cBhvr>
                                        <p:cTn id="17"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
                                        </p:tgtEl>
                                      </p:cBhvr>
                                    </p:animEffect>
                                  </p:childTnLst>
                                </p:cTn>
                              </p:par>
                            </p:childTnLst>
                          </p:cTn>
                        </p:par>
                        <p:par>
                          <p:cTn id="20" fill="hold">
                            <p:stCondLst>
                              <p:cond delay="1200"/>
                            </p:stCondLst>
                            <p:childTnLst>
                              <p:par>
                                <p:cTn id="21" presetID="16" presetClass="entr" presetSubtype="2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200"/>
                            </p:stCondLst>
                            <p:childTnLst>
                              <p:par>
                                <p:cTn id="29" presetID="22" presetClass="entr" presetSubtype="2"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1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2" repeatCount="indefinite" fill="hold" display="0">
                  <p:stCondLst>
                    <p:cond delay="indefinite"/>
                  </p:stCondLst>
                  <p:endCondLst>
                    <p:cond evt="onStopAudio" delay="0">
                      <p:tgtEl>
                        <p:sldTgt/>
                      </p:tgtEl>
                    </p:cond>
                  </p:endCondLst>
                </p:cTn>
                <p:tgtEl>
                  <p:spTgt spid="7"/>
                </p:tgtEl>
              </p:cMediaNode>
            </p:audio>
          </p:childTnLst>
        </p:cTn>
      </p:par>
    </p:tnLst>
    <p:bldLst>
      <p:bldP spid="4" grpId="0" animBg="1"/>
      <p:bldP spid="2" grpId="0"/>
      <p:bldP spid="3"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478264" y="0"/>
            <a:ext cx="3251798" cy="3676206"/>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chemeClr val="bg2">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任意多边形 3"/>
          <p:cNvSpPr/>
          <p:nvPr/>
        </p:nvSpPr>
        <p:spPr>
          <a:xfrm>
            <a:off x="6170372" y="2204353"/>
            <a:ext cx="4391471" cy="4679437"/>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sp>
        <p:nvSpPr>
          <p:cNvPr id="5" name="文本框 18"/>
          <p:cNvSpPr txBox="1"/>
          <p:nvPr/>
        </p:nvSpPr>
        <p:spPr>
          <a:xfrm>
            <a:off x="2114579" y="1579074"/>
            <a:ext cx="1968044" cy="769263"/>
          </a:xfrm>
          <a:prstGeom prst="rect">
            <a:avLst/>
          </a:prstGeom>
          <a:noFill/>
        </p:spPr>
        <p:txBody>
          <a:bodyPr wrap="square" rtlCol="0">
            <a:spAutoFit/>
          </a:bodyPr>
          <a:lstStyle/>
          <a:p>
            <a:pPr algn="ctr"/>
            <a:r>
              <a:rPr lang="zh-CN" altLang="en-US" sz="4400" dirty="0" smtClean="0">
                <a:solidFill>
                  <a:schemeClr val="bg1"/>
                </a:solidFill>
                <a:latin typeface="微软雅黑" panose="020B0503020204020204" pitchFamily="34" charset="-122"/>
                <a:ea typeface="微软雅黑" panose="020B0503020204020204" pitchFamily="34" charset="-122"/>
              </a:rPr>
              <a:t>第二章</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6" name="弧形 5"/>
          <p:cNvSpPr/>
          <p:nvPr/>
        </p:nvSpPr>
        <p:spPr>
          <a:xfrm rot="8155962">
            <a:off x="1964824" y="722586"/>
            <a:ext cx="2231731" cy="2231731"/>
          </a:xfrm>
          <a:prstGeom prst="arc">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任意多边形 6"/>
          <p:cNvSpPr/>
          <p:nvPr/>
        </p:nvSpPr>
        <p:spPr>
          <a:xfrm>
            <a:off x="6455957" y="2503488"/>
            <a:ext cx="3815541" cy="4597070"/>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no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sp>
        <p:nvSpPr>
          <p:cNvPr id="8" name="标题 4"/>
          <p:cNvSpPr txBox="1"/>
          <p:nvPr/>
        </p:nvSpPr>
        <p:spPr>
          <a:xfrm>
            <a:off x="6959896" y="3722331"/>
            <a:ext cx="2879653" cy="473374"/>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添加标题文字</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7179354" y="4652639"/>
            <a:ext cx="1436343" cy="215394"/>
            <a:chOff x="4369395" y="3284984"/>
            <a:chExt cx="1436675" cy="215444"/>
          </a:xfrm>
        </p:grpSpPr>
        <p:sp>
          <p:nvSpPr>
            <p:cNvPr id="1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369395" y="3316401"/>
              <a:ext cx="168551" cy="168551"/>
              <a:chOff x="5005199" y="3717032"/>
              <a:chExt cx="168551" cy="168551"/>
            </a:xfrm>
          </p:grpSpPr>
          <p:sp>
            <p:nvSpPr>
              <p:cNvPr id="12" name="椭圆 11"/>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等腰三角形 1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4" name="组合 13"/>
          <p:cNvGrpSpPr/>
          <p:nvPr/>
        </p:nvGrpSpPr>
        <p:grpSpPr>
          <a:xfrm>
            <a:off x="8619181" y="4652639"/>
            <a:ext cx="1436343" cy="215394"/>
            <a:chOff x="4369395" y="3284984"/>
            <a:chExt cx="1436675" cy="215444"/>
          </a:xfrm>
        </p:grpSpPr>
        <p:sp>
          <p:nvSpPr>
            <p:cNvPr id="1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369395" y="3316401"/>
              <a:ext cx="168551" cy="168551"/>
              <a:chOff x="5005199" y="3717032"/>
              <a:chExt cx="168551" cy="168551"/>
            </a:xfrm>
          </p:grpSpPr>
          <p:sp>
            <p:nvSpPr>
              <p:cNvPr id="17" name="椭圆 16"/>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等腰三角形 1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9" name="组合 18"/>
          <p:cNvGrpSpPr/>
          <p:nvPr/>
        </p:nvGrpSpPr>
        <p:grpSpPr>
          <a:xfrm>
            <a:off x="7179354" y="4941184"/>
            <a:ext cx="1436343" cy="215394"/>
            <a:chOff x="4369395" y="3284984"/>
            <a:chExt cx="1436675" cy="215444"/>
          </a:xfrm>
        </p:grpSpPr>
        <p:sp>
          <p:nvSpPr>
            <p:cNvPr id="2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4369395" y="3316401"/>
              <a:ext cx="168551" cy="168551"/>
              <a:chOff x="5005199" y="3717032"/>
              <a:chExt cx="168551" cy="168551"/>
            </a:xfrm>
          </p:grpSpPr>
          <p:sp>
            <p:nvSpPr>
              <p:cNvPr id="22" name="椭圆 21"/>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3" name="等腰三角形 2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4" name="组合 23"/>
          <p:cNvGrpSpPr/>
          <p:nvPr/>
        </p:nvGrpSpPr>
        <p:grpSpPr>
          <a:xfrm>
            <a:off x="8619181" y="4941184"/>
            <a:ext cx="1436343" cy="215394"/>
            <a:chOff x="4369395" y="3284984"/>
            <a:chExt cx="1436675" cy="215444"/>
          </a:xfrm>
        </p:grpSpPr>
        <p:sp>
          <p:nvSpPr>
            <p:cNvPr id="2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369395" y="3316401"/>
              <a:ext cx="168551" cy="168551"/>
              <a:chOff x="5005199" y="3717032"/>
              <a:chExt cx="168551" cy="168551"/>
            </a:xfrm>
          </p:grpSpPr>
          <p:sp>
            <p:nvSpPr>
              <p:cNvPr id="27" name="椭圆 26"/>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8" name="等腰三角形 2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9" name="组合 28"/>
          <p:cNvGrpSpPr/>
          <p:nvPr/>
        </p:nvGrpSpPr>
        <p:grpSpPr>
          <a:xfrm>
            <a:off x="7179354" y="5228570"/>
            <a:ext cx="1436343" cy="215394"/>
            <a:chOff x="4369395" y="3284984"/>
            <a:chExt cx="1436675" cy="215444"/>
          </a:xfrm>
        </p:grpSpPr>
        <p:sp>
          <p:nvSpPr>
            <p:cNvPr id="3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369395" y="3316401"/>
              <a:ext cx="168551" cy="168551"/>
              <a:chOff x="5005199" y="3717032"/>
              <a:chExt cx="168551" cy="168551"/>
            </a:xfrm>
          </p:grpSpPr>
          <p:sp>
            <p:nvSpPr>
              <p:cNvPr id="32" name="椭圆 31"/>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等腰三角形 3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4" name="组合 33"/>
          <p:cNvGrpSpPr/>
          <p:nvPr/>
        </p:nvGrpSpPr>
        <p:grpSpPr>
          <a:xfrm>
            <a:off x="8619181" y="5228570"/>
            <a:ext cx="1436343" cy="215394"/>
            <a:chOff x="4369395" y="3284984"/>
            <a:chExt cx="1436675" cy="215444"/>
          </a:xfrm>
        </p:grpSpPr>
        <p:sp>
          <p:nvSpPr>
            <p:cNvPr id="3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369395" y="3316401"/>
              <a:ext cx="168551" cy="168551"/>
              <a:chOff x="5005199" y="3717032"/>
              <a:chExt cx="168551" cy="168551"/>
            </a:xfrm>
          </p:grpSpPr>
          <p:sp>
            <p:nvSpPr>
              <p:cNvPr id="37" name="椭圆 36"/>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8" name="等腰三角形 3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cxnSp>
        <p:nvCxnSpPr>
          <p:cNvPr id="39" name="直接连接符 38"/>
          <p:cNvCxnSpPr/>
          <p:nvPr/>
        </p:nvCxnSpPr>
        <p:spPr>
          <a:xfrm>
            <a:off x="7175870" y="4364094"/>
            <a:ext cx="2471984" cy="0"/>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53" presetClass="entr" presetSubtype="16"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5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nodeType="withEffect">
                                  <p:stCondLst>
                                    <p:cond delay="5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50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nodeType="withEffect">
                                  <p:stCondLst>
                                    <p:cond delay="5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nodeType="withEffect">
                                  <p:stCondLst>
                                    <p:cond delay="50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par>
                                <p:cTn id="60" presetID="53" presetClass="entr" presetSubtype="16" fill="hold" nodeType="withEffect">
                                  <p:stCondLst>
                                    <p:cond delay="50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par>
                          <p:cTn id="65" fill="hold">
                            <p:stCondLst>
                              <p:cond delay="1500"/>
                            </p:stCondLst>
                            <p:childTnLst>
                              <p:par>
                                <p:cTn id="66" presetID="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ppt_x"/>
                                          </p:val>
                                        </p:tav>
                                        <p:tav tm="100000">
                                          <p:val>
                                            <p:strVal val="#ppt_x"/>
                                          </p:val>
                                        </p:tav>
                                      </p:tavLst>
                                    </p:anim>
                                    <p:anim calcmode="lin" valueType="num">
                                      <p:cBhvr additive="base">
                                        <p:cTn id="6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燕尾形 59"/>
          <p:cNvSpPr/>
          <p:nvPr/>
        </p:nvSpPr>
        <p:spPr>
          <a:xfrm>
            <a:off x="9660063" y="3394076"/>
            <a:ext cx="1480723" cy="654724"/>
          </a:xfrm>
          <a:prstGeom prst="chevron">
            <a:avLst>
              <a:gd name="adj" fmla="val 20519"/>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第七步</a:t>
            </a:r>
            <a:endParaRPr lang="zh-CN" altLang="en-US" sz="1400" dirty="0">
              <a:solidFill>
                <a:schemeClr val="bg1"/>
              </a:solidFill>
              <a:latin typeface="+mj-ea"/>
              <a:ea typeface="+mj-ea"/>
            </a:endParaRPr>
          </a:p>
        </p:txBody>
      </p:sp>
      <p:sp>
        <p:nvSpPr>
          <p:cNvPr id="61" name="矩形 60"/>
          <p:cNvSpPr/>
          <p:nvPr/>
        </p:nvSpPr>
        <p:spPr>
          <a:xfrm>
            <a:off x="690999" y="4257889"/>
            <a:ext cx="2201161" cy="1184940"/>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理解公司的整体目标</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62" name="矩形 61"/>
          <p:cNvSpPr/>
          <p:nvPr/>
        </p:nvSpPr>
        <p:spPr>
          <a:xfrm>
            <a:off x="2122467" y="2000047"/>
            <a:ext cx="2201161" cy="1184940"/>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目标符合SMART原则</a:t>
            </a:r>
            <a:endParaRPr lang="zh-CN" altLang="en-US"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63" name="矩形 62"/>
          <p:cNvSpPr/>
          <p:nvPr/>
        </p:nvSpPr>
        <p:spPr>
          <a:xfrm>
            <a:off x="3560614" y="4257889"/>
            <a:ext cx="2201161" cy="1184940"/>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上下级目标统一</a:t>
            </a:r>
            <a:endParaRPr lang="zh-CN" altLang="en-US"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64" name="矩形 63"/>
          <p:cNvSpPr/>
          <p:nvPr/>
        </p:nvSpPr>
        <p:spPr>
          <a:xfrm>
            <a:off x="5018380" y="2000047"/>
            <a:ext cx="2201161" cy="1184940"/>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检测问题，整备资源</a:t>
            </a:r>
            <a:endParaRPr lang="zh-CN" altLang="en-US"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65" name="矩形 64"/>
          <p:cNvSpPr/>
          <p:nvPr/>
        </p:nvSpPr>
        <p:spPr>
          <a:xfrm>
            <a:off x="6430228" y="4257889"/>
            <a:ext cx="2201161" cy="1184940"/>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完备技能和授权</a:t>
            </a:r>
            <a:endParaRPr lang="zh-CN" altLang="en-US"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66" name="矩形 65"/>
          <p:cNvSpPr/>
          <p:nvPr/>
        </p:nvSpPr>
        <p:spPr>
          <a:xfrm>
            <a:off x="7865036" y="2000047"/>
            <a:ext cx="2201161" cy="1184940"/>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与目标相关部门沟通</a:t>
            </a:r>
            <a:endParaRPr lang="zh-CN" altLang="en-US"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67" name="矩形 66"/>
          <p:cNvSpPr/>
          <p:nvPr/>
        </p:nvSpPr>
        <p:spPr>
          <a:xfrm>
            <a:off x="9299844" y="4257889"/>
            <a:ext cx="2201161" cy="1184940"/>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督促目标的执行</a:t>
            </a:r>
            <a:endParaRPr lang="zh-CN" altLang="en-US"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59" name="燕尾形 58"/>
          <p:cNvSpPr/>
          <p:nvPr/>
        </p:nvSpPr>
        <p:spPr>
          <a:xfrm>
            <a:off x="8225254" y="3394076"/>
            <a:ext cx="1480723" cy="654724"/>
          </a:xfrm>
          <a:prstGeom prst="chevron">
            <a:avLst>
              <a:gd name="adj" fmla="val 2051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第六步</a:t>
            </a:r>
            <a:endParaRPr lang="zh-CN" altLang="en-US" sz="1400" dirty="0">
              <a:solidFill>
                <a:schemeClr val="bg1"/>
              </a:solidFill>
              <a:latin typeface="+mj-ea"/>
              <a:ea typeface="+mj-ea"/>
            </a:endParaRPr>
          </a:p>
        </p:txBody>
      </p:sp>
      <p:sp>
        <p:nvSpPr>
          <p:cNvPr id="58" name="燕尾形 57"/>
          <p:cNvSpPr/>
          <p:nvPr/>
        </p:nvSpPr>
        <p:spPr>
          <a:xfrm>
            <a:off x="6790447" y="3394076"/>
            <a:ext cx="1480723" cy="654724"/>
          </a:xfrm>
          <a:prstGeom prst="chevron">
            <a:avLst>
              <a:gd name="adj" fmla="val 2051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第五步</a:t>
            </a:r>
            <a:endParaRPr lang="zh-CN" altLang="en-US" sz="1400" dirty="0">
              <a:solidFill>
                <a:schemeClr val="bg1"/>
              </a:solidFill>
              <a:latin typeface="+mj-ea"/>
              <a:ea typeface="+mj-ea"/>
            </a:endParaRPr>
          </a:p>
        </p:txBody>
      </p:sp>
      <p:sp>
        <p:nvSpPr>
          <p:cNvPr id="57" name="燕尾形 56"/>
          <p:cNvSpPr/>
          <p:nvPr/>
        </p:nvSpPr>
        <p:spPr>
          <a:xfrm>
            <a:off x="5355640" y="3394076"/>
            <a:ext cx="1480723" cy="654724"/>
          </a:xfrm>
          <a:prstGeom prst="chevron">
            <a:avLst>
              <a:gd name="adj" fmla="val 205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第四步</a:t>
            </a:r>
            <a:endParaRPr lang="zh-CN" altLang="en-US" sz="1400" dirty="0">
              <a:solidFill>
                <a:schemeClr val="bg1"/>
              </a:solidFill>
              <a:latin typeface="+mj-ea"/>
              <a:ea typeface="+mj-ea"/>
            </a:endParaRPr>
          </a:p>
        </p:txBody>
      </p:sp>
      <p:sp>
        <p:nvSpPr>
          <p:cNvPr id="56" name="燕尾形 55"/>
          <p:cNvSpPr/>
          <p:nvPr/>
        </p:nvSpPr>
        <p:spPr>
          <a:xfrm>
            <a:off x="3920833" y="3394076"/>
            <a:ext cx="1480723" cy="654724"/>
          </a:xfrm>
          <a:prstGeom prst="chevron">
            <a:avLst>
              <a:gd name="adj" fmla="val 205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第三步</a:t>
            </a:r>
            <a:endParaRPr lang="zh-CN" altLang="en-US" sz="1400" dirty="0">
              <a:solidFill>
                <a:schemeClr val="bg1"/>
              </a:solidFill>
              <a:latin typeface="+mj-ea"/>
              <a:ea typeface="+mj-ea"/>
            </a:endParaRPr>
          </a:p>
        </p:txBody>
      </p:sp>
      <p:sp>
        <p:nvSpPr>
          <p:cNvPr id="55" name="燕尾形 54"/>
          <p:cNvSpPr/>
          <p:nvPr/>
        </p:nvSpPr>
        <p:spPr>
          <a:xfrm>
            <a:off x="2486026" y="3394076"/>
            <a:ext cx="1480723" cy="654724"/>
          </a:xfrm>
          <a:prstGeom prst="chevron">
            <a:avLst>
              <a:gd name="adj" fmla="val 205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第二步</a:t>
            </a:r>
            <a:endParaRPr lang="zh-CN" altLang="en-US" sz="1400" dirty="0">
              <a:solidFill>
                <a:schemeClr val="bg1"/>
              </a:solidFill>
              <a:latin typeface="+mj-ea"/>
              <a:ea typeface="+mj-ea"/>
            </a:endParaRPr>
          </a:p>
        </p:txBody>
      </p:sp>
      <p:sp>
        <p:nvSpPr>
          <p:cNvPr id="10" name="燕尾形 9"/>
          <p:cNvSpPr/>
          <p:nvPr/>
        </p:nvSpPr>
        <p:spPr>
          <a:xfrm>
            <a:off x="1051218" y="3394076"/>
            <a:ext cx="1480723" cy="654724"/>
          </a:xfrm>
          <a:prstGeom prst="chevron">
            <a:avLst>
              <a:gd name="adj" fmla="val 20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zh-CN" altLang="en-US" sz="1400" dirty="0">
                <a:solidFill>
                  <a:schemeClr val="bg1"/>
                </a:solidFill>
                <a:latin typeface="+mj-ea"/>
                <a:ea typeface="+mj-ea"/>
              </a:rPr>
              <a:t>第一步</a:t>
            </a:r>
            <a:endParaRPr lang="zh-CN" altLang="en-US" sz="1400" dirty="0">
              <a:solidFill>
                <a:schemeClr val="bg1"/>
              </a:solidFill>
              <a:latin typeface="+mj-ea"/>
              <a:ea typeface="+mj-ea"/>
            </a:endParaRP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750"/>
                                        <p:tgtEl>
                                          <p:spTgt spid="61"/>
                                        </p:tgtEl>
                                      </p:cBhvr>
                                    </p:animEffect>
                                    <p:anim calcmode="lin" valueType="num">
                                      <p:cBhvr>
                                        <p:cTn id="12" dur="750" fill="hold"/>
                                        <p:tgtEl>
                                          <p:spTgt spid="61"/>
                                        </p:tgtEl>
                                        <p:attrNameLst>
                                          <p:attrName>ppt_x</p:attrName>
                                        </p:attrNameLst>
                                      </p:cBhvr>
                                      <p:tavLst>
                                        <p:tav tm="0">
                                          <p:val>
                                            <p:strVal val="#ppt_x"/>
                                          </p:val>
                                        </p:tav>
                                        <p:tav tm="100000">
                                          <p:val>
                                            <p:strVal val="#ppt_x"/>
                                          </p:val>
                                        </p:tav>
                                      </p:tavLst>
                                    </p:anim>
                                    <p:anim calcmode="lin" valueType="num">
                                      <p:cBhvr>
                                        <p:cTn id="13" dur="75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p:tgtEl>
                                          <p:spTgt spid="55"/>
                                        </p:tgtEl>
                                        <p:attrNameLst>
                                          <p:attrName>ppt_x</p:attrName>
                                        </p:attrNameLst>
                                      </p:cBhvr>
                                      <p:tavLst>
                                        <p:tav tm="0">
                                          <p:val>
                                            <p:strVal val="#ppt_x-#ppt_w*1.125000"/>
                                          </p:val>
                                        </p:tav>
                                        <p:tav tm="100000">
                                          <p:val>
                                            <p:strVal val="#ppt_x"/>
                                          </p:val>
                                        </p:tav>
                                      </p:tavLst>
                                    </p:anim>
                                    <p:animEffect transition="in" filter="wipe(right)">
                                      <p:cBhvr>
                                        <p:cTn id="19" dur="500"/>
                                        <p:tgtEl>
                                          <p:spTgt spid="55"/>
                                        </p:tgtEl>
                                      </p:cBhvr>
                                    </p:animEffect>
                                  </p:childTnLst>
                                </p:cTn>
                              </p:par>
                              <p:par>
                                <p:cTn id="20" presetID="47" presetClass="entr" presetSubtype="0" fill="hold" grpId="0"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750"/>
                                        <p:tgtEl>
                                          <p:spTgt spid="62"/>
                                        </p:tgtEl>
                                      </p:cBhvr>
                                    </p:animEffect>
                                    <p:anim calcmode="lin" valueType="num">
                                      <p:cBhvr>
                                        <p:cTn id="23" dur="750" fill="hold"/>
                                        <p:tgtEl>
                                          <p:spTgt spid="62"/>
                                        </p:tgtEl>
                                        <p:attrNameLst>
                                          <p:attrName>ppt_x</p:attrName>
                                        </p:attrNameLst>
                                      </p:cBhvr>
                                      <p:tavLst>
                                        <p:tav tm="0">
                                          <p:val>
                                            <p:strVal val="#ppt_x"/>
                                          </p:val>
                                        </p:tav>
                                        <p:tav tm="100000">
                                          <p:val>
                                            <p:strVal val="#ppt_x"/>
                                          </p:val>
                                        </p:tav>
                                      </p:tavLst>
                                    </p:anim>
                                    <p:anim calcmode="lin" valueType="num">
                                      <p:cBhvr>
                                        <p:cTn id="24" dur="75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p:tgtEl>
                                          <p:spTgt spid="56"/>
                                        </p:tgtEl>
                                        <p:attrNameLst>
                                          <p:attrName>ppt_x</p:attrName>
                                        </p:attrNameLst>
                                      </p:cBhvr>
                                      <p:tavLst>
                                        <p:tav tm="0">
                                          <p:val>
                                            <p:strVal val="#ppt_x-#ppt_w*1.125000"/>
                                          </p:val>
                                        </p:tav>
                                        <p:tav tm="100000">
                                          <p:val>
                                            <p:strVal val="#ppt_x"/>
                                          </p:val>
                                        </p:tav>
                                      </p:tavLst>
                                    </p:anim>
                                    <p:animEffect transition="in" filter="wipe(right)">
                                      <p:cBhvr>
                                        <p:cTn id="30" dur="500"/>
                                        <p:tgtEl>
                                          <p:spTgt spid="56"/>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750"/>
                                        <p:tgtEl>
                                          <p:spTgt spid="63"/>
                                        </p:tgtEl>
                                      </p:cBhvr>
                                    </p:animEffect>
                                    <p:anim calcmode="lin" valueType="num">
                                      <p:cBhvr>
                                        <p:cTn id="34" dur="750" fill="hold"/>
                                        <p:tgtEl>
                                          <p:spTgt spid="63"/>
                                        </p:tgtEl>
                                        <p:attrNameLst>
                                          <p:attrName>ppt_x</p:attrName>
                                        </p:attrNameLst>
                                      </p:cBhvr>
                                      <p:tavLst>
                                        <p:tav tm="0">
                                          <p:val>
                                            <p:strVal val="#ppt_x"/>
                                          </p:val>
                                        </p:tav>
                                        <p:tav tm="100000">
                                          <p:val>
                                            <p:strVal val="#ppt_x"/>
                                          </p:val>
                                        </p:tav>
                                      </p:tavLst>
                                    </p:anim>
                                    <p:anim calcmode="lin" valueType="num">
                                      <p:cBhvr>
                                        <p:cTn id="35" dur="75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2" presetClass="entr" presetSubtype="8" fill="hold" grpId="0" nodeType="click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p:tgtEl>
                                          <p:spTgt spid="57"/>
                                        </p:tgtEl>
                                        <p:attrNameLst>
                                          <p:attrName>ppt_x</p:attrName>
                                        </p:attrNameLst>
                                      </p:cBhvr>
                                      <p:tavLst>
                                        <p:tav tm="0">
                                          <p:val>
                                            <p:strVal val="#ppt_x-#ppt_w*1.125000"/>
                                          </p:val>
                                        </p:tav>
                                        <p:tav tm="100000">
                                          <p:val>
                                            <p:strVal val="#ppt_x"/>
                                          </p:val>
                                        </p:tav>
                                      </p:tavLst>
                                    </p:anim>
                                    <p:animEffect transition="in" filter="wipe(right)">
                                      <p:cBhvr>
                                        <p:cTn id="41" dur="500"/>
                                        <p:tgtEl>
                                          <p:spTgt spid="57"/>
                                        </p:tgtEl>
                                      </p:cBhvr>
                                    </p:animEffect>
                                  </p:childTnLst>
                                </p:cTn>
                              </p:par>
                              <p:par>
                                <p:cTn id="42" presetID="47"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750"/>
                                        <p:tgtEl>
                                          <p:spTgt spid="64"/>
                                        </p:tgtEl>
                                      </p:cBhvr>
                                    </p:animEffect>
                                    <p:anim calcmode="lin" valueType="num">
                                      <p:cBhvr>
                                        <p:cTn id="45" dur="750" fill="hold"/>
                                        <p:tgtEl>
                                          <p:spTgt spid="64"/>
                                        </p:tgtEl>
                                        <p:attrNameLst>
                                          <p:attrName>ppt_x</p:attrName>
                                        </p:attrNameLst>
                                      </p:cBhvr>
                                      <p:tavLst>
                                        <p:tav tm="0">
                                          <p:val>
                                            <p:strVal val="#ppt_x"/>
                                          </p:val>
                                        </p:tav>
                                        <p:tav tm="100000">
                                          <p:val>
                                            <p:strVal val="#ppt_x"/>
                                          </p:val>
                                        </p:tav>
                                      </p:tavLst>
                                    </p:anim>
                                    <p:anim calcmode="lin" valueType="num">
                                      <p:cBhvr>
                                        <p:cTn id="46" dur="75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grpId="0" nodeType="click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500"/>
                                        <p:tgtEl>
                                          <p:spTgt spid="58"/>
                                        </p:tgtEl>
                                        <p:attrNameLst>
                                          <p:attrName>ppt_x</p:attrName>
                                        </p:attrNameLst>
                                      </p:cBhvr>
                                      <p:tavLst>
                                        <p:tav tm="0">
                                          <p:val>
                                            <p:strVal val="#ppt_x-#ppt_w*1.125000"/>
                                          </p:val>
                                        </p:tav>
                                        <p:tav tm="100000">
                                          <p:val>
                                            <p:strVal val="#ppt_x"/>
                                          </p:val>
                                        </p:tav>
                                      </p:tavLst>
                                    </p:anim>
                                    <p:animEffect transition="in" filter="wipe(right)">
                                      <p:cBhvr>
                                        <p:cTn id="52" dur="500"/>
                                        <p:tgtEl>
                                          <p:spTgt spid="58"/>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750"/>
                                        <p:tgtEl>
                                          <p:spTgt spid="65"/>
                                        </p:tgtEl>
                                      </p:cBhvr>
                                    </p:animEffect>
                                    <p:anim calcmode="lin" valueType="num">
                                      <p:cBhvr>
                                        <p:cTn id="56" dur="750" fill="hold"/>
                                        <p:tgtEl>
                                          <p:spTgt spid="65"/>
                                        </p:tgtEl>
                                        <p:attrNameLst>
                                          <p:attrName>ppt_x</p:attrName>
                                        </p:attrNameLst>
                                      </p:cBhvr>
                                      <p:tavLst>
                                        <p:tav tm="0">
                                          <p:val>
                                            <p:strVal val="#ppt_x"/>
                                          </p:val>
                                        </p:tav>
                                        <p:tav tm="100000">
                                          <p:val>
                                            <p:strVal val="#ppt_x"/>
                                          </p:val>
                                        </p:tav>
                                      </p:tavLst>
                                    </p:anim>
                                    <p:anim calcmode="lin" valueType="num">
                                      <p:cBhvr>
                                        <p:cTn id="57" dur="75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2" presetClass="entr" presetSubtype="8" fill="hold" grpId="0" nodeType="click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500"/>
                                        <p:tgtEl>
                                          <p:spTgt spid="59"/>
                                        </p:tgtEl>
                                        <p:attrNameLst>
                                          <p:attrName>ppt_x</p:attrName>
                                        </p:attrNameLst>
                                      </p:cBhvr>
                                      <p:tavLst>
                                        <p:tav tm="0">
                                          <p:val>
                                            <p:strVal val="#ppt_x-#ppt_w*1.125000"/>
                                          </p:val>
                                        </p:tav>
                                        <p:tav tm="100000">
                                          <p:val>
                                            <p:strVal val="#ppt_x"/>
                                          </p:val>
                                        </p:tav>
                                      </p:tavLst>
                                    </p:anim>
                                    <p:animEffect transition="in" filter="wipe(right)">
                                      <p:cBhvr>
                                        <p:cTn id="63" dur="500"/>
                                        <p:tgtEl>
                                          <p:spTgt spid="59"/>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750"/>
                                        <p:tgtEl>
                                          <p:spTgt spid="66"/>
                                        </p:tgtEl>
                                      </p:cBhvr>
                                    </p:animEffect>
                                    <p:anim calcmode="lin" valueType="num">
                                      <p:cBhvr>
                                        <p:cTn id="67" dur="750" fill="hold"/>
                                        <p:tgtEl>
                                          <p:spTgt spid="66"/>
                                        </p:tgtEl>
                                        <p:attrNameLst>
                                          <p:attrName>ppt_x</p:attrName>
                                        </p:attrNameLst>
                                      </p:cBhvr>
                                      <p:tavLst>
                                        <p:tav tm="0">
                                          <p:val>
                                            <p:strVal val="#ppt_x"/>
                                          </p:val>
                                        </p:tav>
                                        <p:tav tm="100000">
                                          <p:val>
                                            <p:strVal val="#ppt_x"/>
                                          </p:val>
                                        </p:tav>
                                      </p:tavLst>
                                    </p:anim>
                                    <p:anim calcmode="lin" valueType="num">
                                      <p:cBhvr>
                                        <p:cTn id="68" dur="75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2" presetClass="entr" presetSubtype="8" fill="hold" grpId="0" nodeType="click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additive="base">
                                        <p:cTn id="73" dur="500"/>
                                        <p:tgtEl>
                                          <p:spTgt spid="60"/>
                                        </p:tgtEl>
                                        <p:attrNameLst>
                                          <p:attrName>ppt_x</p:attrName>
                                        </p:attrNameLst>
                                      </p:cBhvr>
                                      <p:tavLst>
                                        <p:tav tm="0">
                                          <p:val>
                                            <p:strVal val="#ppt_x-#ppt_w*1.125000"/>
                                          </p:val>
                                        </p:tav>
                                        <p:tav tm="100000">
                                          <p:val>
                                            <p:strVal val="#ppt_x"/>
                                          </p:val>
                                        </p:tav>
                                      </p:tavLst>
                                    </p:anim>
                                    <p:animEffect transition="in" filter="wipe(right)">
                                      <p:cBhvr>
                                        <p:cTn id="74" dur="500"/>
                                        <p:tgtEl>
                                          <p:spTgt spid="60"/>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fade">
                                      <p:cBhvr>
                                        <p:cTn id="77" dur="750"/>
                                        <p:tgtEl>
                                          <p:spTgt spid="67"/>
                                        </p:tgtEl>
                                      </p:cBhvr>
                                    </p:animEffect>
                                    <p:anim calcmode="lin" valueType="num">
                                      <p:cBhvr>
                                        <p:cTn id="78" dur="750" fill="hold"/>
                                        <p:tgtEl>
                                          <p:spTgt spid="67"/>
                                        </p:tgtEl>
                                        <p:attrNameLst>
                                          <p:attrName>ppt_x</p:attrName>
                                        </p:attrNameLst>
                                      </p:cBhvr>
                                      <p:tavLst>
                                        <p:tav tm="0">
                                          <p:val>
                                            <p:strVal val="#ppt_x"/>
                                          </p:val>
                                        </p:tav>
                                        <p:tav tm="100000">
                                          <p:val>
                                            <p:strVal val="#ppt_x"/>
                                          </p:val>
                                        </p:tav>
                                      </p:tavLst>
                                    </p:anim>
                                    <p:anim calcmode="lin" valueType="num">
                                      <p:cBhvr>
                                        <p:cTn id="79" dur="75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p:bldP spid="63" grpId="0"/>
      <p:bldP spid="64" grpId="0"/>
      <p:bldP spid="65" grpId="0"/>
      <p:bldP spid="66" grpId="0"/>
      <p:bldP spid="67" grpId="0"/>
      <p:bldP spid="59" grpId="0" animBg="1"/>
      <p:bldP spid="58" grpId="0" animBg="1"/>
      <p:bldP spid="57" grpId="0" animBg="1"/>
      <p:bldP spid="56" grpId="0" animBg="1"/>
      <p:bldP spid="55"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9" name="组合 198"/>
          <p:cNvGrpSpPr/>
          <p:nvPr/>
        </p:nvGrpSpPr>
        <p:grpSpPr>
          <a:xfrm>
            <a:off x="4192090" y="3934126"/>
            <a:ext cx="4100807" cy="2054135"/>
            <a:chOff x="3258028" y="3190973"/>
            <a:chExt cx="2632002" cy="1318224"/>
          </a:xfrm>
          <a:effectLst>
            <a:outerShdw blurRad="254000" dist="38100" dir="2700000" algn="tl" rotWithShape="0">
              <a:prstClr val="black">
                <a:alpha val="40000"/>
              </a:prstClr>
            </a:outerShdw>
          </a:effectLst>
        </p:grpSpPr>
        <p:sp>
          <p:nvSpPr>
            <p:cNvPr id="200" name="等腰三角形 8"/>
            <p:cNvSpPr/>
            <p:nvPr/>
          </p:nvSpPr>
          <p:spPr>
            <a:xfrm>
              <a:off x="3258028" y="3443967"/>
              <a:ext cx="1808600" cy="106075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Lst>
              <a:ahLst/>
              <a:cxnLst>
                <a:cxn ang="0">
                  <a:pos x="connsiteX0-1" y="connsiteY0-2"/>
                </a:cxn>
                <a:cxn ang="0">
                  <a:pos x="connsiteX1-3" y="connsiteY1-4"/>
                </a:cxn>
                <a:cxn ang="0">
                  <a:pos x="connsiteX2-5" y="connsiteY2-6"/>
                </a:cxn>
                <a:cxn ang="0">
                  <a:pos x="connsiteX3-7" y="connsiteY3-8"/>
                </a:cxn>
              </a:cxnLst>
              <a:rect l="l" t="t" r="r" b="b"/>
              <a:pathLst>
                <a:path w="1808600" h="1060752">
                  <a:moveTo>
                    <a:pt x="0" y="730813"/>
                  </a:moveTo>
                  <a:lnTo>
                    <a:pt x="388182" y="0"/>
                  </a:lnTo>
                  <a:lnTo>
                    <a:pt x="1808600" y="1060752"/>
                  </a:lnTo>
                  <a:lnTo>
                    <a:pt x="0" y="730813"/>
                  </a:lnTo>
                  <a:close/>
                </a:path>
              </a:pathLst>
            </a:custGeom>
            <a:gradFill>
              <a:gsLst>
                <a:gs pos="20000">
                  <a:schemeClr val="accent4"/>
                </a:gs>
                <a:gs pos="68000">
                  <a:schemeClr val="accent3"/>
                </a:gs>
              </a:gsLst>
              <a:lin ang="11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01" name="等腰三角形 8"/>
            <p:cNvSpPr/>
            <p:nvPr/>
          </p:nvSpPr>
          <p:spPr>
            <a:xfrm>
              <a:off x="3647050" y="3190973"/>
              <a:ext cx="2242980" cy="1318224"/>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 name="connsiteX0-41" fmla="*/ 0 w 2690006"/>
                <a:gd name="connsiteY0-42" fmla="*/ 0 h 1107650"/>
                <a:gd name="connsiteX1-43" fmla="*/ 1269588 w 2690006"/>
                <a:gd name="connsiteY1-44" fmla="*/ 46898 h 1107650"/>
                <a:gd name="connsiteX2-45" fmla="*/ 2690006 w 2690006"/>
                <a:gd name="connsiteY2-46" fmla="*/ 1107650 h 1107650"/>
                <a:gd name="connsiteX3-47" fmla="*/ 0 w 2690006"/>
                <a:gd name="connsiteY3-48" fmla="*/ 0 h 1107650"/>
                <a:gd name="connsiteX0-49" fmla="*/ 0 w 2798414"/>
                <a:gd name="connsiteY0-50" fmla="*/ 0 h 1131217"/>
                <a:gd name="connsiteX1-51" fmla="*/ 1377996 w 2798414"/>
                <a:gd name="connsiteY1-52" fmla="*/ 70465 h 1131217"/>
                <a:gd name="connsiteX2-53" fmla="*/ 2798414 w 2798414"/>
                <a:gd name="connsiteY2-54" fmla="*/ 1131217 h 1131217"/>
                <a:gd name="connsiteX3-55" fmla="*/ 0 w 2798414"/>
                <a:gd name="connsiteY3-56" fmla="*/ 0 h 1131217"/>
                <a:gd name="connsiteX0-57" fmla="*/ 0 w 1417387"/>
                <a:gd name="connsiteY0-58" fmla="*/ 0 h 1065230"/>
                <a:gd name="connsiteX1-59" fmla="*/ 1377996 w 1417387"/>
                <a:gd name="connsiteY1-60" fmla="*/ 70465 h 1065230"/>
                <a:gd name="connsiteX2-61" fmla="*/ 1417387 w 1417387"/>
                <a:gd name="connsiteY2-62" fmla="*/ 1065230 h 1065230"/>
                <a:gd name="connsiteX3-63" fmla="*/ 0 w 1417387"/>
                <a:gd name="connsiteY3-64" fmla="*/ 0 h 1065230"/>
                <a:gd name="connsiteX0-65" fmla="*/ 0 w 2245262"/>
                <a:gd name="connsiteY0-66" fmla="*/ 0 h 1065230"/>
                <a:gd name="connsiteX1-67" fmla="*/ 2245262 w 2245262"/>
                <a:gd name="connsiteY1-68" fmla="*/ 456964 h 1065230"/>
                <a:gd name="connsiteX2-69" fmla="*/ 1417387 w 2245262"/>
                <a:gd name="connsiteY2-70" fmla="*/ 1065230 h 1065230"/>
                <a:gd name="connsiteX3-71" fmla="*/ 0 w 2245262"/>
                <a:gd name="connsiteY3-72" fmla="*/ 0 h 1065230"/>
                <a:gd name="connsiteX0-73" fmla="*/ 0 w 1495831"/>
                <a:gd name="connsiteY0-74" fmla="*/ 250047 h 1315277"/>
                <a:gd name="connsiteX1-75" fmla="*/ 1495831 w 1495831"/>
                <a:gd name="connsiteY1-76" fmla="*/ 0 h 1315277"/>
                <a:gd name="connsiteX2-77" fmla="*/ 1417387 w 1495831"/>
                <a:gd name="connsiteY2-78" fmla="*/ 1315277 h 1315277"/>
                <a:gd name="connsiteX3-79" fmla="*/ 0 w 1495831"/>
                <a:gd name="connsiteY3-80" fmla="*/ 250047 h 1315277"/>
                <a:gd name="connsiteX0-81" fmla="*/ 0 w 2235836"/>
                <a:gd name="connsiteY0-82" fmla="*/ 0 h 1065230"/>
                <a:gd name="connsiteX1-83" fmla="*/ 2235836 w 2235836"/>
                <a:gd name="connsiteY1-84" fmla="*/ 456964 h 1065230"/>
                <a:gd name="connsiteX2-85" fmla="*/ 1417387 w 2235836"/>
                <a:gd name="connsiteY2-86" fmla="*/ 1065230 h 1065230"/>
                <a:gd name="connsiteX3-87" fmla="*/ 0 w 2235836"/>
                <a:gd name="connsiteY3-88" fmla="*/ 0 h 1065230"/>
                <a:gd name="connsiteX0-89" fmla="*/ 0 w 2235836"/>
                <a:gd name="connsiteY0-90" fmla="*/ 159874 h 1225104"/>
                <a:gd name="connsiteX1-91" fmla="*/ 1068635 w 2235836"/>
                <a:gd name="connsiteY1-92" fmla="*/ 10575 h 1225104"/>
                <a:gd name="connsiteX2-93" fmla="*/ 2235836 w 2235836"/>
                <a:gd name="connsiteY2-94" fmla="*/ 616838 h 1225104"/>
                <a:gd name="connsiteX3-95" fmla="*/ 1417387 w 2235836"/>
                <a:gd name="connsiteY3-96" fmla="*/ 1225104 h 1225104"/>
                <a:gd name="connsiteX4" fmla="*/ 0 w 2235836"/>
                <a:gd name="connsiteY4" fmla="*/ 159874 h 1225104"/>
                <a:gd name="connsiteX0-97" fmla="*/ 0 w 2235836"/>
                <a:gd name="connsiteY0-98" fmla="*/ 149299 h 1214529"/>
                <a:gd name="connsiteX1-99" fmla="*/ 1068635 w 2235836"/>
                <a:gd name="connsiteY1-100" fmla="*/ 0 h 1214529"/>
                <a:gd name="connsiteX2-101" fmla="*/ 2235836 w 2235836"/>
                <a:gd name="connsiteY2-102" fmla="*/ 606263 h 1214529"/>
                <a:gd name="connsiteX3-103" fmla="*/ 1417387 w 2235836"/>
                <a:gd name="connsiteY3-104" fmla="*/ 1214529 h 1214529"/>
                <a:gd name="connsiteX4-105" fmla="*/ 0 w 2235836"/>
                <a:gd name="connsiteY4-106" fmla="*/ 149299 h 1214529"/>
                <a:gd name="connsiteX0-107" fmla="*/ 0 w 2235836"/>
                <a:gd name="connsiteY0-108" fmla="*/ 149299 h 1214529"/>
                <a:gd name="connsiteX1-109" fmla="*/ 1068635 w 2235836"/>
                <a:gd name="connsiteY1-110" fmla="*/ 0 h 1214529"/>
                <a:gd name="connsiteX2-111" fmla="*/ 2235836 w 2235836"/>
                <a:gd name="connsiteY2-112" fmla="*/ 606263 h 1214529"/>
                <a:gd name="connsiteX3-113" fmla="*/ 1417387 w 2235836"/>
                <a:gd name="connsiteY3-114" fmla="*/ 1214529 h 1214529"/>
                <a:gd name="connsiteX4-115" fmla="*/ 0 w 2235836"/>
                <a:gd name="connsiteY4-116" fmla="*/ 149299 h 1214529"/>
                <a:gd name="connsiteX0-117" fmla="*/ 0 w 2235836"/>
                <a:gd name="connsiteY0-118" fmla="*/ 182293 h 1247523"/>
                <a:gd name="connsiteX1-119" fmla="*/ 979081 w 2235836"/>
                <a:gd name="connsiteY1-120" fmla="*/ 0 h 1247523"/>
                <a:gd name="connsiteX2-121" fmla="*/ 2235836 w 2235836"/>
                <a:gd name="connsiteY2-122" fmla="*/ 639257 h 1247523"/>
                <a:gd name="connsiteX3-123" fmla="*/ 1417387 w 2235836"/>
                <a:gd name="connsiteY3-124" fmla="*/ 1247523 h 1247523"/>
                <a:gd name="connsiteX4-125" fmla="*/ 0 w 2235836"/>
                <a:gd name="connsiteY4-126" fmla="*/ 182293 h 1247523"/>
                <a:gd name="connsiteX0-127" fmla="*/ 0 w 2235836"/>
                <a:gd name="connsiteY0-128" fmla="*/ 224713 h 1289943"/>
                <a:gd name="connsiteX1-129" fmla="*/ 913093 w 2235836"/>
                <a:gd name="connsiteY1-130" fmla="*/ 0 h 1289943"/>
                <a:gd name="connsiteX2-131" fmla="*/ 2235836 w 2235836"/>
                <a:gd name="connsiteY2-132" fmla="*/ 681677 h 1289943"/>
                <a:gd name="connsiteX3-133" fmla="*/ 1417387 w 2235836"/>
                <a:gd name="connsiteY3-134" fmla="*/ 1289943 h 1289943"/>
                <a:gd name="connsiteX4-135" fmla="*/ 0 w 2235836"/>
                <a:gd name="connsiteY4-136" fmla="*/ 224713 h 1289943"/>
                <a:gd name="connsiteX0-137" fmla="*/ 0 w 2235836"/>
                <a:gd name="connsiteY0-138" fmla="*/ 252994 h 1318224"/>
                <a:gd name="connsiteX1-139" fmla="*/ 766978 w 2235836"/>
                <a:gd name="connsiteY1-140" fmla="*/ 0 h 1318224"/>
                <a:gd name="connsiteX2-141" fmla="*/ 2235836 w 2235836"/>
                <a:gd name="connsiteY2-142" fmla="*/ 709958 h 1318224"/>
                <a:gd name="connsiteX3-143" fmla="*/ 1417387 w 2235836"/>
                <a:gd name="connsiteY3-144" fmla="*/ 1318224 h 1318224"/>
                <a:gd name="connsiteX4-145" fmla="*/ 0 w 2235836"/>
                <a:gd name="connsiteY4-146" fmla="*/ 252994 h 1318224"/>
                <a:gd name="connsiteX0-147" fmla="*/ 0 w 2242980"/>
                <a:gd name="connsiteY0-148" fmla="*/ 252994 h 1318224"/>
                <a:gd name="connsiteX1-149" fmla="*/ 774122 w 2242980"/>
                <a:gd name="connsiteY1-150" fmla="*/ 0 h 1318224"/>
                <a:gd name="connsiteX2-151" fmla="*/ 2242980 w 2242980"/>
                <a:gd name="connsiteY2-152" fmla="*/ 709958 h 1318224"/>
                <a:gd name="connsiteX3-153" fmla="*/ 1424531 w 2242980"/>
                <a:gd name="connsiteY3-154" fmla="*/ 1318224 h 1318224"/>
                <a:gd name="connsiteX4-155" fmla="*/ 0 w 2242980"/>
                <a:gd name="connsiteY4-156" fmla="*/ 252994 h 1318224"/>
              </a:gdLst>
              <a:ahLst/>
              <a:cxnLst>
                <a:cxn ang="0">
                  <a:pos x="connsiteX0-1" y="connsiteY0-2"/>
                </a:cxn>
                <a:cxn ang="0">
                  <a:pos x="connsiteX1-3" y="connsiteY1-4"/>
                </a:cxn>
                <a:cxn ang="0">
                  <a:pos x="connsiteX2-5" y="connsiteY2-6"/>
                </a:cxn>
                <a:cxn ang="0">
                  <a:pos x="connsiteX3-7" y="connsiteY3-8"/>
                </a:cxn>
                <a:cxn ang="0">
                  <a:pos x="connsiteX4-105" y="connsiteY4-106"/>
                </a:cxn>
              </a:cxnLst>
              <a:rect l="l" t="t" r="r" b="b"/>
              <a:pathLst>
                <a:path w="2242980" h="1318224">
                  <a:moveTo>
                    <a:pt x="0" y="252994"/>
                  </a:moveTo>
                  <a:lnTo>
                    <a:pt x="774122" y="0"/>
                  </a:lnTo>
                  <a:lnTo>
                    <a:pt x="2242980" y="709958"/>
                  </a:lnTo>
                  <a:lnTo>
                    <a:pt x="1424531" y="1318224"/>
                  </a:lnTo>
                  <a:lnTo>
                    <a:pt x="0" y="252994"/>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02" name="等腰三角形 8"/>
            <p:cNvSpPr/>
            <p:nvPr/>
          </p:nvSpPr>
          <p:spPr>
            <a:xfrm>
              <a:off x="3258029" y="3448268"/>
              <a:ext cx="1565479" cy="1016400"/>
            </a:xfrm>
            <a:custGeom>
              <a:avLst/>
              <a:gdLst/>
              <a:ahLst/>
              <a:cxnLst/>
              <a:rect l="l" t="t" r="r" b="b"/>
              <a:pathLst>
                <a:path w="1565479" h="1016400">
                  <a:moveTo>
                    <a:pt x="388182" y="0"/>
                  </a:moveTo>
                  <a:lnTo>
                    <a:pt x="1373962" y="736169"/>
                  </a:lnTo>
                  <a:cubicBezTo>
                    <a:pt x="1429849" y="835734"/>
                    <a:pt x="1494124" y="929330"/>
                    <a:pt x="1565479" y="1016400"/>
                  </a:cubicBezTo>
                  <a:lnTo>
                    <a:pt x="0" y="730813"/>
                  </a:ln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203" name="组合 202"/>
          <p:cNvGrpSpPr/>
          <p:nvPr/>
        </p:nvGrpSpPr>
        <p:grpSpPr>
          <a:xfrm>
            <a:off x="4894725" y="1484784"/>
            <a:ext cx="2124215" cy="2621884"/>
            <a:chOff x="3708997" y="1619128"/>
            <a:chExt cx="1363375" cy="1682573"/>
          </a:xfrm>
        </p:grpSpPr>
        <p:sp>
          <p:nvSpPr>
            <p:cNvPr id="204" name="等腰三角形 8"/>
            <p:cNvSpPr/>
            <p:nvPr/>
          </p:nvSpPr>
          <p:spPr>
            <a:xfrm>
              <a:off x="3708997" y="2462629"/>
              <a:ext cx="1362677" cy="83907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 name="connsiteX0-41" fmla="*/ 0 w 2690006"/>
                <a:gd name="connsiteY0-42" fmla="*/ 0 h 1107650"/>
                <a:gd name="connsiteX1-43" fmla="*/ 1269588 w 2690006"/>
                <a:gd name="connsiteY1-44" fmla="*/ 46898 h 1107650"/>
                <a:gd name="connsiteX2-45" fmla="*/ 2690006 w 2690006"/>
                <a:gd name="connsiteY2-46" fmla="*/ 1107650 h 1107650"/>
                <a:gd name="connsiteX3-47" fmla="*/ 0 w 2690006"/>
                <a:gd name="connsiteY3-48" fmla="*/ 0 h 1107650"/>
                <a:gd name="connsiteX0-49" fmla="*/ 0 w 2798414"/>
                <a:gd name="connsiteY0-50" fmla="*/ 0 h 1131217"/>
                <a:gd name="connsiteX1-51" fmla="*/ 1377996 w 2798414"/>
                <a:gd name="connsiteY1-52" fmla="*/ 70465 h 1131217"/>
                <a:gd name="connsiteX2-53" fmla="*/ 2798414 w 2798414"/>
                <a:gd name="connsiteY2-54" fmla="*/ 1131217 h 1131217"/>
                <a:gd name="connsiteX3-55" fmla="*/ 0 w 2798414"/>
                <a:gd name="connsiteY3-56" fmla="*/ 0 h 1131217"/>
                <a:gd name="connsiteX0-57" fmla="*/ 0 w 1417387"/>
                <a:gd name="connsiteY0-58" fmla="*/ 0 h 1065230"/>
                <a:gd name="connsiteX1-59" fmla="*/ 1377996 w 1417387"/>
                <a:gd name="connsiteY1-60" fmla="*/ 70465 h 1065230"/>
                <a:gd name="connsiteX2-61" fmla="*/ 1417387 w 1417387"/>
                <a:gd name="connsiteY2-62" fmla="*/ 1065230 h 1065230"/>
                <a:gd name="connsiteX3-63" fmla="*/ 0 w 1417387"/>
                <a:gd name="connsiteY3-64" fmla="*/ 0 h 1065230"/>
                <a:gd name="connsiteX0-65" fmla="*/ 0 w 2245262"/>
                <a:gd name="connsiteY0-66" fmla="*/ 0 h 1065230"/>
                <a:gd name="connsiteX1-67" fmla="*/ 2245262 w 2245262"/>
                <a:gd name="connsiteY1-68" fmla="*/ 456964 h 1065230"/>
                <a:gd name="connsiteX2-69" fmla="*/ 1417387 w 2245262"/>
                <a:gd name="connsiteY2-70" fmla="*/ 1065230 h 1065230"/>
                <a:gd name="connsiteX3-71" fmla="*/ 0 w 2245262"/>
                <a:gd name="connsiteY3-72" fmla="*/ 0 h 1065230"/>
                <a:gd name="connsiteX0-73" fmla="*/ 0 w 1495831"/>
                <a:gd name="connsiteY0-74" fmla="*/ 250047 h 1315277"/>
                <a:gd name="connsiteX1-75" fmla="*/ 1495831 w 1495831"/>
                <a:gd name="connsiteY1-76" fmla="*/ 0 h 1315277"/>
                <a:gd name="connsiteX2-77" fmla="*/ 1417387 w 1495831"/>
                <a:gd name="connsiteY2-78" fmla="*/ 1315277 h 1315277"/>
                <a:gd name="connsiteX3-79" fmla="*/ 0 w 1495831"/>
                <a:gd name="connsiteY3-80" fmla="*/ 250047 h 1315277"/>
                <a:gd name="connsiteX0-81" fmla="*/ 0 w 2235836"/>
                <a:gd name="connsiteY0-82" fmla="*/ 0 h 1065230"/>
                <a:gd name="connsiteX1-83" fmla="*/ 2235836 w 2235836"/>
                <a:gd name="connsiteY1-84" fmla="*/ 456964 h 1065230"/>
                <a:gd name="connsiteX2-85" fmla="*/ 1417387 w 2235836"/>
                <a:gd name="connsiteY2-86" fmla="*/ 1065230 h 1065230"/>
                <a:gd name="connsiteX3-87" fmla="*/ 0 w 2235836"/>
                <a:gd name="connsiteY3-88" fmla="*/ 0 h 1065230"/>
                <a:gd name="connsiteX0-89" fmla="*/ 0 w 2914566"/>
                <a:gd name="connsiteY0-90" fmla="*/ 0 h 1564850"/>
                <a:gd name="connsiteX1-91" fmla="*/ 2914566 w 2914566"/>
                <a:gd name="connsiteY1-92" fmla="*/ 956584 h 1564850"/>
                <a:gd name="connsiteX2-93" fmla="*/ 2096117 w 2914566"/>
                <a:gd name="connsiteY2-94" fmla="*/ 1564850 h 1564850"/>
                <a:gd name="connsiteX3-95" fmla="*/ 0 w 2914566"/>
                <a:gd name="connsiteY3-96" fmla="*/ 0 h 1564850"/>
                <a:gd name="connsiteX0-97" fmla="*/ 0 w 2914566"/>
                <a:gd name="connsiteY0-98" fmla="*/ 0 h 1131217"/>
                <a:gd name="connsiteX1-99" fmla="*/ 2914566 w 2914566"/>
                <a:gd name="connsiteY1-100" fmla="*/ 956584 h 1131217"/>
                <a:gd name="connsiteX2-101" fmla="*/ 1403247 w 2914566"/>
                <a:gd name="connsiteY2-102" fmla="*/ 1131217 h 1131217"/>
                <a:gd name="connsiteX3-103" fmla="*/ 0 w 2914566"/>
                <a:gd name="connsiteY3-104" fmla="*/ 0 h 1131217"/>
                <a:gd name="connsiteX0-105" fmla="*/ 0 w 1403247"/>
                <a:gd name="connsiteY0-106" fmla="*/ 773234 h 1904451"/>
                <a:gd name="connsiteX1-107" fmla="*/ 1081053 w 1403247"/>
                <a:gd name="connsiteY1-108" fmla="*/ 0 h 1904451"/>
                <a:gd name="connsiteX2-109" fmla="*/ 1403247 w 1403247"/>
                <a:gd name="connsiteY2-110" fmla="*/ 1904451 h 1904451"/>
                <a:gd name="connsiteX3-111" fmla="*/ 0 w 1403247"/>
                <a:gd name="connsiteY3-112" fmla="*/ 773234 h 1904451"/>
                <a:gd name="connsiteX0-113" fmla="*/ 0 w 1733185"/>
                <a:gd name="connsiteY0-114" fmla="*/ 0 h 1932495"/>
                <a:gd name="connsiteX1-115" fmla="*/ 1410991 w 1733185"/>
                <a:gd name="connsiteY1-116" fmla="*/ 28044 h 1932495"/>
                <a:gd name="connsiteX2-117" fmla="*/ 1733185 w 1733185"/>
                <a:gd name="connsiteY2-118" fmla="*/ 1932495 h 1932495"/>
                <a:gd name="connsiteX3-119" fmla="*/ 0 w 1733185"/>
                <a:gd name="connsiteY3-120" fmla="*/ 0 h 1932495"/>
                <a:gd name="connsiteX0-121" fmla="*/ 0 w 1410991"/>
                <a:gd name="connsiteY0-122" fmla="*/ 0 h 1908928"/>
                <a:gd name="connsiteX1-123" fmla="*/ 1410991 w 1410991"/>
                <a:gd name="connsiteY1-124" fmla="*/ 28044 h 1908928"/>
                <a:gd name="connsiteX2-125" fmla="*/ 319164 w 1410991"/>
                <a:gd name="connsiteY2-126" fmla="*/ 1908928 h 1908928"/>
                <a:gd name="connsiteX3-127" fmla="*/ 0 w 1410991"/>
                <a:gd name="connsiteY3-128" fmla="*/ 0 h 1908928"/>
                <a:gd name="connsiteX0-129" fmla="*/ 0 w 355189"/>
                <a:gd name="connsiteY0-130" fmla="*/ 61510 h 1970438"/>
                <a:gd name="connsiteX1-131" fmla="*/ 355189 w 355189"/>
                <a:gd name="connsiteY1-132" fmla="*/ 0 h 1970438"/>
                <a:gd name="connsiteX2-133" fmla="*/ 319164 w 355189"/>
                <a:gd name="connsiteY2-134" fmla="*/ 1970438 h 1970438"/>
                <a:gd name="connsiteX3-135" fmla="*/ 0 w 355189"/>
                <a:gd name="connsiteY3-136" fmla="*/ 61510 h 1970438"/>
                <a:gd name="connsiteX0-137" fmla="*/ 0 w 355189"/>
                <a:gd name="connsiteY0-138" fmla="*/ 61510 h 1970438"/>
                <a:gd name="connsiteX1-139" fmla="*/ 355189 w 355189"/>
                <a:gd name="connsiteY1-140" fmla="*/ 0 h 1970438"/>
                <a:gd name="connsiteX2-141" fmla="*/ 339920 w 355189"/>
                <a:gd name="connsiteY2-142" fmla="*/ 857498 h 1970438"/>
                <a:gd name="connsiteX3-143" fmla="*/ 319164 w 355189"/>
                <a:gd name="connsiteY3-144" fmla="*/ 1970438 h 1970438"/>
                <a:gd name="connsiteX4" fmla="*/ 0 w 355189"/>
                <a:gd name="connsiteY4" fmla="*/ 61510 h 1970438"/>
                <a:gd name="connsiteX0-145" fmla="*/ 0 w 1141198"/>
                <a:gd name="connsiteY0-146" fmla="*/ 61510 h 1970438"/>
                <a:gd name="connsiteX1-147" fmla="*/ 355189 w 1141198"/>
                <a:gd name="connsiteY1-148" fmla="*/ 0 h 1970438"/>
                <a:gd name="connsiteX2-149" fmla="*/ 1141198 w 1141198"/>
                <a:gd name="connsiteY2-150" fmla="*/ 1380686 h 1970438"/>
                <a:gd name="connsiteX3-151" fmla="*/ 319164 w 1141198"/>
                <a:gd name="connsiteY3-152" fmla="*/ 1970438 h 1970438"/>
                <a:gd name="connsiteX4-153" fmla="*/ 0 w 1141198"/>
                <a:gd name="connsiteY4-154" fmla="*/ 61510 h 1970438"/>
                <a:gd name="connsiteX0-155" fmla="*/ 0 w 2055598"/>
                <a:gd name="connsiteY0-156" fmla="*/ 645972 h 1970438"/>
                <a:gd name="connsiteX1-157" fmla="*/ 1269589 w 2055598"/>
                <a:gd name="connsiteY1-158" fmla="*/ 0 h 1970438"/>
                <a:gd name="connsiteX2-159" fmla="*/ 2055598 w 2055598"/>
                <a:gd name="connsiteY2-160" fmla="*/ 1380686 h 1970438"/>
                <a:gd name="connsiteX3-161" fmla="*/ 1233564 w 2055598"/>
                <a:gd name="connsiteY3-162" fmla="*/ 1970438 h 1970438"/>
                <a:gd name="connsiteX4-163" fmla="*/ 0 w 2055598"/>
                <a:gd name="connsiteY4-164" fmla="*/ 645972 h 1970438"/>
                <a:gd name="connsiteX0-165" fmla="*/ 0 w 2055598"/>
                <a:gd name="connsiteY0-166" fmla="*/ 85077 h 1409543"/>
                <a:gd name="connsiteX1-167" fmla="*/ 317482 w 2055598"/>
                <a:gd name="connsiteY1-168" fmla="*/ 0 h 1409543"/>
                <a:gd name="connsiteX2-169" fmla="*/ 2055598 w 2055598"/>
                <a:gd name="connsiteY2-170" fmla="*/ 819791 h 1409543"/>
                <a:gd name="connsiteX3-171" fmla="*/ 1233564 w 2055598"/>
                <a:gd name="connsiteY3-172" fmla="*/ 1409543 h 1409543"/>
                <a:gd name="connsiteX4-173" fmla="*/ 0 w 2055598"/>
                <a:gd name="connsiteY4-174" fmla="*/ 85077 h 1409543"/>
                <a:gd name="connsiteX0-175" fmla="*/ 1043009 w 3098607"/>
                <a:gd name="connsiteY0-176" fmla="*/ 85077 h 853361"/>
                <a:gd name="connsiteX1-177" fmla="*/ 1360491 w 3098607"/>
                <a:gd name="connsiteY1-178" fmla="*/ 0 h 853361"/>
                <a:gd name="connsiteX2-179" fmla="*/ 3098607 w 3098607"/>
                <a:gd name="connsiteY2-180" fmla="*/ 819791 h 853361"/>
                <a:gd name="connsiteX3-181" fmla="*/ 0 w 3098607"/>
                <a:gd name="connsiteY3-182" fmla="*/ 853361 h 853361"/>
                <a:gd name="connsiteX4-183" fmla="*/ 1043009 w 3098607"/>
                <a:gd name="connsiteY4-184" fmla="*/ 85077 h 853361"/>
                <a:gd name="connsiteX0-185" fmla="*/ 1043009 w 1360491"/>
                <a:gd name="connsiteY0-186" fmla="*/ 85077 h 853361"/>
                <a:gd name="connsiteX1-187" fmla="*/ 1360491 w 1360491"/>
                <a:gd name="connsiteY1-188" fmla="*/ 0 h 853361"/>
                <a:gd name="connsiteX2-189" fmla="*/ 737193 w 1360491"/>
                <a:gd name="connsiteY2-190" fmla="*/ 744377 h 853361"/>
                <a:gd name="connsiteX3-191" fmla="*/ 0 w 1360491"/>
                <a:gd name="connsiteY3-192" fmla="*/ 853361 h 853361"/>
                <a:gd name="connsiteX4-193" fmla="*/ 1043009 w 1360491"/>
                <a:gd name="connsiteY4-194" fmla="*/ 85077 h 853361"/>
                <a:gd name="connsiteX0-195" fmla="*/ 1043009 w 1379345"/>
                <a:gd name="connsiteY0-196" fmla="*/ 85077 h 853361"/>
                <a:gd name="connsiteX1-197" fmla="*/ 1379345 w 1379345"/>
                <a:gd name="connsiteY1-198" fmla="*/ 0 h 853361"/>
                <a:gd name="connsiteX2-199" fmla="*/ 737193 w 1379345"/>
                <a:gd name="connsiteY2-200" fmla="*/ 744377 h 853361"/>
                <a:gd name="connsiteX3-201" fmla="*/ 0 w 1379345"/>
                <a:gd name="connsiteY3-202" fmla="*/ 853361 h 853361"/>
                <a:gd name="connsiteX4-203" fmla="*/ 1043009 w 1379345"/>
                <a:gd name="connsiteY4-204" fmla="*/ 85077 h 853361"/>
                <a:gd name="connsiteX0-205" fmla="*/ 1043009 w 1379345"/>
                <a:gd name="connsiteY0-206" fmla="*/ 85077 h 853361"/>
                <a:gd name="connsiteX1-207" fmla="*/ 1379345 w 1379345"/>
                <a:gd name="connsiteY1-208" fmla="*/ 0 h 853361"/>
                <a:gd name="connsiteX2-209" fmla="*/ 737193 w 1379345"/>
                <a:gd name="connsiteY2-210" fmla="*/ 744377 h 853361"/>
                <a:gd name="connsiteX3-211" fmla="*/ 0 w 1379345"/>
                <a:gd name="connsiteY3-212" fmla="*/ 853361 h 853361"/>
                <a:gd name="connsiteX4-213" fmla="*/ 1043009 w 1379345"/>
                <a:gd name="connsiteY4-214" fmla="*/ 85077 h 853361"/>
                <a:gd name="connsiteX0-215" fmla="*/ 1035865 w 1372201"/>
                <a:gd name="connsiteY0-216" fmla="*/ 85077 h 846217"/>
                <a:gd name="connsiteX1-217" fmla="*/ 1372201 w 1372201"/>
                <a:gd name="connsiteY1-218" fmla="*/ 0 h 846217"/>
                <a:gd name="connsiteX2-219" fmla="*/ 730049 w 1372201"/>
                <a:gd name="connsiteY2-220" fmla="*/ 744377 h 846217"/>
                <a:gd name="connsiteX3-221" fmla="*/ 0 w 1372201"/>
                <a:gd name="connsiteY3-222" fmla="*/ 846217 h 846217"/>
                <a:gd name="connsiteX4-223" fmla="*/ 1035865 w 1372201"/>
                <a:gd name="connsiteY4-224" fmla="*/ 85077 h 846217"/>
                <a:gd name="connsiteX0-225" fmla="*/ 1026340 w 1362676"/>
                <a:gd name="connsiteY0-226" fmla="*/ 85077 h 843835"/>
                <a:gd name="connsiteX1-227" fmla="*/ 1362676 w 1362676"/>
                <a:gd name="connsiteY1-228" fmla="*/ 0 h 843835"/>
                <a:gd name="connsiteX2-229" fmla="*/ 720524 w 1362676"/>
                <a:gd name="connsiteY2-230" fmla="*/ 744377 h 843835"/>
                <a:gd name="connsiteX3-231" fmla="*/ 0 w 1362676"/>
                <a:gd name="connsiteY3-232" fmla="*/ 843835 h 843835"/>
                <a:gd name="connsiteX4-233" fmla="*/ 1026340 w 1362676"/>
                <a:gd name="connsiteY4-234" fmla="*/ 85077 h 843835"/>
                <a:gd name="connsiteX0-235" fmla="*/ 1028722 w 1365058"/>
                <a:gd name="connsiteY0-236" fmla="*/ 85077 h 843835"/>
                <a:gd name="connsiteX1-237" fmla="*/ 1365058 w 1365058"/>
                <a:gd name="connsiteY1-238" fmla="*/ 0 h 843835"/>
                <a:gd name="connsiteX2-239" fmla="*/ 722906 w 1365058"/>
                <a:gd name="connsiteY2-240" fmla="*/ 744377 h 843835"/>
                <a:gd name="connsiteX3-241" fmla="*/ 0 w 1365058"/>
                <a:gd name="connsiteY3-242" fmla="*/ 843835 h 843835"/>
                <a:gd name="connsiteX4-243" fmla="*/ 1028722 w 1365058"/>
                <a:gd name="connsiteY4-244" fmla="*/ 85077 h 843835"/>
                <a:gd name="connsiteX0-245" fmla="*/ 1028722 w 1362677"/>
                <a:gd name="connsiteY0-246" fmla="*/ 80314 h 839072"/>
                <a:gd name="connsiteX1-247" fmla="*/ 1362677 w 1362677"/>
                <a:gd name="connsiteY1-248" fmla="*/ 0 h 839072"/>
                <a:gd name="connsiteX2-249" fmla="*/ 722906 w 1362677"/>
                <a:gd name="connsiteY2-250" fmla="*/ 739614 h 839072"/>
                <a:gd name="connsiteX3-251" fmla="*/ 0 w 1362677"/>
                <a:gd name="connsiteY3-252" fmla="*/ 839072 h 839072"/>
                <a:gd name="connsiteX4-253" fmla="*/ 1028722 w 1362677"/>
                <a:gd name="connsiteY4-254" fmla="*/ 80314 h 839072"/>
              </a:gdLst>
              <a:ahLst/>
              <a:cxnLst>
                <a:cxn ang="0">
                  <a:pos x="connsiteX0-1" y="connsiteY0-2"/>
                </a:cxn>
                <a:cxn ang="0">
                  <a:pos x="connsiteX1-3" y="connsiteY1-4"/>
                </a:cxn>
                <a:cxn ang="0">
                  <a:pos x="connsiteX2-5" y="connsiteY2-6"/>
                </a:cxn>
                <a:cxn ang="0">
                  <a:pos x="connsiteX3-7" y="connsiteY3-8"/>
                </a:cxn>
                <a:cxn ang="0">
                  <a:pos x="connsiteX4-153" y="connsiteY4-154"/>
                </a:cxn>
              </a:cxnLst>
              <a:rect l="l" t="t" r="r" b="b"/>
              <a:pathLst>
                <a:path w="1362677" h="839072">
                  <a:moveTo>
                    <a:pt x="1028722" y="80314"/>
                  </a:moveTo>
                  <a:lnTo>
                    <a:pt x="1362677" y="0"/>
                  </a:lnTo>
                  <a:lnTo>
                    <a:pt x="722906" y="739614"/>
                  </a:lnTo>
                  <a:lnTo>
                    <a:pt x="0" y="839072"/>
                  </a:lnTo>
                  <a:lnTo>
                    <a:pt x="1028722" y="80314"/>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5" name="等腰三角形 8"/>
            <p:cNvSpPr/>
            <p:nvPr/>
          </p:nvSpPr>
          <p:spPr>
            <a:xfrm>
              <a:off x="3711646" y="1619128"/>
              <a:ext cx="1028390" cy="1680539"/>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 name="connsiteX0-41" fmla="*/ 714754 w 2523354"/>
                <a:gd name="connsiteY0-42" fmla="*/ 645972 h 975911"/>
                <a:gd name="connsiteX1-43" fmla="*/ 0 w 2523354"/>
                <a:gd name="connsiteY1-44" fmla="*/ 0 h 975911"/>
                <a:gd name="connsiteX2-45" fmla="*/ 2523354 w 2523354"/>
                <a:gd name="connsiteY2-46" fmla="*/ 975911 h 975911"/>
                <a:gd name="connsiteX3-47" fmla="*/ 714754 w 2523354"/>
                <a:gd name="connsiteY3-48" fmla="*/ 645972 h 975911"/>
                <a:gd name="connsiteX0-49" fmla="*/ 0 w 3425297"/>
                <a:gd name="connsiteY0-50" fmla="*/ 1682921 h 1682921"/>
                <a:gd name="connsiteX1-51" fmla="*/ 901943 w 3425297"/>
                <a:gd name="connsiteY1-52" fmla="*/ 0 h 1682921"/>
                <a:gd name="connsiteX2-53" fmla="*/ 3425297 w 3425297"/>
                <a:gd name="connsiteY2-54" fmla="*/ 975911 h 1682921"/>
                <a:gd name="connsiteX3-55" fmla="*/ 0 w 3425297"/>
                <a:gd name="connsiteY3-56" fmla="*/ 1682921 h 1682921"/>
                <a:gd name="connsiteX0-57" fmla="*/ 0 w 1040315"/>
                <a:gd name="connsiteY0-58" fmla="*/ 1682921 h 1682921"/>
                <a:gd name="connsiteX1-59" fmla="*/ 901943 w 1040315"/>
                <a:gd name="connsiteY1-60" fmla="*/ 0 h 1682921"/>
                <a:gd name="connsiteX2-61" fmla="*/ 1040315 w 1040315"/>
                <a:gd name="connsiteY2-62" fmla="*/ 919350 h 1682921"/>
                <a:gd name="connsiteX3-63" fmla="*/ 0 w 1040315"/>
                <a:gd name="connsiteY3-64" fmla="*/ 1682921 h 1682921"/>
                <a:gd name="connsiteX0-65" fmla="*/ 0 w 1030790"/>
                <a:gd name="connsiteY0-66" fmla="*/ 1680539 h 1680539"/>
                <a:gd name="connsiteX1-67" fmla="*/ 892418 w 1030790"/>
                <a:gd name="connsiteY1-68" fmla="*/ 0 h 1680539"/>
                <a:gd name="connsiteX2-69" fmla="*/ 1030790 w 1030790"/>
                <a:gd name="connsiteY2-70" fmla="*/ 919350 h 1680539"/>
                <a:gd name="connsiteX3-71" fmla="*/ 0 w 1030790"/>
                <a:gd name="connsiteY3-72" fmla="*/ 1680539 h 1680539"/>
                <a:gd name="connsiteX0-73" fmla="*/ 0 w 1028390"/>
                <a:gd name="connsiteY0-74" fmla="*/ 1680539 h 1680539"/>
                <a:gd name="connsiteX1-75" fmla="*/ 892418 w 1028390"/>
                <a:gd name="connsiteY1-76" fmla="*/ 0 h 1680539"/>
                <a:gd name="connsiteX2-77" fmla="*/ 1028390 w 1028390"/>
                <a:gd name="connsiteY2-78" fmla="*/ 928950 h 1680539"/>
                <a:gd name="connsiteX3-79" fmla="*/ 0 w 1028390"/>
                <a:gd name="connsiteY3-80" fmla="*/ 1680539 h 1680539"/>
              </a:gdLst>
              <a:ahLst/>
              <a:cxnLst>
                <a:cxn ang="0">
                  <a:pos x="connsiteX0-1" y="connsiteY0-2"/>
                </a:cxn>
                <a:cxn ang="0">
                  <a:pos x="connsiteX1-3" y="connsiteY1-4"/>
                </a:cxn>
                <a:cxn ang="0">
                  <a:pos x="connsiteX2-5" y="connsiteY2-6"/>
                </a:cxn>
                <a:cxn ang="0">
                  <a:pos x="connsiteX3-7" y="connsiteY3-8"/>
                </a:cxn>
              </a:cxnLst>
              <a:rect l="l" t="t" r="r" b="b"/>
              <a:pathLst>
                <a:path w="1028390" h="1680539">
                  <a:moveTo>
                    <a:pt x="0" y="1680539"/>
                  </a:moveTo>
                  <a:lnTo>
                    <a:pt x="892418" y="0"/>
                  </a:lnTo>
                  <a:lnTo>
                    <a:pt x="1028390" y="928950"/>
                  </a:lnTo>
                  <a:lnTo>
                    <a:pt x="0" y="1680539"/>
                  </a:lnTo>
                  <a:close/>
                </a:path>
              </a:pathLst>
            </a:custGeom>
            <a:gradFill>
              <a:gsLst>
                <a:gs pos="0">
                  <a:schemeClr val="bg2"/>
                </a:gs>
                <a:gs pos="100000">
                  <a:schemeClr val="tx2"/>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6" name="等腰三角形 8"/>
            <p:cNvSpPr/>
            <p:nvPr/>
          </p:nvSpPr>
          <p:spPr>
            <a:xfrm>
              <a:off x="4601833" y="1619130"/>
              <a:ext cx="470539" cy="92886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 name="connsiteX0-41" fmla="*/ 714754 w 2523354"/>
                <a:gd name="connsiteY0-42" fmla="*/ 645972 h 975911"/>
                <a:gd name="connsiteX1-43" fmla="*/ 0 w 2523354"/>
                <a:gd name="connsiteY1-44" fmla="*/ 0 h 975911"/>
                <a:gd name="connsiteX2-45" fmla="*/ 2523354 w 2523354"/>
                <a:gd name="connsiteY2-46" fmla="*/ 975911 h 975911"/>
                <a:gd name="connsiteX3-47" fmla="*/ 714754 w 2523354"/>
                <a:gd name="connsiteY3-48" fmla="*/ 645972 h 975911"/>
                <a:gd name="connsiteX0-49" fmla="*/ 0 w 3425297"/>
                <a:gd name="connsiteY0-50" fmla="*/ 1682921 h 1682921"/>
                <a:gd name="connsiteX1-51" fmla="*/ 901943 w 3425297"/>
                <a:gd name="connsiteY1-52" fmla="*/ 0 h 1682921"/>
                <a:gd name="connsiteX2-53" fmla="*/ 3425297 w 3425297"/>
                <a:gd name="connsiteY2-54" fmla="*/ 975911 h 1682921"/>
                <a:gd name="connsiteX3-55" fmla="*/ 0 w 3425297"/>
                <a:gd name="connsiteY3-56" fmla="*/ 1682921 h 1682921"/>
                <a:gd name="connsiteX0-57" fmla="*/ 0 w 1040315"/>
                <a:gd name="connsiteY0-58" fmla="*/ 1682921 h 1682921"/>
                <a:gd name="connsiteX1-59" fmla="*/ 901943 w 1040315"/>
                <a:gd name="connsiteY1-60" fmla="*/ 0 h 1682921"/>
                <a:gd name="connsiteX2-61" fmla="*/ 1040315 w 1040315"/>
                <a:gd name="connsiteY2-62" fmla="*/ 919350 h 1682921"/>
                <a:gd name="connsiteX3-63" fmla="*/ 0 w 1040315"/>
                <a:gd name="connsiteY3-64" fmla="*/ 1682921 h 1682921"/>
                <a:gd name="connsiteX0-65" fmla="*/ 347109 w 1387424"/>
                <a:gd name="connsiteY0-66" fmla="*/ 1565086 h 1565086"/>
                <a:gd name="connsiteX1-67" fmla="*/ 0 w 1387424"/>
                <a:gd name="connsiteY1-68" fmla="*/ 0 h 1565086"/>
                <a:gd name="connsiteX2-69" fmla="*/ 1387424 w 1387424"/>
                <a:gd name="connsiteY2-70" fmla="*/ 801515 h 1565086"/>
                <a:gd name="connsiteX3-71" fmla="*/ 347109 w 1387424"/>
                <a:gd name="connsiteY3-72" fmla="*/ 1565086 h 1565086"/>
                <a:gd name="connsiteX0-73" fmla="*/ 139719 w 1387424"/>
                <a:gd name="connsiteY0-74" fmla="*/ 900496 h 900496"/>
                <a:gd name="connsiteX1-75" fmla="*/ 0 w 1387424"/>
                <a:gd name="connsiteY1-76" fmla="*/ 0 h 900496"/>
                <a:gd name="connsiteX2-77" fmla="*/ 1387424 w 1387424"/>
                <a:gd name="connsiteY2-78" fmla="*/ 801515 h 900496"/>
                <a:gd name="connsiteX3-79" fmla="*/ 139719 w 1387424"/>
                <a:gd name="connsiteY3-80" fmla="*/ 900496 h 900496"/>
                <a:gd name="connsiteX0-81" fmla="*/ 139719 w 477737"/>
                <a:gd name="connsiteY0-82" fmla="*/ 900496 h 900496"/>
                <a:gd name="connsiteX1-83" fmla="*/ 0 w 477737"/>
                <a:gd name="connsiteY1-84" fmla="*/ 0 h 900496"/>
                <a:gd name="connsiteX2-85" fmla="*/ 477737 w 477737"/>
                <a:gd name="connsiteY2-86" fmla="*/ 843936 h 900496"/>
                <a:gd name="connsiteX3-87" fmla="*/ 139719 w 477737"/>
                <a:gd name="connsiteY3-88" fmla="*/ 900496 h 900496"/>
                <a:gd name="connsiteX0-89" fmla="*/ 139719 w 477737"/>
                <a:gd name="connsiteY0-90" fmla="*/ 924063 h 924063"/>
                <a:gd name="connsiteX1-91" fmla="*/ 0 w 477737"/>
                <a:gd name="connsiteY1-92" fmla="*/ 0 h 924063"/>
                <a:gd name="connsiteX2-93" fmla="*/ 477737 w 477737"/>
                <a:gd name="connsiteY2-94" fmla="*/ 843936 h 924063"/>
                <a:gd name="connsiteX3-95" fmla="*/ 139719 w 477737"/>
                <a:gd name="connsiteY3-96" fmla="*/ 924063 h 924063"/>
                <a:gd name="connsiteX0-97" fmla="*/ 139719 w 477737"/>
                <a:gd name="connsiteY0-98" fmla="*/ 928862 h 928862"/>
                <a:gd name="connsiteX1-99" fmla="*/ 0 w 477737"/>
                <a:gd name="connsiteY1-100" fmla="*/ 0 h 928862"/>
                <a:gd name="connsiteX2-101" fmla="*/ 477737 w 477737"/>
                <a:gd name="connsiteY2-102" fmla="*/ 843936 h 928862"/>
                <a:gd name="connsiteX3-103" fmla="*/ 139719 w 477737"/>
                <a:gd name="connsiteY3-104" fmla="*/ 928862 h 928862"/>
                <a:gd name="connsiteX0-105" fmla="*/ 132520 w 470538"/>
                <a:gd name="connsiteY0-106" fmla="*/ 928862 h 928862"/>
                <a:gd name="connsiteX1-107" fmla="*/ 0 w 470538"/>
                <a:gd name="connsiteY1-108" fmla="*/ 0 h 928862"/>
                <a:gd name="connsiteX2-109" fmla="*/ 470538 w 470538"/>
                <a:gd name="connsiteY2-110" fmla="*/ 843936 h 928862"/>
                <a:gd name="connsiteX3-111" fmla="*/ 132520 w 470538"/>
                <a:gd name="connsiteY3-112" fmla="*/ 928862 h 928862"/>
              </a:gdLst>
              <a:ahLst/>
              <a:cxnLst>
                <a:cxn ang="0">
                  <a:pos x="connsiteX0-1" y="connsiteY0-2"/>
                </a:cxn>
                <a:cxn ang="0">
                  <a:pos x="connsiteX1-3" y="connsiteY1-4"/>
                </a:cxn>
                <a:cxn ang="0">
                  <a:pos x="connsiteX2-5" y="connsiteY2-6"/>
                </a:cxn>
                <a:cxn ang="0">
                  <a:pos x="connsiteX3-7" y="connsiteY3-8"/>
                </a:cxn>
              </a:cxnLst>
              <a:rect l="l" t="t" r="r" b="b"/>
              <a:pathLst>
                <a:path w="470538" h="928862">
                  <a:moveTo>
                    <a:pt x="132520" y="928862"/>
                  </a:moveTo>
                  <a:lnTo>
                    <a:pt x="0" y="0"/>
                  </a:lnTo>
                  <a:lnTo>
                    <a:pt x="470538" y="843936"/>
                  </a:lnTo>
                  <a:lnTo>
                    <a:pt x="132520" y="928862"/>
                  </a:lnTo>
                  <a:close/>
                </a:path>
              </a:pathLst>
            </a:custGeom>
            <a:gradFill>
              <a:gsLst>
                <a:gs pos="24000">
                  <a:schemeClr val="bg2"/>
                </a:gs>
                <a:gs pos="100000">
                  <a:schemeClr val="tx2"/>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7" name="等腰三角形 8"/>
            <p:cNvSpPr/>
            <p:nvPr/>
          </p:nvSpPr>
          <p:spPr>
            <a:xfrm>
              <a:off x="3715061" y="1619128"/>
              <a:ext cx="894532" cy="1680539"/>
            </a:xfrm>
            <a:custGeom>
              <a:avLst/>
              <a:gdLst/>
              <a:ahLst/>
              <a:cxnLst/>
              <a:rect l="l" t="t" r="r" b="b"/>
              <a:pathLst>
                <a:path w="894532" h="1680539">
                  <a:moveTo>
                    <a:pt x="892418" y="0"/>
                  </a:moveTo>
                  <a:lnTo>
                    <a:pt x="894532" y="14045"/>
                  </a:lnTo>
                  <a:cubicBezTo>
                    <a:pt x="683384" y="377592"/>
                    <a:pt x="562167" y="806849"/>
                    <a:pt x="560747" y="1266455"/>
                  </a:cubicBezTo>
                  <a:lnTo>
                    <a:pt x="0" y="1680539"/>
                  </a:ln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08" name="组合 207"/>
          <p:cNvGrpSpPr/>
          <p:nvPr/>
        </p:nvGrpSpPr>
        <p:grpSpPr>
          <a:xfrm>
            <a:off x="4845252" y="2906400"/>
            <a:ext cx="3465016" cy="3081585"/>
            <a:chOff x="3677245" y="2531438"/>
            <a:chExt cx="2223935" cy="1977582"/>
          </a:xfrm>
        </p:grpSpPr>
        <p:sp>
          <p:nvSpPr>
            <p:cNvPr id="209" name="等腰三角形 8"/>
            <p:cNvSpPr/>
            <p:nvPr/>
          </p:nvSpPr>
          <p:spPr>
            <a:xfrm>
              <a:off x="3677245" y="2595039"/>
              <a:ext cx="1403247" cy="1909213"/>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 name="connsiteX0-41" fmla="*/ 0 w 2690006"/>
                <a:gd name="connsiteY0-42" fmla="*/ 0 h 1107650"/>
                <a:gd name="connsiteX1-43" fmla="*/ 1269588 w 2690006"/>
                <a:gd name="connsiteY1-44" fmla="*/ 46898 h 1107650"/>
                <a:gd name="connsiteX2-45" fmla="*/ 2690006 w 2690006"/>
                <a:gd name="connsiteY2-46" fmla="*/ 1107650 h 1107650"/>
                <a:gd name="connsiteX3-47" fmla="*/ 0 w 2690006"/>
                <a:gd name="connsiteY3-48" fmla="*/ 0 h 1107650"/>
                <a:gd name="connsiteX0-49" fmla="*/ 0 w 2798414"/>
                <a:gd name="connsiteY0-50" fmla="*/ 0 h 1131217"/>
                <a:gd name="connsiteX1-51" fmla="*/ 1377996 w 2798414"/>
                <a:gd name="connsiteY1-52" fmla="*/ 70465 h 1131217"/>
                <a:gd name="connsiteX2-53" fmla="*/ 2798414 w 2798414"/>
                <a:gd name="connsiteY2-54" fmla="*/ 1131217 h 1131217"/>
                <a:gd name="connsiteX3-55" fmla="*/ 0 w 2798414"/>
                <a:gd name="connsiteY3-56" fmla="*/ 0 h 1131217"/>
                <a:gd name="connsiteX0-57" fmla="*/ 0 w 1417387"/>
                <a:gd name="connsiteY0-58" fmla="*/ 0 h 1065230"/>
                <a:gd name="connsiteX1-59" fmla="*/ 1377996 w 1417387"/>
                <a:gd name="connsiteY1-60" fmla="*/ 70465 h 1065230"/>
                <a:gd name="connsiteX2-61" fmla="*/ 1417387 w 1417387"/>
                <a:gd name="connsiteY2-62" fmla="*/ 1065230 h 1065230"/>
                <a:gd name="connsiteX3-63" fmla="*/ 0 w 1417387"/>
                <a:gd name="connsiteY3-64" fmla="*/ 0 h 1065230"/>
                <a:gd name="connsiteX0-65" fmla="*/ 0 w 2245262"/>
                <a:gd name="connsiteY0-66" fmla="*/ 0 h 1065230"/>
                <a:gd name="connsiteX1-67" fmla="*/ 2245262 w 2245262"/>
                <a:gd name="connsiteY1-68" fmla="*/ 456964 h 1065230"/>
                <a:gd name="connsiteX2-69" fmla="*/ 1417387 w 2245262"/>
                <a:gd name="connsiteY2-70" fmla="*/ 1065230 h 1065230"/>
                <a:gd name="connsiteX3-71" fmla="*/ 0 w 2245262"/>
                <a:gd name="connsiteY3-72" fmla="*/ 0 h 1065230"/>
                <a:gd name="connsiteX0-73" fmla="*/ 0 w 1495831"/>
                <a:gd name="connsiteY0-74" fmla="*/ 250047 h 1315277"/>
                <a:gd name="connsiteX1-75" fmla="*/ 1495831 w 1495831"/>
                <a:gd name="connsiteY1-76" fmla="*/ 0 h 1315277"/>
                <a:gd name="connsiteX2-77" fmla="*/ 1417387 w 1495831"/>
                <a:gd name="connsiteY2-78" fmla="*/ 1315277 h 1315277"/>
                <a:gd name="connsiteX3-79" fmla="*/ 0 w 1495831"/>
                <a:gd name="connsiteY3-80" fmla="*/ 250047 h 1315277"/>
                <a:gd name="connsiteX0-81" fmla="*/ 0 w 2235836"/>
                <a:gd name="connsiteY0-82" fmla="*/ 0 h 1065230"/>
                <a:gd name="connsiteX1-83" fmla="*/ 2235836 w 2235836"/>
                <a:gd name="connsiteY1-84" fmla="*/ 456964 h 1065230"/>
                <a:gd name="connsiteX2-85" fmla="*/ 1417387 w 2235836"/>
                <a:gd name="connsiteY2-86" fmla="*/ 1065230 h 1065230"/>
                <a:gd name="connsiteX3-87" fmla="*/ 0 w 2235836"/>
                <a:gd name="connsiteY3-88" fmla="*/ 0 h 1065230"/>
                <a:gd name="connsiteX0-89" fmla="*/ 0 w 2914566"/>
                <a:gd name="connsiteY0-90" fmla="*/ 0 h 1564850"/>
                <a:gd name="connsiteX1-91" fmla="*/ 2914566 w 2914566"/>
                <a:gd name="connsiteY1-92" fmla="*/ 956584 h 1564850"/>
                <a:gd name="connsiteX2-93" fmla="*/ 2096117 w 2914566"/>
                <a:gd name="connsiteY2-94" fmla="*/ 1564850 h 1564850"/>
                <a:gd name="connsiteX3-95" fmla="*/ 0 w 2914566"/>
                <a:gd name="connsiteY3-96" fmla="*/ 0 h 1564850"/>
                <a:gd name="connsiteX0-97" fmla="*/ 0 w 2914566"/>
                <a:gd name="connsiteY0-98" fmla="*/ 0 h 1131217"/>
                <a:gd name="connsiteX1-99" fmla="*/ 2914566 w 2914566"/>
                <a:gd name="connsiteY1-100" fmla="*/ 956584 h 1131217"/>
                <a:gd name="connsiteX2-101" fmla="*/ 1403247 w 2914566"/>
                <a:gd name="connsiteY2-102" fmla="*/ 1131217 h 1131217"/>
                <a:gd name="connsiteX3-103" fmla="*/ 0 w 2914566"/>
                <a:gd name="connsiteY3-104" fmla="*/ 0 h 1131217"/>
                <a:gd name="connsiteX0-105" fmla="*/ 0 w 1403247"/>
                <a:gd name="connsiteY0-106" fmla="*/ 773234 h 1904451"/>
                <a:gd name="connsiteX1-107" fmla="*/ 1081053 w 1403247"/>
                <a:gd name="connsiteY1-108" fmla="*/ 0 h 1904451"/>
                <a:gd name="connsiteX2-109" fmla="*/ 1403247 w 1403247"/>
                <a:gd name="connsiteY2-110" fmla="*/ 1904451 h 1904451"/>
                <a:gd name="connsiteX3-111" fmla="*/ 0 w 1403247"/>
                <a:gd name="connsiteY3-112" fmla="*/ 773234 h 1904451"/>
                <a:gd name="connsiteX0-113" fmla="*/ 0 w 1408010"/>
                <a:gd name="connsiteY0-114" fmla="*/ 773234 h 1916357"/>
                <a:gd name="connsiteX1-115" fmla="*/ 1081053 w 1408010"/>
                <a:gd name="connsiteY1-116" fmla="*/ 0 h 1916357"/>
                <a:gd name="connsiteX2-117" fmla="*/ 1408010 w 1408010"/>
                <a:gd name="connsiteY2-118" fmla="*/ 1916357 h 1916357"/>
                <a:gd name="connsiteX3-119" fmla="*/ 0 w 1408010"/>
                <a:gd name="connsiteY3-120" fmla="*/ 773234 h 1916357"/>
                <a:gd name="connsiteX0-121" fmla="*/ 0 w 1403247"/>
                <a:gd name="connsiteY0-122" fmla="*/ 773234 h 1909213"/>
                <a:gd name="connsiteX1-123" fmla="*/ 1081053 w 1403247"/>
                <a:gd name="connsiteY1-124" fmla="*/ 0 h 1909213"/>
                <a:gd name="connsiteX2-125" fmla="*/ 1403247 w 1403247"/>
                <a:gd name="connsiteY2-126" fmla="*/ 1909213 h 1909213"/>
                <a:gd name="connsiteX3-127" fmla="*/ 0 w 1403247"/>
                <a:gd name="connsiteY3-128" fmla="*/ 773234 h 1909213"/>
              </a:gdLst>
              <a:ahLst/>
              <a:cxnLst>
                <a:cxn ang="0">
                  <a:pos x="connsiteX0-1" y="connsiteY0-2"/>
                </a:cxn>
                <a:cxn ang="0">
                  <a:pos x="connsiteX1-3" y="connsiteY1-4"/>
                </a:cxn>
                <a:cxn ang="0">
                  <a:pos x="connsiteX2-5" y="connsiteY2-6"/>
                </a:cxn>
                <a:cxn ang="0">
                  <a:pos x="connsiteX3-7" y="connsiteY3-8"/>
                </a:cxn>
              </a:cxnLst>
              <a:rect l="l" t="t" r="r" b="b"/>
              <a:pathLst>
                <a:path w="1403247" h="1909213">
                  <a:moveTo>
                    <a:pt x="0" y="773234"/>
                  </a:moveTo>
                  <a:lnTo>
                    <a:pt x="1081053" y="0"/>
                  </a:lnTo>
                  <a:lnTo>
                    <a:pt x="1403247" y="1909213"/>
                  </a:lnTo>
                  <a:lnTo>
                    <a:pt x="0" y="773234"/>
                  </a:lnTo>
                  <a:close/>
                </a:path>
              </a:pathLst>
            </a:custGeom>
            <a:gradFill>
              <a:gsLst>
                <a:gs pos="28000">
                  <a:schemeClr val="accent2"/>
                </a:gs>
                <a:gs pos="87000">
                  <a:schemeClr val="accent1"/>
                </a:gs>
              </a:gsLst>
              <a:lin ang="18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10" name="等腰三角形 8"/>
            <p:cNvSpPr/>
            <p:nvPr/>
          </p:nvSpPr>
          <p:spPr>
            <a:xfrm>
              <a:off x="4755220" y="2531438"/>
              <a:ext cx="1145960" cy="1977582"/>
            </a:xfrm>
            <a:custGeom>
              <a:avLst/>
              <a:gdLst>
                <a:gd name="connsiteX0" fmla="*/ 0 w 1059170"/>
                <a:gd name="connsiteY0" fmla="*/ 792088 h 792088"/>
                <a:gd name="connsiteX1" fmla="*/ 529585 w 1059170"/>
                <a:gd name="connsiteY1" fmla="*/ 0 h 792088"/>
                <a:gd name="connsiteX2" fmla="*/ 1059170 w 1059170"/>
                <a:gd name="connsiteY2" fmla="*/ 792088 h 792088"/>
                <a:gd name="connsiteX3" fmla="*/ 0 w 1059170"/>
                <a:gd name="connsiteY3" fmla="*/ 792088 h 792088"/>
                <a:gd name="connsiteX0-1" fmla="*/ 0 w 1818027"/>
                <a:gd name="connsiteY0-2" fmla="*/ 810941 h 810941"/>
                <a:gd name="connsiteX1-3" fmla="*/ 1288442 w 1818027"/>
                <a:gd name="connsiteY1-4" fmla="*/ 0 h 810941"/>
                <a:gd name="connsiteX2-5" fmla="*/ 1818027 w 1818027"/>
                <a:gd name="connsiteY2-6" fmla="*/ 792088 h 810941"/>
                <a:gd name="connsiteX3-7" fmla="*/ 0 w 1818027"/>
                <a:gd name="connsiteY3-8" fmla="*/ 810941 h 810941"/>
                <a:gd name="connsiteX0-9" fmla="*/ 0 w 1818027"/>
                <a:gd name="connsiteY0-10" fmla="*/ 730813 h 730813"/>
                <a:gd name="connsiteX1-11" fmla="*/ 383469 w 1818027"/>
                <a:gd name="connsiteY1-12" fmla="*/ 0 h 730813"/>
                <a:gd name="connsiteX2-13" fmla="*/ 1818027 w 1818027"/>
                <a:gd name="connsiteY2-14" fmla="*/ 711960 h 730813"/>
                <a:gd name="connsiteX3-15" fmla="*/ 0 w 1818027"/>
                <a:gd name="connsiteY3-16" fmla="*/ 730813 h 730813"/>
                <a:gd name="connsiteX0-17" fmla="*/ 0 w 1808600"/>
                <a:gd name="connsiteY0-18" fmla="*/ 730813 h 1060752"/>
                <a:gd name="connsiteX1-19" fmla="*/ 383469 w 1808600"/>
                <a:gd name="connsiteY1-20" fmla="*/ 0 h 1060752"/>
                <a:gd name="connsiteX2-21" fmla="*/ 1808600 w 1808600"/>
                <a:gd name="connsiteY2-22" fmla="*/ 1060752 h 1060752"/>
                <a:gd name="connsiteX3-23" fmla="*/ 0 w 1808600"/>
                <a:gd name="connsiteY3-24" fmla="*/ 730813 h 1060752"/>
                <a:gd name="connsiteX0-25" fmla="*/ 0 w 1808600"/>
                <a:gd name="connsiteY0-26" fmla="*/ 730813 h 1060752"/>
                <a:gd name="connsiteX1-27" fmla="*/ 397609 w 1808600"/>
                <a:gd name="connsiteY1-28" fmla="*/ 0 h 1060752"/>
                <a:gd name="connsiteX2-29" fmla="*/ 1808600 w 1808600"/>
                <a:gd name="connsiteY2-30" fmla="*/ 1060752 h 1060752"/>
                <a:gd name="connsiteX3-31" fmla="*/ 0 w 1808600"/>
                <a:gd name="connsiteY3-32" fmla="*/ 730813 h 1060752"/>
                <a:gd name="connsiteX0-33" fmla="*/ 0 w 1808600"/>
                <a:gd name="connsiteY0-34" fmla="*/ 730813 h 1060752"/>
                <a:gd name="connsiteX1-35" fmla="*/ 388182 w 1808600"/>
                <a:gd name="connsiteY1-36" fmla="*/ 0 h 1060752"/>
                <a:gd name="connsiteX2-37" fmla="*/ 1808600 w 1808600"/>
                <a:gd name="connsiteY2-38" fmla="*/ 1060752 h 1060752"/>
                <a:gd name="connsiteX3-39" fmla="*/ 0 w 1808600"/>
                <a:gd name="connsiteY3-40" fmla="*/ 730813 h 1060752"/>
                <a:gd name="connsiteX0-41" fmla="*/ 0 w 2690006"/>
                <a:gd name="connsiteY0-42" fmla="*/ 0 h 1107650"/>
                <a:gd name="connsiteX1-43" fmla="*/ 1269588 w 2690006"/>
                <a:gd name="connsiteY1-44" fmla="*/ 46898 h 1107650"/>
                <a:gd name="connsiteX2-45" fmla="*/ 2690006 w 2690006"/>
                <a:gd name="connsiteY2-46" fmla="*/ 1107650 h 1107650"/>
                <a:gd name="connsiteX3-47" fmla="*/ 0 w 2690006"/>
                <a:gd name="connsiteY3-48" fmla="*/ 0 h 1107650"/>
                <a:gd name="connsiteX0-49" fmla="*/ 0 w 2798414"/>
                <a:gd name="connsiteY0-50" fmla="*/ 0 h 1131217"/>
                <a:gd name="connsiteX1-51" fmla="*/ 1377996 w 2798414"/>
                <a:gd name="connsiteY1-52" fmla="*/ 70465 h 1131217"/>
                <a:gd name="connsiteX2-53" fmla="*/ 2798414 w 2798414"/>
                <a:gd name="connsiteY2-54" fmla="*/ 1131217 h 1131217"/>
                <a:gd name="connsiteX3-55" fmla="*/ 0 w 2798414"/>
                <a:gd name="connsiteY3-56" fmla="*/ 0 h 1131217"/>
                <a:gd name="connsiteX0-57" fmla="*/ 0 w 1417387"/>
                <a:gd name="connsiteY0-58" fmla="*/ 0 h 1065230"/>
                <a:gd name="connsiteX1-59" fmla="*/ 1377996 w 1417387"/>
                <a:gd name="connsiteY1-60" fmla="*/ 70465 h 1065230"/>
                <a:gd name="connsiteX2-61" fmla="*/ 1417387 w 1417387"/>
                <a:gd name="connsiteY2-62" fmla="*/ 1065230 h 1065230"/>
                <a:gd name="connsiteX3-63" fmla="*/ 0 w 1417387"/>
                <a:gd name="connsiteY3-64" fmla="*/ 0 h 1065230"/>
                <a:gd name="connsiteX0-65" fmla="*/ 0 w 2245262"/>
                <a:gd name="connsiteY0-66" fmla="*/ 0 h 1065230"/>
                <a:gd name="connsiteX1-67" fmla="*/ 2245262 w 2245262"/>
                <a:gd name="connsiteY1-68" fmla="*/ 456964 h 1065230"/>
                <a:gd name="connsiteX2-69" fmla="*/ 1417387 w 2245262"/>
                <a:gd name="connsiteY2-70" fmla="*/ 1065230 h 1065230"/>
                <a:gd name="connsiteX3-71" fmla="*/ 0 w 2245262"/>
                <a:gd name="connsiteY3-72" fmla="*/ 0 h 1065230"/>
                <a:gd name="connsiteX0-73" fmla="*/ 0 w 1495831"/>
                <a:gd name="connsiteY0-74" fmla="*/ 250047 h 1315277"/>
                <a:gd name="connsiteX1-75" fmla="*/ 1495831 w 1495831"/>
                <a:gd name="connsiteY1-76" fmla="*/ 0 h 1315277"/>
                <a:gd name="connsiteX2-77" fmla="*/ 1417387 w 1495831"/>
                <a:gd name="connsiteY2-78" fmla="*/ 1315277 h 1315277"/>
                <a:gd name="connsiteX3-79" fmla="*/ 0 w 1495831"/>
                <a:gd name="connsiteY3-80" fmla="*/ 250047 h 1315277"/>
                <a:gd name="connsiteX0-81" fmla="*/ 0 w 2235836"/>
                <a:gd name="connsiteY0-82" fmla="*/ 0 h 1065230"/>
                <a:gd name="connsiteX1-83" fmla="*/ 2235836 w 2235836"/>
                <a:gd name="connsiteY1-84" fmla="*/ 456964 h 1065230"/>
                <a:gd name="connsiteX2-85" fmla="*/ 1417387 w 2235836"/>
                <a:gd name="connsiteY2-86" fmla="*/ 1065230 h 1065230"/>
                <a:gd name="connsiteX3-87" fmla="*/ 0 w 2235836"/>
                <a:gd name="connsiteY3-88" fmla="*/ 0 h 1065230"/>
                <a:gd name="connsiteX0-89" fmla="*/ 0 w 2914566"/>
                <a:gd name="connsiteY0-90" fmla="*/ 0 h 1564850"/>
                <a:gd name="connsiteX1-91" fmla="*/ 2914566 w 2914566"/>
                <a:gd name="connsiteY1-92" fmla="*/ 956584 h 1564850"/>
                <a:gd name="connsiteX2-93" fmla="*/ 2096117 w 2914566"/>
                <a:gd name="connsiteY2-94" fmla="*/ 1564850 h 1564850"/>
                <a:gd name="connsiteX3-95" fmla="*/ 0 w 2914566"/>
                <a:gd name="connsiteY3-96" fmla="*/ 0 h 1564850"/>
                <a:gd name="connsiteX0-97" fmla="*/ 0 w 2914566"/>
                <a:gd name="connsiteY0-98" fmla="*/ 0 h 1131217"/>
                <a:gd name="connsiteX1-99" fmla="*/ 2914566 w 2914566"/>
                <a:gd name="connsiteY1-100" fmla="*/ 956584 h 1131217"/>
                <a:gd name="connsiteX2-101" fmla="*/ 1403247 w 2914566"/>
                <a:gd name="connsiteY2-102" fmla="*/ 1131217 h 1131217"/>
                <a:gd name="connsiteX3-103" fmla="*/ 0 w 2914566"/>
                <a:gd name="connsiteY3-104" fmla="*/ 0 h 1131217"/>
                <a:gd name="connsiteX0-105" fmla="*/ 0 w 1403247"/>
                <a:gd name="connsiteY0-106" fmla="*/ 773234 h 1904451"/>
                <a:gd name="connsiteX1-107" fmla="*/ 1081053 w 1403247"/>
                <a:gd name="connsiteY1-108" fmla="*/ 0 h 1904451"/>
                <a:gd name="connsiteX2-109" fmla="*/ 1403247 w 1403247"/>
                <a:gd name="connsiteY2-110" fmla="*/ 1904451 h 1904451"/>
                <a:gd name="connsiteX3-111" fmla="*/ 0 w 1403247"/>
                <a:gd name="connsiteY3-112" fmla="*/ 773234 h 1904451"/>
                <a:gd name="connsiteX0-113" fmla="*/ 0 w 1733185"/>
                <a:gd name="connsiteY0-114" fmla="*/ 0 h 1932495"/>
                <a:gd name="connsiteX1-115" fmla="*/ 1410991 w 1733185"/>
                <a:gd name="connsiteY1-116" fmla="*/ 28044 h 1932495"/>
                <a:gd name="connsiteX2-117" fmla="*/ 1733185 w 1733185"/>
                <a:gd name="connsiteY2-118" fmla="*/ 1932495 h 1932495"/>
                <a:gd name="connsiteX3-119" fmla="*/ 0 w 1733185"/>
                <a:gd name="connsiteY3-120" fmla="*/ 0 h 1932495"/>
                <a:gd name="connsiteX0-121" fmla="*/ 0 w 1410991"/>
                <a:gd name="connsiteY0-122" fmla="*/ 0 h 1908928"/>
                <a:gd name="connsiteX1-123" fmla="*/ 1410991 w 1410991"/>
                <a:gd name="connsiteY1-124" fmla="*/ 28044 h 1908928"/>
                <a:gd name="connsiteX2-125" fmla="*/ 319164 w 1410991"/>
                <a:gd name="connsiteY2-126" fmla="*/ 1908928 h 1908928"/>
                <a:gd name="connsiteX3-127" fmla="*/ 0 w 1410991"/>
                <a:gd name="connsiteY3-128" fmla="*/ 0 h 1908928"/>
                <a:gd name="connsiteX0-129" fmla="*/ 0 w 355189"/>
                <a:gd name="connsiteY0-130" fmla="*/ 61510 h 1970438"/>
                <a:gd name="connsiteX1-131" fmla="*/ 355189 w 355189"/>
                <a:gd name="connsiteY1-132" fmla="*/ 0 h 1970438"/>
                <a:gd name="connsiteX2-133" fmla="*/ 319164 w 355189"/>
                <a:gd name="connsiteY2-134" fmla="*/ 1970438 h 1970438"/>
                <a:gd name="connsiteX3-135" fmla="*/ 0 w 355189"/>
                <a:gd name="connsiteY3-136" fmla="*/ 61510 h 1970438"/>
                <a:gd name="connsiteX0-137" fmla="*/ 0 w 355189"/>
                <a:gd name="connsiteY0-138" fmla="*/ 61510 h 1970438"/>
                <a:gd name="connsiteX1-139" fmla="*/ 355189 w 355189"/>
                <a:gd name="connsiteY1-140" fmla="*/ 0 h 1970438"/>
                <a:gd name="connsiteX2-141" fmla="*/ 339920 w 355189"/>
                <a:gd name="connsiteY2-142" fmla="*/ 857498 h 1970438"/>
                <a:gd name="connsiteX3-143" fmla="*/ 319164 w 355189"/>
                <a:gd name="connsiteY3-144" fmla="*/ 1970438 h 1970438"/>
                <a:gd name="connsiteX4" fmla="*/ 0 w 355189"/>
                <a:gd name="connsiteY4" fmla="*/ 61510 h 1970438"/>
                <a:gd name="connsiteX0-145" fmla="*/ 0 w 1141198"/>
                <a:gd name="connsiteY0-146" fmla="*/ 61510 h 1970438"/>
                <a:gd name="connsiteX1-147" fmla="*/ 355189 w 1141198"/>
                <a:gd name="connsiteY1-148" fmla="*/ 0 h 1970438"/>
                <a:gd name="connsiteX2-149" fmla="*/ 1141198 w 1141198"/>
                <a:gd name="connsiteY2-150" fmla="*/ 1380686 h 1970438"/>
                <a:gd name="connsiteX3-151" fmla="*/ 319164 w 1141198"/>
                <a:gd name="connsiteY3-152" fmla="*/ 1970438 h 1970438"/>
                <a:gd name="connsiteX4-153" fmla="*/ 0 w 1141198"/>
                <a:gd name="connsiteY4-154" fmla="*/ 61510 h 1970438"/>
                <a:gd name="connsiteX0-155" fmla="*/ 0 w 1145960"/>
                <a:gd name="connsiteY0-156" fmla="*/ 66273 h 1970438"/>
                <a:gd name="connsiteX1-157" fmla="*/ 359951 w 1145960"/>
                <a:gd name="connsiteY1-158" fmla="*/ 0 h 1970438"/>
                <a:gd name="connsiteX2-159" fmla="*/ 1145960 w 1145960"/>
                <a:gd name="connsiteY2-160" fmla="*/ 1380686 h 1970438"/>
                <a:gd name="connsiteX3-161" fmla="*/ 323926 w 1145960"/>
                <a:gd name="connsiteY3-162" fmla="*/ 1970438 h 1970438"/>
                <a:gd name="connsiteX4-163" fmla="*/ 0 w 1145960"/>
                <a:gd name="connsiteY4-164" fmla="*/ 66273 h 1970438"/>
                <a:gd name="connsiteX0-165" fmla="*/ 0 w 1145960"/>
                <a:gd name="connsiteY0-166" fmla="*/ 66273 h 1977582"/>
                <a:gd name="connsiteX1-167" fmla="*/ 359951 w 1145960"/>
                <a:gd name="connsiteY1-168" fmla="*/ 0 h 1977582"/>
                <a:gd name="connsiteX2-169" fmla="*/ 1145960 w 1145960"/>
                <a:gd name="connsiteY2-170" fmla="*/ 1380686 h 1977582"/>
                <a:gd name="connsiteX3-171" fmla="*/ 319163 w 1145960"/>
                <a:gd name="connsiteY3-172" fmla="*/ 1977582 h 1977582"/>
                <a:gd name="connsiteX4-173" fmla="*/ 0 w 1145960"/>
                <a:gd name="connsiteY4-174" fmla="*/ 66273 h 1977582"/>
              </a:gdLst>
              <a:ahLst/>
              <a:cxnLst>
                <a:cxn ang="0">
                  <a:pos x="connsiteX0-1" y="connsiteY0-2"/>
                </a:cxn>
                <a:cxn ang="0">
                  <a:pos x="connsiteX1-3" y="connsiteY1-4"/>
                </a:cxn>
                <a:cxn ang="0">
                  <a:pos x="connsiteX2-5" y="connsiteY2-6"/>
                </a:cxn>
                <a:cxn ang="0">
                  <a:pos x="connsiteX3-7" y="connsiteY3-8"/>
                </a:cxn>
                <a:cxn ang="0">
                  <a:pos x="connsiteX4-153" y="connsiteY4-154"/>
                </a:cxn>
              </a:cxnLst>
              <a:rect l="l" t="t" r="r" b="b"/>
              <a:pathLst>
                <a:path w="1145960" h="1977582">
                  <a:moveTo>
                    <a:pt x="0" y="66273"/>
                  </a:moveTo>
                  <a:lnTo>
                    <a:pt x="359951" y="0"/>
                  </a:lnTo>
                  <a:lnTo>
                    <a:pt x="1145960" y="1380686"/>
                  </a:lnTo>
                  <a:lnTo>
                    <a:pt x="319163" y="1977582"/>
                  </a:lnTo>
                  <a:lnTo>
                    <a:pt x="0" y="66273"/>
                  </a:lnTo>
                  <a:close/>
                </a:path>
              </a:pathLst>
            </a:custGeom>
            <a:gradFill>
              <a:gsLst>
                <a:gs pos="24000">
                  <a:schemeClr val="accent2"/>
                </a:gs>
                <a:gs pos="100000">
                  <a:schemeClr val="accent1"/>
                </a:gs>
              </a:gsLst>
              <a:lin ang="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11" name="等腰三角形 8"/>
            <p:cNvSpPr/>
            <p:nvPr/>
          </p:nvSpPr>
          <p:spPr>
            <a:xfrm>
              <a:off x="3677245" y="2944048"/>
              <a:ext cx="871650" cy="1131333"/>
            </a:xfrm>
            <a:custGeom>
              <a:avLst/>
              <a:gdLst/>
              <a:ahLst/>
              <a:cxnLst/>
              <a:rect l="l" t="t" r="r" b="b"/>
              <a:pathLst>
                <a:path w="871650" h="1131333">
                  <a:moveTo>
                    <a:pt x="595170" y="0"/>
                  </a:moveTo>
                  <a:cubicBezTo>
                    <a:pt x="598850" y="410002"/>
                    <a:pt x="698783" y="795320"/>
                    <a:pt x="871650" y="1131333"/>
                  </a:cubicBezTo>
                  <a:lnTo>
                    <a:pt x="0" y="425701"/>
                  </a:ln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12" name="矩形 211"/>
          <p:cNvSpPr/>
          <p:nvPr/>
        </p:nvSpPr>
        <p:spPr>
          <a:xfrm rot="19389487">
            <a:off x="5072145" y="2948058"/>
            <a:ext cx="1642811" cy="392403"/>
          </a:xfrm>
          <a:prstGeom prst="rect">
            <a:avLst/>
          </a:prstGeom>
        </p:spPr>
        <p:txBody>
          <a:bodyPr wrap="square" lIns="121908" tIns="60954" rIns="121908" bIns="60954">
            <a:spAutoFit/>
          </a:bodyPr>
          <a:lstStyle/>
          <a:p>
            <a:pPr algn="just">
              <a:lnSpc>
                <a:spcPts val="2135"/>
              </a:lnSpc>
            </a:pPr>
            <a:r>
              <a:rPr lang="zh-CN" altLang="en-US" sz="1600" b="1" dirty="0">
                <a:solidFill>
                  <a:schemeClr val="bg1"/>
                </a:solidFill>
                <a:latin typeface="微软雅黑" panose="020B0503020204020204" pitchFamily="34" charset="-122"/>
                <a:ea typeface="微软雅黑" panose="020B0503020204020204" pitchFamily="34" charset="-122"/>
              </a:rPr>
              <a:t>点击添加标题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213" name="矩形 212"/>
          <p:cNvSpPr/>
          <p:nvPr/>
        </p:nvSpPr>
        <p:spPr>
          <a:xfrm rot="2367480">
            <a:off x="5308716" y="4806522"/>
            <a:ext cx="1642811" cy="392403"/>
          </a:xfrm>
          <a:prstGeom prst="rect">
            <a:avLst/>
          </a:prstGeom>
        </p:spPr>
        <p:txBody>
          <a:bodyPr wrap="square" lIns="121908" tIns="60954" rIns="121908" bIns="60954">
            <a:spAutoFit/>
          </a:bodyPr>
          <a:lstStyle/>
          <a:p>
            <a:pPr algn="just">
              <a:lnSpc>
                <a:spcPts val="2135"/>
              </a:lnSpc>
            </a:pPr>
            <a:r>
              <a:rPr lang="zh-CN" altLang="en-US" sz="1600" b="1" dirty="0">
                <a:solidFill>
                  <a:schemeClr val="bg1"/>
                </a:solidFill>
                <a:latin typeface="微软雅黑" panose="020B0503020204020204" pitchFamily="34" charset="-122"/>
                <a:ea typeface="微软雅黑" panose="020B0503020204020204" pitchFamily="34" charset="-122"/>
              </a:rPr>
              <a:t>点击添加标题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214" name="矩形 213"/>
          <p:cNvSpPr/>
          <p:nvPr/>
        </p:nvSpPr>
        <p:spPr>
          <a:xfrm rot="611594">
            <a:off x="4624787" y="5289579"/>
            <a:ext cx="1642811" cy="392403"/>
          </a:xfrm>
          <a:prstGeom prst="rect">
            <a:avLst/>
          </a:prstGeom>
        </p:spPr>
        <p:txBody>
          <a:bodyPr wrap="square" lIns="121908" tIns="60954" rIns="121908" bIns="60954">
            <a:spAutoFit/>
          </a:bodyPr>
          <a:lstStyle/>
          <a:p>
            <a:pPr algn="just">
              <a:lnSpc>
                <a:spcPts val="2135"/>
              </a:lnSpc>
            </a:pPr>
            <a:r>
              <a:rPr lang="zh-CN" altLang="en-US" sz="1600" b="1" dirty="0">
                <a:solidFill>
                  <a:schemeClr val="bg1"/>
                </a:solidFill>
                <a:latin typeface="微软雅黑" panose="020B0503020204020204" pitchFamily="34" charset="-122"/>
                <a:ea typeface="微软雅黑" panose="020B0503020204020204" pitchFamily="34" charset="-122"/>
              </a:rPr>
              <a:t>点击添加标题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cxnSp>
        <p:nvCxnSpPr>
          <p:cNvPr id="215" name="直接连接符 214"/>
          <p:cNvCxnSpPr/>
          <p:nvPr/>
        </p:nvCxnSpPr>
        <p:spPr>
          <a:xfrm>
            <a:off x="873318" y="2350446"/>
            <a:ext cx="506510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16" name="Text Box 11"/>
          <p:cNvSpPr txBox="1">
            <a:spLocks noChangeArrowheads="1"/>
          </p:cNvSpPr>
          <p:nvPr/>
        </p:nvSpPr>
        <p:spPr bwMode="auto">
          <a:xfrm>
            <a:off x="912101" y="1959256"/>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这里填写小标题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7" name="矩形 216"/>
          <p:cNvSpPr/>
          <p:nvPr/>
        </p:nvSpPr>
        <p:spPr>
          <a:xfrm>
            <a:off x="913490" y="2369626"/>
            <a:ext cx="3646541" cy="661707"/>
          </a:xfrm>
          <a:prstGeom prst="rect">
            <a:avLst/>
          </a:prstGeom>
        </p:spPr>
        <p:txBody>
          <a:bodyPr wrap="square" lIns="121908" tIns="60954" rIns="121908" bIns="60954">
            <a:spAutoFit/>
          </a:bodyPr>
          <a:lstStyle/>
          <a:p>
            <a:pPr algn="just">
              <a:lnSpc>
                <a:spcPts val="21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本套图表使用了主题色设置，可以更换您喜欢的颜色，大家可以联系作者。</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18" name="直接连接符 217"/>
          <p:cNvCxnSpPr/>
          <p:nvPr/>
        </p:nvCxnSpPr>
        <p:spPr>
          <a:xfrm>
            <a:off x="873317" y="4704929"/>
            <a:ext cx="397193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19" name="Text Box 11"/>
          <p:cNvSpPr txBox="1">
            <a:spLocks noChangeArrowheads="1"/>
          </p:cNvSpPr>
          <p:nvPr/>
        </p:nvSpPr>
        <p:spPr bwMode="auto">
          <a:xfrm>
            <a:off x="912101" y="4263512"/>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这里填写小标题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0" name="矩形 219"/>
          <p:cNvSpPr/>
          <p:nvPr/>
        </p:nvSpPr>
        <p:spPr>
          <a:xfrm>
            <a:off x="931305" y="4673882"/>
            <a:ext cx="3260785" cy="661707"/>
          </a:xfrm>
          <a:prstGeom prst="rect">
            <a:avLst/>
          </a:prstGeom>
        </p:spPr>
        <p:txBody>
          <a:bodyPr wrap="square" lIns="121908" tIns="60954" rIns="121908" bIns="60954">
            <a:spAutoFit/>
          </a:bodyPr>
          <a:lstStyle/>
          <a:p>
            <a:pPr algn="just">
              <a:lnSpc>
                <a:spcPts val="21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本套图表使用了主题色设置，可以更换您喜欢的颜色，大家可以。</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21" name="直接连接符 220"/>
          <p:cNvCxnSpPr/>
          <p:nvPr/>
        </p:nvCxnSpPr>
        <p:spPr>
          <a:xfrm>
            <a:off x="6884135" y="3144258"/>
            <a:ext cx="4298380"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22" name="矩形 221"/>
          <p:cNvSpPr/>
          <p:nvPr/>
        </p:nvSpPr>
        <p:spPr>
          <a:xfrm>
            <a:off x="7483001" y="3178709"/>
            <a:ext cx="3646541" cy="661707"/>
          </a:xfrm>
          <a:prstGeom prst="rect">
            <a:avLst/>
          </a:prstGeom>
        </p:spPr>
        <p:txBody>
          <a:bodyPr wrap="square" lIns="121908" tIns="60954" rIns="121908" bIns="60954">
            <a:spAutoFit/>
          </a:bodyPr>
          <a:lstStyle/>
          <a:p>
            <a:pPr algn="just">
              <a:lnSpc>
                <a:spcPts val="21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本套图表使用了主题色设置，可以更换您喜欢的颜色，大家可以联系作者。</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3" name="Text Box 11"/>
          <p:cNvSpPr txBox="1">
            <a:spLocks noChangeArrowheads="1"/>
          </p:cNvSpPr>
          <p:nvPr/>
        </p:nvSpPr>
        <p:spPr bwMode="auto">
          <a:xfrm>
            <a:off x="9206334" y="2701015"/>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这里填写小标题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4" name="椭圆 223"/>
          <p:cNvSpPr/>
          <p:nvPr/>
        </p:nvSpPr>
        <p:spPr>
          <a:xfrm>
            <a:off x="9892178" y="5411502"/>
            <a:ext cx="905763" cy="220920"/>
          </a:xfrm>
          <a:prstGeom prst="ellipse">
            <a:avLst/>
          </a:prstGeom>
          <a:gradFill flip="none" rotWithShape="1">
            <a:gsLst>
              <a:gs pos="0">
                <a:schemeClr val="tx1">
                  <a:alpha val="69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225" name="组合 224"/>
          <p:cNvGrpSpPr/>
          <p:nvPr/>
        </p:nvGrpSpPr>
        <p:grpSpPr>
          <a:xfrm>
            <a:off x="10209010" y="4391816"/>
            <a:ext cx="288860" cy="1155588"/>
            <a:chOff x="1979606" y="3250438"/>
            <a:chExt cx="256691" cy="1026763"/>
          </a:xfrm>
        </p:grpSpPr>
        <p:sp>
          <p:nvSpPr>
            <p:cNvPr id="226" name="Freeform 116"/>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27" name="Freeform 117"/>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28" name="Freeform 118"/>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29" name="Freeform 119"/>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30"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31" name="Freeform 121"/>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32" name="Freeform 122"/>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33" name="Freeform 123"/>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34"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35" name="Freeform 125"/>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36" name="Freeform 126"/>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37" name="Freeform 127"/>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38" name="Freeform 128"/>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39" name="Freeform 129"/>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40" name="Freeform 130"/>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41" name="Freeform 131"/>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42" name="Freeform 132"/>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43" name="Freeform 133"/>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44" name="Freeform 134"/>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45" name="Freeform 135"/>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46" name="Freeform 136"/>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47" name="Freeform 137"/>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48"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49" name="Freeform 139"/>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50"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51" name="Freeform 141"/>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52" name="Freeform 142"/>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53" name="Freeform 143"/>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54" name="Freeform 144"/>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55" name="Freeform 145"/>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56" name="Freeform 146"/>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57"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58" name="Freeform 148"/>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59" name="Freeform 149"/>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0" name="Freeform 150"/>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1" name="Freeform 151"/>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2" name="Freeform 152"/>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3" name="Freeform 153"/>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4" name="Freeform 154"/>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5"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6" name="Freeform 156"/>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7" name="Freeform 157"/>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8" name="Freeform 158"/>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69" name="Freeform 159"/>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70" name="Freeform 160"/>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71"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72" name="Freeform 162"/>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73" name="Freeform 163"/>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74" name="Freeform 164"/>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75" name="Freeform 165"/>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76" name="Freeform 166"/>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77" name="Freeform 167"/>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78"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79" name="Freeform 169"/>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80" name="Freeform 170"/>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81" name="Freeform 171"/>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82" name="Freeform 172"/>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83" name="Freeform 173"/>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84" name="Freeform 174"/>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85" name="Freeform 175"/>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86" name="Freeform 176"/>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87" name="Freeform 177"/>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7000">
                                      <p:stCondLst>
                                        <p:cond delay="0"/>
                                      </p:stCondLst>
                                      <p:childTnLst>
                                        <p:set>
                                          <p:cBhvr>
                                            <p:cTn id="6" dur="1" fill="hold">
                                              <p:stCondLst>
                                                <p:cond delay="0"/>
                                              </p:stCondLst>
                                            </p:cTn>
                                            <p:tgtEl>
                                              <p:spTgt spid="199"/>
                                            </p:tgtEl>
                                            <p:attrNameLst>
                                              <p:attrName>style.visibility</p:attrName>
                                            </p:attrNameLst>
                                          </p:cBhvr>
                                          <p:to>
                                            <p:strVal val="visible"/>
                                          </p:to>
                                        </p:set>
                                        <p:anim calcmode="lin" valueType="num" p14:bounceEnd="57000">
                                          <p:cBhvr additive="base">
                                            <p:cTn id="7" dur="400" fill="hold"/>
                                            <p:tgtEl>
                                              <p:spTgt spid="199"/>
                                            </p:tgtEl>
                                            <p:attrNameLst>
                                              <p:attrName>ppt_x</p:attrName>
                                            </p:attrNameLst>
                                          </p:cBhvr>
                                          <p:tavLst>
                                            <p:tav tm="0">
                                              <p:val>
                                                <p:strVal val="#ppt_x"/>
                                              </p:val>
                                            </p:tav>
                                            <p:tav tm="100000">
                                              <p:val>
                                                <p:strVal val="#ppt_x"/>
                                              </p:val>
                                            </p:tav>
                                          </p:tavLst>
                                        </p:anim>
                                        <p:anim calcmode="lin" valueType="num" p14:bounceEnd="57000">
                                          <p:cBhvr additive="base">
                                            <p:cTn id="8" dur="400" fill="hold"/>
                                            <p:tgtEl>
                                              <p:spTgt spid="19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57000">
                                      <p:stCondLst>
                                        <p:cond delay="0"/>
                                      </p:stCondLst>
                                      <p:childTnLst>
                                        <p:set>
                                          <p:cBhvr>
                                            <p:cTn id="11" dur="1" fill="hold">
                                              <p:stCondLst>
                                                <p:cond delay="0"/>
                                              </p:stCondLst>
                                            </p:cTn>
                                            <p:tgtEl>
                                              <p:spTgt spid="208"/>
                                            </p:tgtEl>
                                            <p:attrNameLst>
                                              <p:attrName>style.visibility</p:attrName>
                                            </p:attrNameLst>
                                          </p:cBhvr>
                                          <p:to>
                                            <p:strVal val="visible"/>
                                          </p:to>
                                        </p:set>
                                        <p:anim calcmode="lin" valueType="num" p14:bounceEnd="57000">
                                          <p:cBhvr additive="base">
                                            <p:cTn id="12" dur="400" fill="hold"/>
                                            <p:tgtEl>
                                              <p:spTgt spid="208"/>
                                            </p:tgtEl>
                                            <p:attrNameLst>
                                              <p:attrName>ppt_x</p:attrName>
                                            </p:attrNameLst>
                                          </p:cBhvr>
                                          <p:tavLst>
                                            <p:tav tm="0">
                                              <p:val>
                                                <p:strVal val="#ppt_x"/>
                                              </p:val>
                                            </p:tav>
                                            <p:tav tm="100000">
                                              <p:val>
                                                <p:strVal val="#ppt_x"/>
                                              </p:val>
                                            </p:tav>
                                          </p:tavLst>
                                        </p:anim>
                                        <p:anim calcmode="lin" valueType="num" p14:bounceEnd="57000">
                                          <p:cBhvr additive="base">
                                            <p:cTn id="13" dur="400" fill="hold"/>
                                            <p:tgtEl>
                                              <p:spTgt spid="20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14:presetBounceEnd="57000">
                                      <p:stCondLst>
                                        <p:cond delay="0"/>
                                      </p:stCondLst>
                                      <p:childTnLst>
                                        <p:set>
                                          <p:cBhvr>
                                            <p:cTn id="16" dur="1" fill="hold">
                                              <p:stCondLst>
                                                <p:cond delay="0"/>
                                              </p:stCondLst>
                                            </p:cTn>
                                            <p:tgtEl>
                                              <p:spTgt spid="203"/>
                                            </p:tgtEl>
                                            <p:attrNameLst>
                                              <p:attrName>style.visibility</p:attrName>
                                            </p:attrNameLst>
                                          </p:cBhvr>
                                          <p:to>
                                            <p:strVal val="visible"/>
                                          </p:to>
                                        </p:set>
                                        <p:anim calcmode="lin" valueType="num" p14:bounceEnd="57000">
                                          <p:cBhvr additive="base">
                                            <p:cTn id="17" dur="400" fill="hold"/>
                                            <p:tgtEl>
                                              <p:spTgt spid="203"/>
                                            </p:tgtEl>
                                            <p:attrNameLst>
                                              <p:attrName>ppt_x</p:attrName>
                                            </p:attrNameLst>
                                          </p:cBhvr>
                                          <p:tavLst>
                                            <p:tav tm="0">
                                              <p:val>
                                                <p:strVal val="#ppt_x"/>
                                              </p:val>
                                            </p:tav>
                                            <p:tav tm="100000">
                                              <p:val>
                                                <p:strVal val="#ppt_x"/>
                                              </p:val>
                                            </p:tav>
                                          </p:tavLst>
                                        </p:anim>
                                        <p:anim calcmode="lin" valueType="num" p14:bounceEnd="57000">
                                          <p:cBhvr additive="base">
                                            <p:cTn id="18" dur="400" fill="hold"/>
                                            <p:tgtEl>
                                              <p:spTgt spid="20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decel="52500" fill="hold" grpId="0" nodeType="afterEffect">
                                      <p:stCondLst>
                                        <p:cond delay="0"/>
                                      </p:stCondLst>
                                      <p:childTnLst>
                                        <p:set>
                                          <p:cBhvr>
                                            <p:cTn id="21" dur="1" fill="hold">
                                              <p:stCondLst>
                                                <p:cond delay="0"/>
                                              </p:stCondLst>
                                            </p:cTn>
                                            <p:tgtEl>
                                              <p:spTgt spid="212"/>
                                            </p:tgtEl>
                                            <p:attrNameLst>
                                              <p:attrName>style.visibility</p:attrName>
                                            </p:attrNameLst>
                                          </p:cBhvr>
                                          <p:to>
                                            <p:strVal val="visible"/>
                                          </p:to>
                                        </p:set>
                                        <p:anim calcmode="lin" valueType="num">
                                          <p:cBhvr additive="base">
                                            <p:cTn id="22" dur="400" fill="hold"/>
                                            <p:tgtEl>
                                              <p:spTgt spid="212"/>
                                            </p:tgtEl>
                                            <p:attrNameLst>
                                              <p:attrName>ppt_x</p:attrName>
                                            </p:attrNameLst>
                                          </p:cBhvr>
                                          <p:tavLst>
                                            <p:tav tm="0">
                                              <p:val>
                                                <p:strVal val="1+#ppt_w/2"/>
                                              </p:val>
                                            </p:tav>
                                            <p:tav tm="100000">
                                              <p:val>
                                                <p:strVal val="#ppt_x"/>
                                              </p:val>
                                            </p:tav>
                                          </p:tavLst>
                                        </p:anim>
                                        <p:anim calcmode="lin" valueType="num">
                                          <p:cBhvr additive="base">
                                            <p:cTn id="23" dur="400" fill="hold"/>
                                            <p:tgtEl>
                                              <p:spTgt spid="21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9" decel="52500" fill="hold" grpId="0" nodeType="afterEffect">
                                      <p:stCondLst>
                                        <p:cond delay="0"/>
                                      </p:stCondLst>
                                      <p:childTnLst>
                                        <p:set>
                                          <p:cBhvr>
                                            <p:cTn id="26" dur="1" fill="hold">
                                              <p:stCondLst>
                                                <p:cond delay="0"/>
                                              </p:stCondLst>
                                            </p:cTn>
                                            <p:tgtEl>
                                              <p:spTgt spid="213"/>
                                            </p:tgtEl>
                                            <p:attrNameLst>
                                              <p:attrName>style.visibility</p:attrName>
                                            </p:attrNameLst>
                                          </p:cBhvr>
                                          <p:to>
                                            <p:strVal val="visible"/>
                                          </p:to>
                                        </p:set>
                                        <p:anim calcmode="lin" valueType="num">
                                          <p:cBhvr additive="base">
                                            <p:cTn id="27" dur="400" fill="hold"/>
                                            <p:tgtEl>
                                              <p:spTgt spid="213"/>
                                            </p:tgtEl>
                                            <p:attrNameLst>
                                              <p:attrName>ppt_x</p:attrName>
                                            </p:attrNameLst>
                                          </p:cBhvr>
                                          <p:tavLst>
                                            <p:tav tm="0">
                                              <p:val>
                                                <p:strVal val="0-#ppt_w/2"/>
                                              </p:val>
                                            </p:tav>
                                            <p:tav tm="100000">
                                              <p:val>
                                                <p:strVal val="#ppt_x"/>
                                              </p:val>
                                            </p:tav>
                                          </p:tavLst>
                                        </p:anim>
                                        <p:anim calcmode="lin" valueType="num">
                                          <p:cBhvr additive="base">
                                            <p:cTn id="28" dur="400" fill="hold"/>
                                            <p:tgtEl>
                                              <p:spTgt spid="213"/>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2" decel="52500" fill="hold" grpId="0" nodeType="afterEffect">
                                      <p:stCondLst>
                                        <p:cond delay="0"/>
                                      </p:stCondLst>
                                      <p:childTnLst>
                                        <p:set>
                                          <p:cBhvr>
                                            <p:cTn id="31" dur="1" fill="hold">
                                              <p:stCondLst>
                                                <p:cond delay="0"/>
                                              </p:stCondLst>
                                            </p:cTn>
                                            <p:tgtEl>
                                              <p:spTgt spid="214"/>
                                            </p:tgtEl>
                                            <p:attrNameLst>
                                              <p:attrName>style.visibility</p:attrName>
                                            </p:attrNameLst>
                                          </p:cBhvr>
                                          <p:to>
                                            <p:strVal val="visible"/>
                                          </p:to>
                                        </p:set>
                                        <p:anim calcmode="lin" valueType="num">
                                          <p:cBhvr additive="base">
                                            <p:cTn id="32" dur="400" fill="hold"/>
                                            <p:tgtEl>
                                              <p:spTgt spid="214"/>
                                            </p:tgtEl>
                                            <p:attrNameLst>
                                              <p:attrName>ppt_x</p:attrName>
                                            </p:attrNameLst>
                                          </p:cBhvr>
                                          <p:tavLst>
                                            <p:tav tm="0">
                                              <p:val>
                                                <p:strVal val="1+#ppt_w/2"/>
                                              </p:val>
                                            </p:tav>
                                            <p:tav tm="100000">
                                              <p:val>
                                                <p:strVal val="#ppt_x"/>
                                              </p:val>
                                            </p:tav>
                                          </p:tavLst>
                                        </p:anim>
                                        <p:anim calcmode="lin" valueType="num">
                                          <p:cBhvr additive="base">
                                            <p:cTn id="33" dur="400" fill="hold"/>
                                            <p:tgtEl>
                                              <p:spTgt spid="2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215"/>
                                            </p:tgtEl>
                                            <p:attrNameLst>
                                              <p:attrName>style.visibility</p:attrName>
                                            </p:attrNameLst>
                                          </p:cBhvr>
                                          <p:to>
                                            <p:strVal val="visible"/>
                                          </p:to>
                                        </p:set>
                                        <p:animEffect transition="in" filter="wipe(right)">
                                          <p:cBhvr>
                                            <p:cTn id="37" dur="500"/>
                                            <p:tgtEl>
                                              <p:spTgt spid="215"/>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216"/>
                                            </p:tgtEl>
                                            <p:attrNameLst>
                                              <p:attrName>style.visibility</p:attrName>
                                            </p:attrNameLst>
                                          </p:cBhvr>
                                          <p:to>
                                            <p:strVal val="visible"/>
                                          </p:to>
                                        </p:set>
                                        <p:animEffect transition="in" filter="fade">
                                          <p:cBhvr>
                                            <p:cTn id="41" dur="400"/>
                                            <p:tgtEl>
                                              <p:spTgt spid="216"/>
                                            </p:tgtEl>
                                          </p:cBhvr>
                                        </p:animEffect>
                                        <p:anim calcmode="lin" valueType="num">
                                          <p:cBhvr>
                                            <p:cTn id="42" dur="400" fill="hold"/>
                                            <p:tgtEl>
                                              <p:spTgt spid="216"/>
                                            </p:tgtEl>
                                            <p:attrNameLst>
                                              <p:attrName>ppt_x</p:attrName>
                                            </p:attrNameLst>
                                          </p:cBhvr>
                                          <p:tavLst>
                                            <p:tav tm="0">
                                              <p:val>
                                                <p:strVal val="#ppt_x"/>
                                              </p:val>
                                            </p:tav>
                                            <p:tav tm="100000">
                                              <p:val>
                                                <p:strVal val="#ppt_x"/>
                                              </p:val>
                                            </p:tav>
                                          </p:tavLst>
                                        </p:anim>
                                        <p:anim calcmode="lin" valueType="num">
                                          <p:cBhvr>
                                            <p:cTn id="43" dur="400" fill="hold"/>
                                            <p:tgtEl>
                                              <p:spTgt spid="216"/>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217"/>
                                            </p:tgtEl>
                                            <p:attrNameLst>
                                              <p:attrName>style.visibility</p:attrName>
                                            </p:attrNameLst>
                                          </p:cBhvr>
                                          <p:to>
                                            <p:strVal val="visible"/>
                                          </p:to>
                                        </p:set>
                                        <p:animEffect transition="in" filter="fade">
                                          <p:cBhvr>
                                            <p:cTn id="46" dur="400"/>
                                            <p:tgtEl>
                                              <p:spTgt spid="217"/>
                                            </p:tgtEl>
                                          </p:cBhvr>
                                        </p:animEffect>
                                        <p:anim calcmode="lin" valueType="num">
                                          <p:cBhvr>
                                            <p:cTn id="47" dur="400" fill="hold"/>
                                            <p:tgtEl>
                                              <p:spTgt spid="217"/>
                                            </p:tgtEl>
                                            <p:attrNameLst>
                                              <p:attrName>ppt_x</p:attrName>
                                            </p:attrNameLst>
                                          </p:cBhvr>
                                          <p:tavLst>
                                            <p:tav tm="0">
                                              <p:val>
                                                <p:strVal val="#ppt_x"/>
                                              </p:val>
                                            </p:tav>
                                            <p:tav tm="100000">
                                              <p:val>
                                                <p:strVal val="#ppt_x"/>
                                              </p:val>
                                            </p:tav>
                                          </p:tavLst>
                                        </p:anim>
                                        <p:anim calcmode="lin" valueType="num">
                                          <p:cBhvr>
                                            <p:cTn id="48" dur="400" fill="hold"/>
                                            <p:tgtEl>
                                              <p:spTgt spid="217"/>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22" presetClass="entr" presetSubtype="2" fill="hold" nodeType="afterEffect">
                                      <p:stCondLst>
                                        <p:cond delay="0"/>
                                      </p:stCondLst>
                                      <p:childTnLst>
                                        <p:set>
                                          <p:cBhvr>
                                            <p:cTn id="51" dur="1" fill="hold">
                                              <p:stCondLst>
                                                <p:cond delay="0"/>
                                              </p:stCondLst>
                                            </p:cTn>
                                            <p:tgtEl>
                                              <p:spTgt spid="218"/>
                                            </p:tgtEl>
                                            <p:attrNameLst>
                                              <p:attrName>style.visibility</p:attrName>
                                            </p:attrNameLst>
                                          </p:cBhvr>
                                          <p:to>
                                            <p:strVal val="visible"/>
                                          </p:to>
                                        </p:set>
                                        <p:animEffect transition="in" filter="wipe(right)">
                                          <p:cBhvr>
                                            <p:cTn id="52" dur="500"/>
                                            <p:tgtEl>
                                              <p:spTgt spid="218"/>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219"/>
                                            </p:tgtEl>
                                            <p:attrNameLst>
                                              <p:attrName>style.visibility</p:attrName>
                                            </p:attrNameLst>
                                          </p:cBhvr>
                                          <p:to>
                                            <p:strVal val="visible"/>
                                          </p:to>
                                        </p:set>
                                        <p:animEffect transition="in" filter="fade">
                                          <p:cBhvr>
                                            <p:cTn id="56" dur="400"/>
                                            <p:tgtEl>
                                              <p:spTgt spid="219"/>
                                            </p:tgtEl>
                                          </p:cBhvr>
                                        </p:animEffect>
                                        <p:anim calcmode="lin" valueType="num">
                                          <p:cBhvr>
                                            <p:cTn id="57" dur="400" fill="hold"/>
                                            <p:tgtEl>
                                              <p:spTgt spid="219"/>
                                            </p:tgtEl>
                                            <p:attrNameLst>
                                              <p:attrName>ppt_x</p:attrName>
                                            </p:attrNameLst>
                                          </p:cBhvr>
                                          <p:tavLst>
                                            <p:tav tm="0">
                                              <p:val>
                                                <p:strVal val="#ppt_x"/>
                                              </p:val>
                                            </p:tav>
                                            <p:tav tm="100000">
                                              <p:val>
                                                <p:strVal val="#ppt_x"/>
                                              </p:val>
                                            </p:tav>
                                          </p:tavLst>
                                        </p:anim>
                                        <p:anim calcmode="lin" valueType="num">
                                          <p:cBhvr>
                                            <p:cTn id="58" dur="400" fill="hold"/>
                                            <p:tgtEl>
                                              <p:spTgt spid="219"/>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220"/>
                                            </p:tgtEl>
                                            <p:attrNameLst>
                                              <p:attrName>style.visibility</p:attrName>
                                            </p:attrNameLst>
                                          </p:cBhvr>
                                          <p:to>
                                            <p:strVal val="visible"/>
                                          </p:to>
                                        </p:set>
                                        <p:animEffect transition="in" filter="fade">
                                          <p:cBhvr>
                                            <p:cTn id="61" dur="400"/>
                                            <p:tgtEl>
                                              <p:spTgt spid="220"/>
                                            </p:tgtEl>
                                          </p:cBhvr>
                                        </p:animEffect>
                                        <p:anim calcmode="lin" valueType="num">
                                          <p:cBhvr>
                                            <p:cTn id="62" dur="400" fill="hold"/>
                                            <p:tgtEl>
                                              <p:spTgt spid="220"/>
                                            </p:tgtEl>
                                            <p:attrNameLst>
                                              <p:attrName>ppt_x</p:attrName>
                                            </p:attrNameLst>
                                          </p:cBhvr>
                                          <p:tavLst>
                                            <p:tav tm="0">
                                              <p:val>
                                                <p:strVal val="#ppt_x"/>
                                              </p:val>
                                            </p:tav>
                                            <p:tav tm="100000">
                                              <p:val>
                                                <p:strVal val="#ppt_x"/>
                                              </p:val>
                                            </p:tav>
                                          </p:tavLst>
                                        </p:anim>
                                        <p:anim calcmode="lin" valueType="num">
                                          <p:cBhvr>
                                            <p:cTn id="63" dur="400" fill="hold"/>
                                            <p:tgtEl>
                                              <p:spTgt spid="220"/>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22" presetClass="entr" presetSubtype="8" fill="hold" nodeType="afterEffect">
                                      <p:stCondLst>
                                        <p:cond delay="0"/>
                                      </p:stCondLst>
                                      <p:childTnLst>
                                        <p:set>
                                          <p:cBhvr>
                                            <p:cTn id="66" dur="1" fill="hold">
                                              <p:stCondLst>
                                                <p:cond delay="0"/>
                                              </p:stCondLst>
                                            </p:cTn>
                                            <p:tgtEl>
                                              <p:spTgt spid="221"/>
                                            </p:tgtEl>
                                            <p:attrNameLst>
                                              <p:attrName>style.visibility</p:attrName>
                                            </p:attrNameLst>
                                          </p:cBhvr>
                                          <p:to>
                                            <p:strVal val="visible"/>
                                          </p:to>
                                        </p:set>
                                        <p:animEffect transition="in" filter="wipe(left)">
                                          <p:cBhvr>
                                            <p:cTn id="67" dur="500"/>
                                            <p:tgtEl>
                                              <p:spTgt spid="221"/>
                                            </p:tgtEl>
                                          </p:cBhvr>
                                        </p:animEffect>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223"/>
                                            </p:tgtEl>
                                            <p:attrNameLst>
                                              <p:attrName>style.visibility</p:attrName>
                                            </p:attrNameLst>
                                          </p:cBhvr>
                                          <p:to>
                                            <p:strVal val="visible"/>
                                          </p:to>
                                        </p:set>
                                        <p:animEffect transition="in" filter="fade">
                                          <p:cBhvr>
                                            <p:cTn id="71" dur="400"/>
                                            <p:tgtEl>
                                              <p:spTgt spid="223"/>
                                            </p:tgtEl>
                                          </p:cBhvr>
                                        </p:animEffect>
                                        <p:anim calcmode="lin" valueType="num">
                                          <p:cBhvr>
                                            <p:cTn id="72" dur="400" fill="hold"/>
                                            <p:tgtEl>
                                              <p:spTgt spid="223"/>
                                            </p:tgtEl>
                                            <p:attrNameLst>
                                              <p:attrName>ppt_x</p:attrName>
                                            </p:attrNameLst>
                                          </p:cBhvr>
                                          <p:tavLst>
                                            <p:tav tm="0">
                                              <p:val>
                                                <p:strVal val="#ppt_x"/>
                                              </p:val>
                                            </p:tav>
                                            <p:tav tm="100000">
                                              <p:val>
                                                <p:strVal val="#ppt_x"/>
                                              </p:val>
                                            </p:tav>
                                          </p:tavLst>
                                        </p:anim>
                                        <p:anim calcmode="lin" valueType="num">
                                          <p:cBhvr>
                                            <p:cTn id="73" dur="400" fill="hold"/>
                                            <p:tgtEl>
                                              <p:spTgt spid="223"/>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222"/>
                                            </p:tgtEl>
                                            <p:attrNameLst>
                                              <p:attrName>style.visibility</p:attrName>
                                            </p:attrNameLst>
                                          </p:cBhvr>
                                          <p:to>
                                            <p:strVal val="visible"/>
                                          </p:to>
                                        </p:set>
                                        <p:animEffect transition="in" filter="fade">
                                          <p:cBhvr>
                                            <p:cTn id="76" dur="400"/>
                                            <p:tgtEl>
                                              <p:spTgt spid="222"/>
                                            </p:tgtEl>
                                          </p:cBhvr>
                                        </p:animEffect>
                                        <p:anim calcmode="lin" valueType="num">
                                          <p:cBhvr>
                                            <p:cTn id="77" dur="400" fill="hold"/>
                                            <p:tgtEl>
                                              <p:spTgt spid="222"/>
                                            </p:tgtEl>
                                            <p:attrNameLst>
                                              <p:attrName>ppt_x</p:attrName>
                                            </p:attrNameLst>
                                          </p:cBhvr>
                                          <p:tavLst>
                                            <p:tav tm="0">
                                              <p:val>
                                                <p:strVal val="#ppt_x"/>
                                              </p:val>
                                            </p:tav>
                                            <p:tav tm="100000">
                                              <p:val>
                                                <p:strVal val="#ppt_x"/>
                                              </p:val>
                                            </p:tav>
                                          </p:tavLst>
                                        </p:anim>
                                        <p:anim calcmode="lin" valueType="num">
                                          <p:cBhvr>
                                            <p:cTn id="78" dur="400" fill="hold"/>
                                            <p:tgtEl>
                                              <p:spTgt spid="222"/>
                                            </p:tgtEl>
                                            <p:attrNameLst>
                                              <p:attrName>ppt_y</p:attrName>
                                            </p:attrNameLst>
                                          </p:cBhvr>
                                          <p:tavLst>
                                            <p:tav tm="0">
                                              <p:val>
                                                <p:strVal val="#ppt_y-.1"/>
                                              </p:val>
                                            </p:tav>
                                            <p:tav tm="100000">
                                              <p:val>
                                                <p:strVal val="#ppt_y"/>
                                              </p:val>
                                            </p:tav>
                                          </p:tavLst>
                                        </p:anim>
                                      </p:childTnLst>
                                    </p:cTn>
                                  </p:par>
                                </p:childTnLst>
                              </p:cTn>
                            </p:par>
                            <p:par>
                              <p:cTn id="79" fill="hold">
                                <p:stCondLst>
                                  <p:cond delay="6000"/>
                                </p:stCondLst>
                                <p:childTnLst>
                                  <p:par>
                                    <p:cTn id="80" presetID="12" presetClass="entr" presetSubtype="4" fill="hold" nodeType="afterEffect">
                                      <p:stCondLst>
                                        <p:cond delay="0"/>
                                      </p:stCondLst>
                                      <p:childTnLst>
                                        <p:set>
                                          <p:cBhvr>
                                            <p:cTn id="81" dur="1" fill="hold">
                                              <p:stCondLst>
                                                <p:cond delay="0"/>
                                              </p:stCondLst>
                                            </p:cTn>
                                            <p:tgtEl>
                                              <p:spTgt spid="225"/>
                                            </p:tgtEl>
                                            <p:attrNameLst>
                                              <p:attrName>style.visibility</p:attrName>
                                            </p:attrNameLst>
                                          </p:cBhvr>
                                          <p:to>
                                            <p:strVal val="visible"/>
                                          </p:to>
                                        </p:set>
                                        <p:anim calcmode="lin" valueType="num">
                                          <p:cBhvr additive="base">
                                            <p:cTn id="82" dur="400"/>
                                            <p:tgtEl>
                                              <p:spTgt spid="225"/>
                                            </p:tgtEl>
                                            <p:attrNameLst>
                                              <p:attrName>ppt_y</p:attrName>
                                            </p:attrNameLst>
                                          </p:cBhvr>
                                          <p:tavLst>
                                            <p:tav tm="0">
                                              <p:val>
                                                <p:strVal val="#ppt_y+#ppt_h*1.125000"/>
                                              </p:val>
                                            </p:tav>
                                            <p:tav tm="100000">
                                              <p:val>
                                                <p:strVal val="#ppt_y"/>
                                              </p:val>
                                            </p:tav>
                                          </p:tavLst>
                                        </p:anim>
                                        <p:animEffect transition="in" filter="wipe(up)">
                                          <p:cBhvr>
                                            <p:cTn id="83" dur="400"/>
                                            <p:tgtEl>
                                              <p:spTgt spid="225"/>
                                            </p:tgtEl>
                                          </p:cBhvr>
                                        </p:animEffect>
                                      </p:childTnLst>
                                    </p:cTn>
                                  </p:par>
                                  <p:par>
                                    <p:cTn id="84" presetID="6" presetClass="entr" presetSubtype="32" fill="hold" grpId="0" nodeType="withEffect">
                                      <p:stCondLst>
                                        <p:cond delay="200"/>
                                      </p:stCondLst>
                                      <p:childTnLst>
                                        <p:set>
                                          <p:cBhvr>
                                            <p:cTn id="85" dur="1" fill="hold">
                                              <p:stCondLst>
                                                <p:cond delay="0"/>
                                              </p:stCondLst>
                                            </p:cTn>
                                            <p:tgtEl>
                                              <p:spTgt spid="224"/>
                                            </p:tgtEl>
                                            <p:attrNameLst>
                                              <p:attrName>style.visibility</p:attrName>
                                            </p:attrNameLst>
                                          </p:cBhvr>
                                          <p:to>
                                            <p:strVal val="visible"/>
                                          </p:to>
                                        </p:set>
                                        <p:animEffect transition="in" filter="circle(out)">
                                          <p:cBhvr>
                                            <p:cTn id="86" dur="3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 grpId="0"/>
          <p:bldP spid="213" grpId="0"/>
          <p:bldP spid="214" grpId="0"/>
          <p:bldP spid="216" grpId="0"/>
          <p:bldP spid="217" grpId="0"/>
          <p:bldP spid="219" grpId="0"/>
          <p:bldP spid="220" grpId="0"/>
          <p:bldP spid="222" grpId="0"/>
          <p:bldP spid="223" grpId="0"/>
          <p:bldP spid="22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99"/>
                                            </p:tgtEl>
                                            <p:attrNameLst>
                                              <p:attrName>style.visibility</p:attrName>
                                            </p:attrNameLst>
                                          </p:cBhvr>
                                          <p:to>
                                            <p:strVal val="visible"/>
                                          </p:to>
                                        </p:set>
                                        <p:anim calcmode="lin" valueType="num">
                                          <p:cBhvr additive="base">
                                            <p:cTn id="7" dur="400" fill="hold"/>
                                            <p:tgtEl>
                                              <p:spTgt spid="199"/>
                                            </p:tgtEl>
                                            <p:attrNameLst>
                                              <p:attrName>ppt_x</p:attrName>
                                            </p:attrNameLst>
                                          </p:cBhvr>
                                          <p:tavLst>
                                            <p:tav tm="0">
                                              <p:val>
                                                <p:strVal val="#ppt_x"/>
                                              </p:val>
                                            </p:tav>
                                            <p:tav tm="100000">
                                              <p:val>
                                                <p:strVal val="#ppt_x"/>
                                              </p:val>
                                            </p:tav>
                                          </p:tavLst>
                                        </p:anim>
                                        <p:anim calcmode="lin" valueType="num">
                                          <p:cBhvr additive="base">
                                            <p:cTn id="8" dur="400" fill="hold"/>
                                            <p:tgtEl>
                                              <p:spTgt spid="19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208"/>
                                            </p:tgtEl>
                                            <p:attrNameLst>
                                              <p:attrName>style.visibility</p:attrName>
                                            </p:attrNameLst>
                                          </p:cBhvr>
                                          <p:to>
                                            <p:strVal val="visible"/>
                                          </p:to>
                                        </p:set>
                                        <p:anim calcmode="lin" valueType="num">
                                          <p:cBhvr additive="base">
                                            <p:cTn id="12" dur="400" fill="hold"/>
                                            <p:tgtEl>
                                              <p:spTgt spid="208"/>
                                            </p:tgtEl>
                                            <p:attrNameLst>
                                              <p:attrName>ppt_x</p:attrName>
                                            </p:attrNameLst>
                                          </p:cBhvr>
                                          <p:tavLst>
                                            <p:tav tm="0">
                                              <p:val>
                                                <p:strVal val="#ppt_x"/>
                                              </p:val>
                                            </p:tav>
                                            <p:tav tm="100000">
                                              <p:val>
                                                <p:strVal val="#ppt_x"/>
                                              </p:val>
                                            </p:tav>
                                          </p:tavLst>
                                        </p:anim>
                                        <p:anim calcmode="lin" valueType="num">
                                          <p:cBhvr additive="base">
                                            <p:cTn id="13" dur="400" fill="hold"/>
                                            <p:tgtEl>
                                              <p:spTgt spid="20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203"/>
                                            </p:tgtEl>
                                            <p:attrNameLst>
                                              <p:attrName>style.visibility</p:attrName>
                                            </p:attrNameLst>
                                          </p:cBhvr>
                                          <p:to>
                                            <p:strVal val="visible"/>
                                          </p:to>
                                        </p:set>
                                        <p:anim calcmode="lin" valueType="num">
                                          <p:cBhvr additive="base">
                                            <p:cTn id="17" dur="400" fill="hold"/>
                                            <p:tgtEl>
                                              <p:spTgt spid="203"/>
                                            </p:tgtEl>
                                            <p:attrNameLst>
                                              <p:attrName>ppt_x</p:attrName>
                                            </p:attrNameLst>
                                          </p:cBhvr>
                                          <p:tavLst>
                                            <p:tav tm="0">
                                              <p:val>
                                                <p:strVal val="#ppt_x"/>
                                              </p:val>
                                            </p:tav>
                                            <p:tav tm="100000">
                                              <p:val>
                                                <p:strVal val="#ppt_x"/>
                                              </p:val>
                                            </p:tav>
                                          </p:tavLst>
                                        </p:anim>
                                        <p:anim calcmode="lin" valueType="num">
                                          <p:cBhvr additive="base">
                                            <p:cTn id="18" dur="400" fill="hold"/>
                                            <p:tgtEl>
                                              <p:spTgt spid="20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decel="52500" fill="hold" grpId="0" nodeType="afterEffect">
                                      <p:stCondLst>
                                        <p:cond delay="0"/>
                                      </p:stCondLst>
                                      <p:childTnLst>
                                        <p:set>
                                          <p:cBhvr>
                                            <p:cTn id="21" dur="1" fill="hold">
                                              <p:stCondLst>
                                                <p:cond delay="0"/>
                                              </p:stCondLst>
                                            </p:cTn>
                                            <p:tgtEl>
                                              <p:spTgt spid="212"/>
                                            </p:tgtEl>
                                            <p:attrNameLst>
                                              <p:attrName>style.visibility</p:attrName>
                                            </p:attrNameLst>
                                          </p:cBhvr>
                                          <p:to>
                                            <p:strVal val="visible"/>
                                          </p:to>
                                        </p:set>
                                        <p:anim calcmode="lin" valueType="num">
                                          <p:cBhvr additive="base">
                                            <p:cTn id="22" dur="400" fill="hold"/>
                                            <p:tgtEl>
                                              <p:spTgt spid="212"/>
                                            </p:tgtEl>
                                            <p:attrNameLst>
                                              <p:attrName>ppt_x</p:attrName>
                                            </p:attrNameLst>
                                          </p:cBhvr>
                                          <p:tavLst>
                                            <p:tav tm="0">
                                              <p:val>
                                                <p:strVal val="1+#ppt_w/2"/>
                                              </p:val>
                                            </p:tav>
                                            <p:tav tm="100000">
                                              <p:val>
                                                <p:strVal val="#ppt_x"/>
                                              </p:val>
                                            </p:tav>
                                          </p:tavLst>
                                        </p:anim>
                                        <p:anim calcmode="lin" valueType="num">
                                          <p:cBhvr additive="base">
                                            <p:cTn id="23" dur="400" fill="hold"/>
                                            <p:tgtEl>
                                              <p:spTgt spid="21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9" decel="52500" fill="hold" grpId="0" nodeType="afterEffect">
                                      <p:stCondLst>
                                        <p:cond delay="0"/>
                                      </p:stCondLst>
                                      <p:childTnLst>
                                        <p:set>
                                          <p:cBhvr>
                                            <p:cTn id="26" dur="1" fill="hold">
                                              <p:stCondLst>
                                                <p:cond delay="0"/>
                                              </p:stCondLst>
                                            </p:cTn>
                                            <p:tgtEl>
                                              <p:spTgt spid="213"/>
                                            </p:tgtEl>
                                            <p:attrNameLst>
                                              <p:attrName>style.visibility</p:attrName>
                                            </p:attrNameLst>
                                          </p:cBhvr>
                                          <p:to>
                                            <p:strVal val="visible"/>
                                          </p:to>
                                        </p:set>
                                        <p:anim calcmode="lin" valueType="num">
                                          <p:cBhvr additive="base">
                                            <p:cTn id="27" dur="400" fill="hold"/>
                                            <p:tgtEl>
                                              <p:spTgt spid="213"/>
                                            </p:tgtEl>
                                            <p:attrNameLst>
                                              <p:attrName>ppt_x</p:attrName>
                                            </p:attrNameLst>
                                          </p:cBhvr>
                                          <p:tavLst>
                                            <p:tav tm="0">
                                              <p:val>
                                                <p:strVal val="0-#ppt_w/2"/>
                                              </p:val>
                                            </p:tav>
                                            <p:tav tm="100000">
                                              <p:val>
                                                <p:strVal val="#ppt_x"/>
                                              </p:val>
                                            </p:tav>
                                          </p:tavLst>
                                        </p:anim>
                                        <p:anim calcmode="lin" valueType="num">
                                          <p:cBhvr additive="base">
                                            <p:cTn id="28" dur="400" fill="hold"/>
                                            <p:tgtEl>
                                              <p:spTgt spid="213"/>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2" decel="52500" fill="hold" grpId="0" nodeType="afterEffect">
                                      <p:stCondLst>
                                        <p:cond delay="0"/>
                                      </p:stCondLst>
                                      <p:childTnLst>
                                        <p:set>
                                          <p:cBhvr>
                                            <p:cTn id="31" dur="1" fill="hold">
                                              <p:stCondLst>
                                                <p:cond delay="0"/>
                                              </p:stCondLst>
                                            </p:cTn>
                                            <p:tgtEl>
                                              <p:spTgt spid="214"/>
                                            </p:tgtEl>
                                            <p:attrNameLst>
                                              <p:attrName>style.visibility</p:attrName>
                                            </p:attrNameLst>
                                          </p:cBhvr>
                                          <p:to>
                                            <p:strVal val="visible"/>
                                          </p:to>
                                        </p:set>
                                        <p:anim calcmode="lin" valueType="num">
                                          <p:cBhvr additive="base">
                                            <p:cTn id="32" dur="400" fill="hold"/>
                                            <p:tgtEl>
                                              <p:spTgt spid="214"/>
                                            </p:tgtEl>
                                            <p:attrNameLst>
                                              <p:attrName>ppt_x</p:attrName>
                                            </p:attrNameLst>
                                          </p:cBhvr>
                                          <p:tavLst>
                                            <p:tav tm="0">
                                              <p:val>
                                                <p:strVal val="1+#ppt_w/2"/>
                                              </p:val>
                                            </p:tav>
                                            <p:tav tm="100000">
                                              <p:val>
                                                <p:strVal val="#ppt_x"/>
                                              </p:val>
                                            </p:tav>
                                          </p:tavLst>
                                        </p:anim>
                                        <p:anim calcmode="lin" valueType="num">
                                          <p:cBhvr additive="base">
                                            <p:cTn id="33" dur="400" fill="hold"/>
                                            <p:tgtEl>
                                              <p:spTgt spid="21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2" fill="hold" nodeType="afterEffect">
                                      <p:stCondLst>
                                        <p:cond delay="0"/>
                                      </p:stCondLst>
                                      <p:childTnLst>
                                        <p:set>
                                          <p:cBhvr>
                                            <p:cTn id="36" dur="1" fill="hold">
                                              <p:stCondLst>
                                                <p:cond delay="0"/>
                                              </p:stCondLst>
                                            </p:cTn>
                                            <p:tgtEl>
                                              <p:spTgt spid="215"/>
                                            </p:tgtEl>
                                            <p:attrNameLst>
                                              <p:attrName>style.visibility</p:attrName>
                                            </p:attrNameLst>
                                          </p:cBhvr>
                                          <p:to>
                                            <p:strVal val="visible"/>
                                          </p:to>
                                        </p:set>
                                        <p:animEffect transition="in" filter="wipe(right)">
                                          <p:cBhvr>
                                            <p:cTn id="37" dur="500"/>
                                            <p:tgtEl>
                                              <p:spTgt spid="215"/>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216"/>
                                            </p:tgtEl>
                                            <p:attrNameLst>
                                              <p:attrName>style.visibility</p:attrName>
                                            </p:attrNameLst>
                                          </p:cBhvr>
                                          <p:to>
                                            <p:strVal val="visible"/>
                                          </p:to>
                                        </p:set>
                                        <p:animEffect transition="in" filter="fade">
                                          <p:cBhvr>
                                            <p:cTn id="41" dur="400"/>
                                            <p:tgtEl>
                                              <p:spTgt spid="216"/>
                                            </p:tgtEl>
                                          </p:cBhvr>
                                        </p:animEffect>
                                        <p:anim calcmode="lin" valueType="num">
                                          <p:cBhvr>
                                            <p:cTn id="42" dur="400" fill="hold"/>
                                            <p:tgtEl>
                                              <p:spTgt spid="216"/>
                                            </p:tgtEl>
                                            <p:attrNameLst>
                                              <p:attrName>ppt_x</p:attrName>
                                            </p:attrNameLst>
                                          </p:cBhvr>
                                          <p:tavLst>
                                            <p:tav tm="0">
                                              <p:val>
                                                <p:strVal val="#ppt_x"/>
                                              </p:val>
                                            </p:tav>
                                            <p:tav tm="100000">
                                              <p:val>
                                                <p:strVal val="#ppt_x"/>
                                              </p:val>
                                            </p:tav>
                                          </p:tavLst>
                                        </p:anim>
                                        <p:anim calcmode="lin" valueType="num">
                                          <p:cBhvr>
                                            <p:cTn id="43" dur="400" fill="hold"/>
                                            <p:tgtEl>
                                              <p:spTgt spid="216"/>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217"/>
                                            </p:tgtEl>
                                            <p:attrNameLst>
                                              <p:attrName>style.visibility</p:attrName>
                                            </p:attrNameLst>
                                          </p:cBhvr>
                                          <p:to>
                                            <p:strVal val="visible"/>
                                          </p:to>
                                        </p:set>
                                        <p:animEffect transition="in" filter="fade">
                                          <p:cBhvr>
                                            <p:cTn id="46" dur="400"/>
                                            <p:tgtEl>
                                              <p:spTgt spid="217"/>
                                            </p:tgtEl>
                                          </p:cBhvr>
                                        </p:animEffect>
                                        <p:anim calcmode="lin" valueType="num">
                                          <p:cBhvr>
                                            <p:cTn id="47" dur="400" fill="hold"/>
                                            <p:tgtEl>
                                              <p:spTgt spid="217"/>
                                            </p:tgtEl>
                                            <p:attrNameLst>
                                              <p:attrName>ppt_x</p:attrName>
                                            </p:attrNameLst>
                                          </p:cBhvr>
                                          <p:tavLst>
                                            <p:tav tm="0">
                                              <p:val>
                                                <p:strVal val="#ppt_x"/>
                                              </p:val>
                                            </p:tav>
                                            <p:tav tm="100000">
                                              <p:val>
                                                <p:strVal val="#ppt_x"/>
                                              </p:val>
                                            </p:tav>
                                          </p:tavLst>
                                        </p:anim>
                                        <p:anim calcmode="lin" valueType="num">
                                          <p:cBhvr>
                                            <p:cTn id="48" dur="400" fill="hold"/>
                                            <p:tgtEl>
                                              <p:spTgt spid="217"/>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22" presetClass="entr" presetSubtype="2" fill="hold" nodeType="afterEffect">
                                      <p:stCondLst>
                                        <p:cond delay="0"/>
                                      </p:stCondLst>
                                      <p:childTnLst>
                                        <p:set>
                                          <p:cBhvr>
                                            <p:cTn id="51" dur="1" fill="hold">
                                              <p:stCondLst>
                                                <p:cond delay="0"/>
                                              </p:stCondLst>
                                            </p:cTn>
                                            <p:tgtEl>
                                              <p:spTgt spid="218"/>
                                            </p:tgtEl>
                                            <p:attrNameLst>
                                              <p:attrName>style.visibility</p:attrName>
                                            </p:attrNameLst>
                                          </p:cBhvr>
                                          <p:to>
                                            <p:strVal val="visible"/>
                                          </p:to>
                                        </p:set>
                                        <p:animEffect transition="in" filter="wipe(right)">
                                          <p:cBhvr>
                                            <p:cTn id="52" dur="500"/>
                                            <p:tgtEl>
                                              <p:spTgt spid="218"/>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219"/>
                                            </p:tgtEl>
                                            <p:attrNameLst>
                                              <p:attrName>style.visibility</p:attrName>
                                            </p:attrNameLst>
                                          </p:cBhvr>
                                          <p:to>
                                            <p:strVal val="visible"/>
                                          </p:to>
                                        </p:set>
                                        <p:animEffect transition="in" filter="fade">
                                          <p:cBhvr>
                                            <p:cTn id="56" dur="400"/>
                                            <p:tgtEl>
                                              <p:spTgt spid="219"/>
                                            </p:tgtEl>
                                          </p:cBhvr>
                                        </p:animEffect>
                                        <p:anim calcmode="lin" valueType="num">
                                          <p:cBhvr>
                                            <p:cTn id="57" dur="400" fill="hold"/>
                                            <p:tgtEl>
                                              <p:spTgt spid="219"/>
                                            </p:tgtEl>
                                            <p:attrNameLst>
                                              <p:attrName>ppt_x</p:attrName>
                                            </p:attrNameLst>
                                          </p:cBhvr>
                                          <p:tavLst>
                                            <p:tav tm="0">
                                              <p:val>
                                                <p:strVal val="#ppt_x"/>
                                              </p:val>
                                            </p:tav>
                                            <p:tav tm="100000">
                                              <p:val>
                                                <p:strVal val="#ppt_x"/>
                                              </p:val>
                                            </p:tav>
                                          </p:tavLst>
                                        </p:anim>
                                        <p:anim calcmode="lin" valueType="num">
                                          <p:cBhvr>
                                            <p:cTn id="58" dur="400" fill="hold"/>
                                            <p:tgtEl>
                                              <p:spTgt spid="219"/>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220"/>
                                            </p:tgtEl>
                                            <p:attrNameLst>
                                              <p:attrName>style.visibility</p:attrName>
                                            </p:attrNameLst>
                                          </p:cBhvr>
                                          <p:to>
                                            <p:strVal val="visible"/>
                                          </p:to>
                                        </p:set>
                                        <p:animEffect transition="in" filter="fade">
                                          <p:cBhvr>
                                            <p:cTn id="61" dur="400"/>
                                            <p:tgtEl>
                                              <p:spTgt spid="220"/>
                                            </p:tgtEl>
                                          </p:cBhvr>
                                        </p:animEffect>
                                        <p:anim calcmode="lin" valueType="num">
                                          <p:cBhvr>
                                            <p:cTn id="62" dur="400" fill="hold"/>
                                            <p:tgtEl>
                                              <p:spTgt spid="220"/>
                                            </p:tgtEl>
                                            <p:attrNameLst>
                                              <p:attrName>ppt_x</p:attrName>
                                            </p:attrNameLst>
                                          </p:cBhvr>
                                          <p:tavLst>
                                            <p:tav tm="0">
                                              <p:val>
                                                <p:strVal val="#ppt_x"/>
                                              </p:val>
                                            </p:tav>
                                            <p:tav tm="100000">
                                              <p:val>
                                                <p:strVal val="#ppt_x"/>
                                              </p:val>
                                            </p:tav>
                                          </p:tavLst>
                                        </p:anim>
                                        <p:anim calcmode="lin" valueType="num">
                                          <p:cBhvr>
                                            <p:cTn id="63" dur="400" fill="hold"/>
                                            <p:tgtEl>
                                              <p:spTgt spid="220"/>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22" presetClass="entr" presetSubtype="8" fill="hold" nodeType="afterEffect">
                                      <p:stCondLst>
                                        <p:cond delay="0"/>
                                      </p:stCondLst>
                                      <p:childTnLst>
                                        <p:set>
                                          <p:cBhvr>
                                            <p:cTn id="66" dur="1" fill="hold">
                                              <p:stCondLst>
                                                <p:cond delay="0"/>
                                              </p:stCondLst>
                                            </p:cTn>
                                            <p:tgtEl>
                                              <p:spTgt spid="221"/>
                                            </p:tgtEl>
                                            <p:attrNameLst>
                                              <p:attrName>style.visibility</p:attrName>
                                            </p:attrNameLst>
                                          </p:cBhvr>
                                          <p:to>
                                            <p:strVal val="visible"/>
                                          </p:to>
                                        </p:set>
                                        <p:animEffect transition="in" filter="wipe(left)">
                                          <p:cBhvr>
                                            <p:cTn id="67" dur="500"/>
                                            <p:tgtEl>
                                              <p:spTgt spid="221"/>
                                            </p:tgtEl>
                                          </p:cBhvr>
                                        </p:animEffect>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223"/>
                                            </p:tgtEl>
                                            <p:attrNameLst>
                                              <p:attrName>style.visibility</p:attrName>
                                            </p:attrNameLst>
                                          </p:cBhvr>
                                          <p:to>
                                            <p:strVal val="visible"/>
                                          </p:to>
                                        </p:set>
                                        <p:animEffect transition="in" filter="fade">
                                          <p:cBhvr>
                                            <p:cTn id="71" dur="400"/>
                                            <p:tgtEl>
                                              <p:spTgt spid="223"/>
                                            </p:tgtEl>
                                          </p:cBhvr>
                                        </p:animEffect>
                                        <p:anim calcmode="lin" valueType="num">
                                          <p:cBhvr>
                                            <p:cTn id="72" dur="400" fill="hold"/>
                                            <p:tgtEl>
                                              <p:spTgt spid="223"/>
                                            </p:tgtEl>
                                            <p:attrNameLst>
                                              <p:attrName>ppt_x</p:attrName>
                                            </p:attrNameLst>
                                          </p:cBhvr>
                                          <p:tavLst>
                                            <p:tav tm="0">
                                              <p:val>
                                                <p:strVal val="#ppt_x"/>
                                              </p:val>
                                            </p:tav>
                                            <p:tav tm="100000">
                                              <p:val>
                                                <p:strVal val="#ppt_x"/>
                                              </p:val>
                                            </p:tav>
                                          </p:tavLst>
                                        </p:anim>
                                        <p:anim calcmode="lin" valueType="num">
                                          <p:cBhvr>
                                            <p:cTn id="73" dur="400" fill="hold"/>
                                            <p:tgtEl>
                                              <p:spTgt spid="223"/>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222"/>
                                            </p:tgtEl>
                                            <p:attrNameLst>
                                              <p:attrName>style.visibility</p:attrName>
                                            </p:attrNameLst>
                                          </p:cBhvr>
                                          <p:to>
                                            <p:strVal val="visible"/>
                                          </p:to>
                                        </p:set>
                                        <p:animEffect transition="in" filter="fade">
                                          <p:cBhvr>
                                            <p:cTn id="76" dur="400"/>
                                            <p:tgtEl>
                                              <p:spTgt spid="222"/>
                                            </p:tgtEl>
                                          </p:cBhvr>
                                        </p:animEffect>
                                        <p:anim calcmode="lin" valueType="num">
                                          <p:cBhvr>
                                            <p:cTn id="77" dur="400" fill="hold"/>
                                            <p:tgtEl>
                                              <p:spTgt spid="222"/>
                                            </p:tgtEl>
                                            <p:attrNameLst>
                                              <p:attrName>ppt_x</p:attrName>
                                            </p:attrNameLst>
                                          </p:cBhvr>
                                          <p:tavLst>
                                            <p:tav tm="0">
                                              <p:val>
                                                <p:strVal val="#ppt_x"/>
                                              </p:val>
                                            </p:tav>
                                            <p:tav tm="100000">
                                              <p:val>
                                                <p:strVal val="#ppt_x"/>
                                              </p:val>
                                            </p:tav>
                                          </p:tavLst>
                                        </p:anim>
                                        <p:anim calcmode="lin" valueType="num">
                                          <p:cBhvr>
                                            <p:cTn id="78" dur="400" fill="hold"/>
                                            <p:tgtEl>
                                              <p:spTgt spid="222"/>
                                            </p:tgtEl>
                                            <p:attrNameLst>
                                              <p:attrName>ppt_y</p:attrName>
                                            </p:attrNameLst>
                                          </p:cBhvr>
                                          <p:tavLst>
                                            <p:tav tm="0">
                                              <p:val>
                                                <p:strVal val="#ppt_y-.1"/>
                                              </p:val>
                                            </p:tav>
                                            <p:tav tm="100000">
                                              <p:val>
                                                <p:strVal val="#ppt_y"/>
                                              </p:val>
                                            </p:tav>
                                          </p:tavLst>
                                        </p:anim>
                                      </p:childTnLst>
                                    </p:cTn>
                                  </p:par>
                                </p:childTnLst>
                              </p:cTn>
                            </p:par>
                            <p:par>
                              <p:cTn id="79" fill="hold">
                                <p:stCondLst>
                                  <p:cond delay="6000"/>
                                </p:stCondLst>
                                <p:childTnLst>
                                  <p:par>
                                    <p:cTn id="80" presetID="12" presetClass="entr" presetSubtype="4" fill="hold" nodeType="afterEffect">
                                      <p:stCondLst>
                                        <p:cond delay="0"/>
                                      </p:stCondLst>
                                      <p:childTnLst>
                                        <p:set>
                                          <p:cBhvr>
                                            <p:cTn id="81" dur="1" fill="hold">
                                              <p:stCondLst>
                                                <p:cond delay="0"/>
                                              </p:stCondLst>
                                            </p:cTn>
                                            <p:tgtEl>
                                              <p:spTgt spid="225"/>
                                            </p:tgtEl>
                                            <p:attrNameLst>
                                              <p:attrName>style.visibility</p:attrName>
                                            </p:attrNameLst>
                                          </p:cBhvr>
                                          <p:to>
                                            <p:strVal val="visible"/>
                                          </p:to>
                                        </p:set>
                                        <p:anim calcmode="lin" valueType="num">
                                          <p:cBhvr additive="base">
                                            <p:cTn id="82" dur="400"/>
                                            <p:tgtEl>
                                              <p:spTgt spid="225"/>
                                            </p:tgtEl>
                                            <p:attrNameLst>
                                              <p:attrName>ppt_y</p:attrName>
                                            </p:attrNameLst>
                                          </p:cBhvr>
                                          <p:tavLst>
                                            <p:tav tm="0">
                                              <p:val>
                                                <p:strVal val="#ppt_y+#ppt_h*1.125000"/>
                                              </p:val>
                                            </p:tav>
                                            <p:tav tm="100000">
                                              <p:val>
                                                <p:strVal val="#ppt_y"/>
                                              </p:val>
                                            </p:tav>
                                          </p:tavLst>
                                        </p:anim>
                                        <p:animEffect transition="in" filter="wipe(up)">
                                          <p:cBhvr>
                                            <p:cTn id="83" dur="400"/>
                                            <p:tgtEl>
                                              <p:spTgt spid="225"/>
                                            </p:tgtEl>
                                          </p:cBhvr>
                                        </p:animEffect>
                                      </p:childTnLst>
                                    </p:cTn>
                                  </p:par>
                                  <p:par>
                                    <p:cTn id="84" presetID="6" presetClass="entr" presetSubtype="32" fill="hold" grpId="0" nodeType="withEffect">
                                      <p:stCondLst>
                                        <p:cond delay="200"/>
                                      </p:stCondLst>
                                      <p:childTnLst>
                                        <p:set>
                                          <p:cBhvr>
                                            <p:cTn id="85" dur="1" fill="hold">
                                              <p:stCondLst>
                                                <p:cond delay="0"/>
                                              </p:stCondLst>
                                            </p:cTn>
                                            <p:tgtEl>
                                              <p:spTgt spid="224"/>
                                            </p:tgtEl>
                                            <p:attrNameLst>
                                              <p:attrName>style.visibility</p:attrName>
                                            </p:attrNameLst>
                                          </p:cBhvr>
                                          <p:to>
                                            <p:strVal val="visible"/>
                                          </p:to>
                                        </p:set>
                                        <p:animEffect transition="in" filter="circle(out)">
                                          <p:cBhvr>
                                            <p:cTn id="86" dur="3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 grpId="0"/>
          <p:bldP spid="213" grpId="0"/>
          <p:bldP spid="214" grpId="0"/>
          <p:bldP spid="216" grpId="0"/>
          <p:bldP spid="217" grpId="0"/>
          <p:bldP spid="219" grpId="0"/>
          <p:bldP spid="220" grpId="0"/>
          <p:bldP spid="222" grpId="0"/>
          <p:bldP spid="223" grpId="0"/>
          <p:bldP spid="224"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699203" y="3707504"/>
            <a:ext cx="2332174" cy="1184940"/>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发展的方向</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grpSp>
        <p:nvGrpSpPr>
          <p:cNvPr id="74" name="组合 73"/>
          <p:cNvGrpSpPr/>
          <p:nvPr/>
        </p:nvGrpSpPr>
        <p:grpSpPr>
          <a:xfrm>
            <a:off x="1291705" y="2348880"/>
            <a:ext cx="1147173" cy="1147322"/>
            <a:chOff x="1291078" y="2506585"/>
            <a:chExt cx="1147322" cy="1147322"/>
          </a:xfrm>
        </p:grpSpPr>
        <p:sp>
          <p:nvSpPr>
            <p:cNvPr id="63" name="椭圆 62"/>
            <p:cNvSpPr/>
            <p:nvPr/>
          </p:nvSpPr>
          <p:spPr>
            <a:xfrm>
              <a:off x="1291078" y="2506585"/>
              <a:ext cx="1147322" cy="11473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6"/>
            <p:cNvSpPr>
              <a:spLocks noEditPoints="1"/>
            </p:cNvSpPr>
            <p:nvPr/>
          </p:nvSpPr>
          <p:spPr bwMode="auto">
            <a:xfrm>
              <a:off x="1622943" y="2838450"/>
              <a:ext cx="483592" cy="483592"/>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sp>
        <p:nvSpPr>
          <p:cNvPr id="66" name="矩形 65"/>
          <p:cNvSpPr/>
          <p:nvPr/>
        </p:nvSpPr>
        <p:spPr>
          <a:xfrm>
            <a:off x="3519677" y="3707504"/>
            <a:ext cx="2332174" cy="1184940"/>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业务的目标</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grpSp>
        <p:nvGrpSpPr>
          <p:cNvPr id="75" name="组合 74"/>
          <p:cNvGrpSpPr/>
          <p:nvPr/>
        </p:nvGrpSpPr>
        <p:grpSpPr>
          <a:xfrm>
            <a:off x="4112179" y="2348880"/>
            <a:ext cx="1147173" cy="1147322"/>
            <a:chOff x="4111919" y="2506585"/>
            <a:chExt cx="1147322" cy="1147322"/>
          </a:xfrm>
        </p:grpSpPr>
        <p:sp>
          <p:nvSpPr>
            <p:cNvPr id="68" name="椭圆 67"/>
            <p:cNvSpPr/>
            <p:nvPr/>
          </p:nvSpPr>
          <p:spPr>
            <a:xfrm>
              <a:off x="4111919" y="2506585"/>
              <a:ext cx="1147322" cy="11473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7"/>
            <p:cNvSpPr>
              <a:spLocks noEditPoints="1"/>
            </p:cNvSpPr>
            <p:nvPr/>
          </p:nvSpPr>
          <p:spPr bwMode="auto">
            <a:xfrm>
              <a:off x="4444175" y="2828925"/>
              <a:ext cx="481224" cy="483592"/>
            </a:xfrm>
            <a:custGeom>
              <a:avLst/>
              <a:gdLst>
                <a:gd name="T0" fmla="*/ 912 w 1018"/>
                <a:gd name="T1" fmla="*/ 322 h 1018"/>
                <a:gd name="T2" fmla="*/ 779 w 1018"/>
                <a:gd name="T3" fmla="*/ 156 h 1018"/>
                <a:gd name="T4" fmla="*/ 582 w 1018"/>
                <a:gd name="T5" fmla="*/ 70 h 1018"/>
                <a:gd name="T6" fmla="*/ 515 w 1018"/>
                <a:gd name="T7" fmla="*/ 1 h 1018"/>
                <a:gd name="T8" fmla="*/ 478 w 1018"/>
                <a:gd name="T9" fmla="*/ 65 h 1018"/>
                <a:gd name="T10" fmla="*/ 288 w 1018"/>
                <a:gd name="T11" fmla="*/ 123 h 1018"/>
                <a:gd name="T12" fmla="*/ 133 w 1018"/>
                <a:gd name="T13" fmla="*/ 270 h 1018"/>
                <a:gd name="T14" fmla="*/ 66 w 1018"/>
                <a:gd name="T15" fmla="*/ 477 h 1018"/>
                <a:gd name="T16" fmla="*/ 0 w 1018"/>
                <a:gd name="T17" fmla="*/ 509 h 1018"/>
                <a:gd name="T18" fmla="*/ 68 w 1018"/>
                <a:gd name="T19" fmla="*/ 561 h 1018"/>
                <a:gd name="T20" fmla="*/ 145 w 1018"/>
                <a:gd name="T21" fmla="*/ 764 h 1018"/>
                <a:gd name="T22" fmla="*/ 305 w 1018"/>
                <a:gd name="T23" fmla="*/ 903 h 1018"/>
                <a:gd name="T24" fmla="*/ 478 w 1018"/>
                <a:gd name="T25" fmla="*/ 986 h 1018"/>
                <a:gd name="T26" fmla="*/ 522 w 1018"/>
                <a:gd name="T27" fmla="*/ 1015 h 1018"/>
                <a:gd name="T28" fmla="*/ 601 w 1018"/>
                <a:gd name="T29" fmla="*/ 944 h 1018"/>
                <a:gd name="T30" fmla="*/ 795 w 1018"/>
                <a:gd name="T31" fmla="*/ 850 h 1018"/>
                <a:gd name="T32" fmla="*/ 921 w 1018"/>
                <a:gd name="T33" fmla="*/ 678 h 1018"/>
                <a:gd name="T34" fmla="*/ 998 w 1018"/>
                <a:gd name="T35" fmla="*/ 539 h 1018"/>
                <a:gd name="T36" fmla="*/ 1009 w 1018"/>
                <a:gd name="T37" fmla="*/ 486 h 1018"/>
                <a:gd name="T38" fmla="*/ 881 w 1018"/>
                <a:gd name="T39" fmla="*/ 591 h 1018"/>
                <a:gd name="T40" fmla="*/ 800 w 1018"/>
                <a:gd name="T41" fmla="*/ 754 h 1018"/>
                <a:gd name="T42" fmla="*/ 656 w 1018"/>
                <a:gd name="T43" fmla="*/ 860 h 1018"/>
                <a:gd name="T44" fmla="*/ 539 w 1018"/>
                <a:gd name="T45" fmla="*/ 814 h 1018"/>
                <a:gd name="T46" fmla="*/ 486 w 1018"/>
                <a:gd name="T47" fmla="*/ 805 h 1018"/>
                <a:gd name="T48" fmla="*/ 394 w 1018"/>
                <a:gd name="T49" fmla="*/ 872 h 1018"/>
                <a:gd name="T50" fmla="*/ 239 w 1018"/>
                <a:gd name="T51" fmla="*/ 778 h 1018"/>
                <a:gd name="T52" fmla="*/ 145 w 1018"/>
                <a:gd name="T53" fmla="*/ 624 h 1018"/>
                <a:gd name="T54" fmla="*/ 214 w 1018"/>
                <a:gd name="T55" fmla="*/ 531 h 1018"/>
                <a:gd name="T56" fmla="*/ 203 w 1018"/>
                <a:gd name="T57" fmla="*/ 480 h 1018"/>
                <a:gd name="T58" fmla="*/ 157 w 1018"/>
                <a:gd name="T59" fmla="*/ 362 h 1018"/>
                <a:gd name="T60" fmla="*/ 264 w 1018"/>
                <a:gd name="T61" fmla="*/ 217 h 1018"/>
                <a:gd name="T62" fmla="*/ 426 w 1018"/>
                <a:gd name="T63" fmla="*/ 136 h 1018"/>
                <a:gd name="T64" fmla="*/ 497 w 1018"/>
                <a:gd name="T65" fmla="*/ 220 h 1018"/>
                <a:gd name="T66" fmla="*/ 541 w 1018"/>
                <a:gd name="T67" fmla="*/ 191 h 1018"/>
                <a:gd name="T68" fmla="*/ 686 w 1018"/>
                <a:gd name="T69" fmla="*/ 171 h 1018"/>
                <a:gd name="T70" fmla="*/ 821 w 1018"/>
                <a:gd name="T71" fmla="*/ 290 h 1018"/>
                <a:gd name="T72" fmla="*/ 887 w 1018"/>
                <a:gd name="T73" fmla="*/ 460 h 1018"/>
                <a:gd name="T74" fmla="*/ 795 w 1018"/>
                <a:gd name="T75" fmla="*/ 509 h 1018"/>
                <a:gd name="T76" fmla="*/ 604 w 1018"/>
                <a:gd name="T77" fmla="*/ 509 h 1018"/>
                <a:gd name="T78" fmla="*/ 562 w 1018"/>
                <a:gd name="T79" fmla="*/ 430 h 1018"/>
                <a:gd name="T80" fmla="*/ 472 w 1018"/>
                <a:gd name="T81" fmla="*/ 421 h 1018"/>
                <a:gd name="T82" fmla="*/ 414 w 1018"/>
                <a:gd name="T83" fmla="*/ 499 h 1018"/>
                <a:gd name="T84" fmla="*/ 449 w 1018"/>
                <a:gd name="T85" fmla="*/ 583 h 1018"/>
                <a:gd name="T86" fmla="*/ 538 w 1018"/>
                <a:gd name="T87" fmla="*/ 600 h 1018"/>
                <a:gd name="T88" fmla="*/ 602 w 1018"/>
                <a:gd name="T89" fmla="*/ 528 h 1018"/>
                <a:gd name="T90" fmla="*/ 497 w 1018"/>
                <a:gd name="T91" fmla="*/ 480 h 1018"/>
                <a:gd name="T92" fmla="*/ 541 w 1018"/>
                <a:gd name="T93" fmla="*/ 509 h 1018"/>
                <a:gd name="T94" fmla="*/ 502 w 1018"/>
                <a:gd name="T95" fmla="*/ 540 h 1018"/>
                <a:gd name="T96" fmla="*/ 540 w 1018"/>
                <a:gd name="T97" fmla="*/ 311 h 1018"/>
                <a:gd name="T98" fmla="*/ 443 w 1018"/>
                <a:gd name="T99" fmla="*/ 296 h 1018"/>
                <a:gd name="T100" fmla="*/ 291 w 1018"/>
                <a:gd name="T101" fmla="*/ 463 h 1018"/>
                <a:gd name="T102" fmla="*/ 318 w 1018"/>
                <a:gd name="T103" fmla="*/ 541 h 1018"/>
                <a:gd name="T104" fmla="*/ 351 w 1018"/>
                <a:gd name="T105" fmla="*/ 492 h 1018"/>
                <a:gd name="T106" fmla="*/ 447 w 1018"/>
                <a:gd name="T107" fmla="*/ 363 h 1018"/>
                <a:gd name="T108" fmla="*/ 539 w 1018"/>
                <a:gd name="T109" fmla="*/ 330 h 1018"/>
                <a:gd name="T110" fmla="*/ 671 w 1018"/>
                <a:gd name="T111" fmla="*/ 497 h 1018"/>
                <a:gd name="T112" fmla="*/ 621 w 1018"/>
                <a:gd name="T113" fmla="*/ 621 h 1018"/>
                <a:gd name="T114" fmla="*/ 497 w 1018"/>
                <a:gd name="T115" fmla="*/ 671 h 1018"/>
                <a:gd name="T116" fmla="*/ 486 w 1018"/>
                <a:gd name="T117" fmla="*/ 722 h 1018"/>
                <a:gd name="T118" fmla="*/ 633 w 1018"/>
                <a:gd name="T119" fmla="*/ 693 h 1018"/>
                <a:gd name="T120" fmla="*/ 732 w 1018"/>
                <a:gd name="T121" fmla="*/ 5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986" y="477"/>
                  </a:moveTo>
                  <a:lnTo>
                    <a:pt x="953" y="477"/>
                  </a:lnTo>
                  <a:lnTo>
                    <a:pt x="953" y="477"/>
                  </a:lnTo>
                  <a:lnTo>
                    <a:pt x="951" y="456"/>
                  </a:lnTo>
                  <a:lnTo>
                    <a:pt x="947" y="437"/>
                  </a:lnTo>
                  <a:lnTo>
                    <a:pt x="944" y="416"/>
                  </a:lnTo>
                  <a:lnTo>
                    <a:pt x="939" y="397"/>
                  </a:lnTo>
                  <a:lnTo>
                    <a:pt x="934" y="378"/>
                  </a:lnTo>
                  <a:lnTo>
                    <a:pt x="927" y="358"/>
                  </a:lnTo>
                  <a:lnTo>
                    <a:pt x="921" y="340"/>
                  </a:lnTo>
                  <a:lnTo>
                    <a:pt x="912" y="322"/>
                  </a:lnTo>
                  <a:lnTo>
                    <a:pt x="903" y="305"/>
                  </a:lnTo>
                  <a:lnTo>
                    <a:pt x="895" y="288"/>
                  </a:lnTo>
                  <a:lnTo>
                    <a:pt x="884" y="270"/>
                  </a:lnTo>
                  <a:lnTo>
                    <a:pt x="873" y="254"/>
                  </a:lnTo>
                  <a:lnTo>
                    <a:pt x="862" y="238"/>
                  </a:lnTo>
                  <a:lnTo>
                    <a:pt x="850" y="223"/>
                  </a:lnTo>
                  <a:lnTo>
                    <a:pt x="837" y="208"/>
                  </a:lnTo>
                  <a:lnTo>
                    <a:pt x="823" y="194"/>
                  </a:lnTo>
                  <a:lnTo>
                    <a:pt x="809" y="181"/>
                  </a:lnTo>
                  <a:lnTo>
                    <a:pt x="795" y="168"/>
                  </a:lnTo>
                  <a:lnTo>
                    <a:pt x="779" y="156"/>
                  </a:lnTo>
                  <a:lnTo>
                    <a:pt x="764" y="145"/>
                  </a:lnTo>
                  <a:lnTo>
                    <a:pt x="748" y="133"/>
                  </a:lnTo>
                  <a:lnTo>
                    <a:pt x="731" y="123"/>
                  </a:lnTo>
                  <a:lnTo>
                    <a:pt x="714" y="114"/>
                  </a:lnTo>
                  <a:lnTo>
                    <a:pt x="695" y="105"/>
                  </a:lnTo>
                  <a:lnTo>
                    <a:pt x="678" y="98"/>
                  </a:lnTo>
                  <a:lnTo>
                    <a:pt x="659" y="90"/>
                  </a:lnTo>
                  <a:lnTo>
                    <a:pt x="641" y="84"/>
                  </a:lnTo>
                  <a:lnTo>
                    <a:pt x="621" y="78"/>
                  </a:lnTo>
                  <a:lnTo>
                    <a:pt x="601" y="74"/>
                  </a:lnTo>
                  <a:lnTo>
                    <a:pt x="582" y="70"/>
                  </a:lnTo>
                  <a:lnTo>
                    <a:pt x="561" y="68"/>
                  </a:lnTo>
                  <a:lnTo>
                    <a:pt x="541" y="65"/>
                  </a:lnTo>
                  <a:lnTo>
                    <a:pt x="541" y="32"/>
                  </a:lnTo>
                  <a:lnTo>
                    <a:pt x="541" y="32"/>
                  </a:lnTo>
                  <a:lnTo>
                    <a:pt x="540" y="26"/>
                  </a:lnTo>
                  <a:lnTo>
                    <a:pt x="539" y="19"/>
                  </a:lnTo>
                  <a:lnTo>
                    <a:pt x="535" y="14"/>
                  </a:lnTo>
                  <a:lnTo>
                    <a:pt x="531" y="10"/>
                  </a:lnTo>
                  <a:lnTo>
                    <a:pt x="527" y="5"/>
                  </a:lnTo>
                  <a:lnTo>
                    <a:pt x="522" y="2"/>
                  </a:lnTo>
                  <a:lnTo>
                    <a:pt x="515" y="1"/>
                  </a:lnTo>
                  <a:lnTo>
                    <a:pt x="509" y="0"/>
                  </a:lnTo>
                  <a:lnTo>
                    <a:pt x="509" y="0"/>
                  </a:lnTo>
                  <a:lnTo>
                    <a:pt x="502" y="1"/>
                  </a:lnTo>
                  <a:lnTo>
                    <a:pt x="497" y="2"/>
                  </a:lnTo>
                  <a:lnTo>
                    <a:pt x="491" y="5"/>
                  </a:lnTo>
                  <a:lnTo>
                    <a:pt x="486" y="10"/>
                  </a:lnTo>
                  <a:lnTo>
                    <a:pt x="483" y="14"/>
                  </a:lnTo>
                  <a:lnTo>
                    <a:pt x="480" y="19"/>
                  </a:lnTo>
                  <a:lnTo>
                    <a:pt x="478" y="26"/>
                  </a:lnTo>
                  <a:lnTo>
                    <a:pt x="478" y="32"/>
                  </a:lnTo>
                  <a:lnTo>
                    <a:pt x="478" y="65"/>
                  </a:lnTo>
                  <a:lnTo>
                    <a:pt x="478" y="65"/>
                  </a:lnTo>
                  <a:lnTo>
                    <a:pt x="457" y="68"/>
                  </a:lnTo>
                  <a:lnTo>
                    <a:pt x="437" y="70"/>
                  </a:lnTo>
                  <a:lnTo>
                    <a:pt x="416" y="74"/>
                  </a:lnTo>
                  <a:lnTo>
                    <a:pt x="397" y="78"/>
                  </a:lnTo>
                  <a:lnTo>
                    <a:pt x="378" y="84"/>
                  </a:lnTo>
                  <a:lnTo>
                    <a:pt x="358" y="90"/>
                  </a:lnTo>
                  <a:lnTo>
                    <a:pt x="340" y="98"/>
                  </a:lnTo>
                  <a:lnTo>
                    <a:pt x="322" y="105"/>
                  </a:lnTo>
                  <a:lnTo>
                    <a:pt x="305" y="114"/>
                  </a:lnTo>
                  <a:lnTo>
                    <a:pt x="288" y="123"/>
                  </a:lnTo>
                  <a:lnTo>
                    <a:pt x="270" y="133"/>
                  </a:lnTo>
                  <a:lnTo>
                    <a:pt x="254" y="145"/>
                  </a:lnTo>
                  <a:lnTo>
                    <a:pt x="238" y="156"/>
                  </a:lnTo>
                  <a:lnTo>
                    <a:pt x="223" y="168"/>
                  </a:lnTo>
                  <a:lnTo>
                    <a:pt x="208" y="181"/>
                  </a:lnTo>
                  <a:lnTo>
                    <a:pt x="194" y="194"/>
                  </a:lnTo>
                  <a:lnTo>
                    <a:pt x="181" y="208"/>
                  </a:lnTo>
                  <a:lnTo>
                    <a:pt x="169" y="223"/>
                  </a:lnTo>
                  <a:lnTo>
                    <a:pt x="156" y="238"/>
                  </a:lnTo>
                  <a:lnTo>
                    <a:pt x="145" y="254"/>
                  </a:lnTo>
                  <a:lnTo>
                    <a:pt x="133" y="270"/>
                  </a:lnTo>
                  <a:lnTo>
                    <a:pt x="123" y="288"/>
                  </a:lnTo>
                  <a:lnTo>
                    <a:pt x="114" y="305"/>
                  </a:lnTo>
                  <a:lnTo>
                    <a:pt x="105" y="322"/>
                  </a:lnTo>
                  <a:lnTo>
                    <a:pt x="98" y="340"/>
                  </a:lnTo>
                  <a:lnTo>
                    <a:pt x="90" y="358"/>
                  </a:lnTo>
                  <a:lnTo>
                    <a:pt x="84" y="378"/>
                  </a:lnTo>
                  <a:lnTo>
                    <a:pt x="78" y="397"/>
                  </a:lnTo>
                  <a:lnTo>
                    <a:pt x="74" y="416"/>
                  </a:lnTo>
                  <a:lnTo>
                    <a:pt x="70" y="437"/>
                  </a:lnTo>
                  <a:lnTo>
                    <a:pt x="68" y="456"/>
                  </a:lnTo>
                  <a:lnTo>
                    <a:pt x="66" y="477"/>
                  </a:lnTo>
                  <a:lnTo>
                    <a:pt x="32" y="477"/>
                  </a:lnTo>
                  <a:lnTo>
                    <a:pt x="32" y="477"/>
                  </a:lnTo>
                  <a:lnTo>
                    <a:pt x="26" y="477"/>
                  </a:lnTo>
                  <a:lnTo>
                    <a:pt x="19" y="480"/>
                  </a:lnTo>
                  <a:lnTo>
                    <a:pt x="14" y="483"/>
                  </a:lnTo>
                  <a:lnTo>
                    <a:pt x="10" y="486"/>
                  </a:lnTo>
                  <a:lnTo>
                    <a:pt x="5" y="491"/>
                  </a:lnTo>
                  <a:lnTo>
                    <a:pt x="2" y="497"/>
                  </a:lnTo>
                  <a:lnTo>
                    <a:pt x="1" y="502"/>
                  </a:lnTo>
                  <a:lnTo>
                    <a:pt x="0" y="509"/>
                  </a:lnTo>
                  <a:lnTo>
                    <a:pt x="0" y="509"/>
                  </a:lnTo>
                  <a:lnTo>
                    <a:pt x="1" y="515"/>
                  </a:lnTo>
                  <a:lnTo>
                    <a:pt x="2" y="521"/>
                  </a:lnTo>
                  <a:lnTo>
                    <a:pt x="5" y="527"/>
                  </a:lnTo>
                  <a:lnTo>
                    <a:pt x="10" y="531"/>
                  </a:lnTo>
                  <a:lnTo>
                    <a:pt x="14" y="535"/>
                  </a:lnTo>
                  <a:lnTo>
                    <a:pt x="19" y="539"/>
                  </a:lnTo>
                  <a:lnTo>
                    <a:pt x="26" y="540"/>
                  </a:lnTo>
                  <a:lnTo>
                    <a:pt x="32" y="541"/>
                  </a:lnTo>
                  <a:lnTo>
                    <a:pt x="66" y="541"/>
                  </a:lnTo>
                  <a:lnTo>
                    <a:pt x="66" y="541"/>
                  </a:lnTo>
                  <a:lnTo>
                    <a:pt x="68" y="561"/>
                  </a:lnTo>
                  <a:lnTo>
                    <a:pt x="70" y="582"/>
                  </a:lnTo>
                  <a:lnTo>
                    <a:pt x="74" y="601"/>
                  </a:lnTo>
                  <a:lnTo>
                    <a:pt x="78" y="621"/>
                  </a:lnTo>
                  <a:lnTo>
                    <a:pt x="84" y="641"/>
                  </a:lnTo>
                  <a:lnTo>
                    <a:pt x="90" y="659"/>
                  </a:lnTo>
                  <a:lnTo>
                    <a:pt x="98" y="678"/>
                  </a:lnTo>
                  <a:lnTo>
                    <a:pt x="105" y="695"/>
                  </a:lnTo>
                  <a:lnTo>
                    <a:pt x="114" y="713"/>
                  </a:lnTo>
                  <a:lnTo>
                    <a:pt x="123" y="731"/>
                  </a:lnTo>
                  <a:lnTo>
                    <a:pt x="133" y="748"/>
                  </a:lnTo>
                  <a:lnTo>
                    <a:pt x="145" y="764"/>
                  </a:lnTo>
                  <a:lnTo>
                    <a:pt x="156" y="779"/>
                  </a:lnTo>
                  <a:lnTo>
                    <a:pt x="169" y="795"/>
                  </a:lnTo>
                  <a:lnTo>
                    <a:pt x="181" y="809"/>
                  </a:lnTo>
                  <a:lnTo>
                    <a:pt x="194" y="823"/>
                  </a:lnTo>
                  <a:lnTo>
                    <a:pt x="208" y="837"/>
                  </a:lnTo>
                  <a:lnTo>
                    <a:pt x="223" y="850"/>
                  </a:lnTo>
                  <a:lnTo>
                    <a:pt x="238" y="862"/>
                  </a:lnTo>
                  <a:lnTo>
                    <a:pt x="254" y="873"/>
                  </a:lnTo>
                  <a:lnTo>
                    <a:pt x="270" y="884"/>
                  </a:lnTo>
                  <a:lnTo>
                    <a:pt x="288" y="895"/>
                  </a:lnTo>
                  <a:lnTo>
                    <a:pt x="305" y="903"/>
                  </a:lnTo>
                  <a:lnTo>
                    <a:pt x="322" y="912"/>
                  </a:lnTo>
                  <a:lnTo>
                    <a:pt x="340" y="921"/>
                  </a:lnTo>
                  <a:lnTo>
                    <a:pt x="358" y="927"/>
                  </a:lnTo>
                  <a:lnTo>
                    <a:pt x="378" y="933"/>
                  </a:lnTo>
                  <a:lnTo>
                    <a:pt x="397" y="939"/>
                  </a:lnTo>
                  <a:lnTo>
                    <a:pt x="416" y="944"/>
                  </a:lnTo>
                  <a:lnTo>
                    <a:pt x="437" y="947"/>
                  </a:lnTo>
                  <a:lnTo>
                    <a:pt x="457" y="951"/>
                  </a:lnTo>
                  <a:lnTo>
                    <a:pt x="478" y="953"/>
                  </a:lnTo>
                  <a:lnTo>
                    <a:pt x="478" y="986"/>
                  </a:lnTo>
                  <a:lnTo>
                    <a:pt x="478" y="986"/>
                  </a:lnTo>
                  <a:lnTo>
                    <a:pt x="478" y="992"/>
                  </a:lnTo>
                  <a:lnTo>
                    <a:pt x="480" y="998"/>
                  </a:lnTo>
                  <a:lnTo>
                    <a:pt x="483" y="1003"/>
                  </a:lnTo>
                  <a:lnTo>
                    <a:pt x="486" y="1009"/>
                  </a:lnTo>
                  <a:lnTo>
                    <a:pt x="491" y="1012"/>
                  </a:lnTo>
                  <a:lnTo>
                    <a:pt x="497" y="1015"/>
                  </a:lnTo>
                  <a:lnTo>
                    <a:pt x="502" y="1017"/>
                  </a:lnTo>
                  <a:lnTo>
                    <a:pt x="509" y="1018"/>
                  </a:lnTo>
                  <a:lnTo>
                    <a:pt x="509" y="1018"/>
                  </a:lnTo>
                  <a:lnTo>
                    <a:pt x="515" y="1017"/>
                  </a:lnTo>
                  <a:lnTo>
                    <a:pt x="522" y="1015"/>
                  </a:lnTo>
                  <a:lnTo>
                    <a:pt x="527" y="1012"/>
                  </a:lnTo>
                  <a:lnTo>
                    <a:pt x="531" y="1009"/>
                  </a:lnTo>
                  <a:lnTo>
                    <a:pt x="535" y="1003"/>
                  </a:lnTo>
                  <a:lnTo>
                    <a:pt x="539" y="998"/>
                  </a:lnTo>
                  <a:lnTo>
                    <a:pt x="540" y="992"/>
                  </a:lnTo>
                  <a:lnTo>
                    <a:pt x="541" y="986"/>
                  </a:lnTo>
                  <a:lnTo>
                    <a:pt x="541" y="953"/>
                  </a:lnTo>
                  <a:lnTo>
                    <a:pt x="541" y="953"/>
                  </a:lnTo>
                  <a:lnTo>
                    <a:pt x="561" y="951"/>
                  </a:lnTo>
                  <a:lnTo>
                    <a:pt x="582" y="947"/>
                  </a:lnTo>
                  <a:lnTo>
                    <a:pt x="601" y="944"/>
                  </a:lnTo>
                  <a:lnTo>
                    <a:pt x="621" y="939"/>
                  </a:lnTo>
                  <a:lnTo>
                    <a:pt x="641" y="933"/>
                  </a:lnTo>
                  <a:lnTo>
                    <a:pt x="659" y="927"/>
                  </a:lnTo>
                  <a:lnTo>
                    <a:pt x="678" y="921"/>
                  </a:lnTo>
                  <a:lnTo>
                    <a:pt x="695" y="912"/>
                  </a:lnTo>
                  <a:lnTo>
                    <a:pt x="714" y="903"/>
                  </a:lnTo>
                  <a:lnTo>
                    <a:pt x="731" y="895"/>
                  </a:lnTo>
                  <a:lnTo>
                    <a:pt x="748" y="884"/>
                  </a:lnTo>
                  <a:lnTo>
                    <a:pt x="764" y="873"/>
                  </a:lnTo>
                  <a:lnTo>
                    <a:pt x="779" y="862"/>
                  </a:lnTo>
                  <a:lnTo>
                    <a:pt x="795" y="850"/>
                  </a:lnTo>
                  <a:lnTo>
                    <a:pt x="809" y="837"/>
                  </a:lnTo>
                  <a:lnTo>
                    <a:pt x="823" y="823"/>
                  </a:lnTo>
                  <a:lnTo>
                    <a:pt x="837" y="809"/>
                  </a:lnTo>
                  <a:lnTo>
                    <a:pt x="850" y="795"/>
                  </a:lnTo>
                  <a:lnTo>
                    <a:pt x="862" y="779"/>
                  </a:lnTo>
                  <a:lnTo>
                    <a:pt x="873" y="764"/>
                  </a:lnTo>
                  <a:lnTo>
                    <a:pt x="884" y="748"/>
                  </a:lnTo>
                  <a:lnTo>
                    <a:pt x="895" y="731"/>
                  </a:lnTo>
                  <a:lnTo>
                    <a:pt x="903" y="713"/>
                  </a:lnTo>
                  <a:lnTo>
                    <a:pt x="912" y="695"/>
                  </a:lnTo>
                  <a:lnTo>
                    <a:pt x="921" y="678"/>
                  </a:lnTo>
                  <a:lnTo>
                    <a:pt x="927" y="659"/>
                  </a:lnTo>
                  <a:lnTo>
                    <a:pt x="934" y="641"/>
                  </a:lnTo>
                  <a:lnTo>
                    <a:pt x="939" y="621"/>
                  </a:lnTo>
                  <a:lnTo>
                    <a:pt x="944" y="601"/>
                  </a:lnTo>
                  <a:lnTo>
                    <a:pt x="947" y="582"/>
                  </a:lnTo>
                  <a:lnTo>
                    <a:pt x="951" y="561"/>
                  </a:lnTo>
                  <a:lnTo>
                    <a:pt x="953" y="541"/>
                  </a:lnTo>
                  <a:lnTo>
                    <a:pt x="986" y="541"/>
                  </a:lnTo>
                  <a:lnTo>
                    <a:pt x="986" y="541"/>
                  </a:lnTo>
                  <a:lnTo>
                    <a:pt x="993" y="540"/>
                  </a:lnTo>
                  <a:lnTo>
                    <a:pt x="998" y="539"/>
                  </a:lnTo>
                  <a:lnTo>
                    <a:pt x="1003" y="535"/>
                  </a:lnTo>
                  <a:lnTo>
                    <a:pt x="1009" y="531"/>
                  </a:lnTo>
                  <a:lnTo>
                    <a:pt x="1012" y="527"/>
                  </a:lnTo>
                  <a:lnTo>
                    <a:pt x="1015" y="521"/>
                  </a:lnTo>
                  <a:lnTo>
                    <a:pt x="1017" y="515"/>
                  </a:lnTo>
                  <a:lnTo>
                    <a:pt x="1018" y="509"/>
                  </a:lnTo>
                  <a:lnTo>
                    <a:pt x="1018" y="509"/>
                  </a:lnTo>
                  <a:lnTo>
                    <a:pt x="1017" y="502"/>
                  </a:lnTo>
                  <a:lnTo>
                    <a:pt x="1015" y="497"/>
                  </a:lnTo>
                  <a:lnTo>
                    <a:pt x="1012" y="491"/>
                  </a:lnTo>
                  <a:lnTo>
                    <a:pt x="1009" y="486"/>
                  </a:lnTo>
                  <a:lnTo>
                    <a:pt x="1003" y="483"/>
                  </a:lnTo>
                  <a:lnTo>
                    <a:pt x="998" y="480"/>
                  </a:lnTo>
                  <a:lnTo>
                    <a:pt x="993" y="477"/>
                  </a:lnTo>
                  <a:lnTo>
                    <a:pt x="986" y="477"/>
                  </a:lnTo>
                  <a:lnTo>
                    <a:pt x="986" y="477"/>
                  </a:lnTo>
                  <a:close/>
                  <a:moveTo>
                    <a:pt x="827" y="541"/>
                  </a:moveTo>
                  <a:lnTo>
                    <a:pt x="888" y="541"/>
                  </a:lnTo>
                  <a:lnTo>
                    <a:pt x="888" y="541"/>
                  </a:lnTo>
                  <a:lnTo>
                    <a:pt x="887" y="558"/>
                  </a:lnTo>
                  <a:lnTo>
                    <a:pt x="884" y="575"/>
                  </a:lnTo>
                  <a:lnTo>
                    <a:pt x="881" y="591"/>
                  </a:lnTo>
                  <a:lnTo>
                    <a:pt x="877" y="608"/>
                  </a:lnTo>
                  <a:lnTo>
                    <a:pt x="872" y="624"/>
                  </a:lnTo>
                  <a:lnTo>
                    <a:pt x="867" y="641"/>
                  </a:lnTo>
                  <a:lnTo>
                    <a:pt x="861" y="656"/>
                  </a:lnTo>
                  <a:lnTo>
                    <a:pt x="854" y="671"/>
                  </a:lnTo>
                  <a:lnTo>
                    <a:pt x="847" y="686"/>
                  </a:lnTo>
                  <a:lnTo>
                    <a:pt x="839" y="701"/>
                  </a:lnTo>
                  <a:lnTo>
                    <a:pt x="831" y="715"/>
                  </a:lnTo>
                  <a:lnTo>
                    <a:pt x="821" y="729"/>
                  </a:lnTo>
                  <a:lnTo>
                    <a:pt x="811" y="741"/>
                  </a:lnTo>
                  <a:lnTo>
                    <a:pt x="800" y="754"/>
                  </a:lnTo>
                  <a:lnTo>
                    <a:pt x="790" y="766"/>
                  </a:lnTo>
                  <a:lnTo>
                    <a:pt x="778" y="778"/>
                  </a:lnTo>
                  <a:lnTo>
                    <a:pt x="766" y="790"/>
                  </a:lnTo>
                  <a:lnTo>
                    <a:pt x="754" y="800"/>
                  </a:lnTo>
                  <a:lnTo>
                    <a:pt x="741" y="811"/>
                  </a:lnTo>
                  <a:lnTo>
                    <a:pt x="729" y="821"/>
                  </a:lnTo>
                  <a:lnTo>
                    <a:pt x="715" y="830"/>
                  </a:lnTo>
                  <a:lnTo>
                    <a:pt x="701" y="839"/>
                  </a:lnTo>
                  <a:lnTo>
                    <a:pt x="686" y="847"/>
                  </a:lnTo>
                  <a:lnTo>
                    <a:pt x="671" y="854"/>
                  </a:lnTo>
                  <a:lnTo>
                    <a:pt x="656" y="860"/>
                  </a:lnTo>
                  <a:lnTo>
                    <a:pt x="641" y="867"/>
                  </a:lnTo>
                  <a:lnTo>
                    <a:pt x="625" y="872"/>
                  </a:lnTo>
                  <a:lnTo>
                    <a:pt x="608" y="877"/>
                  </a:lnTo>
                  <a:lnTo>
                    <a:pt x="591" y="881"/>
                  </a:lnTo>
                  <a:lnTo>
                    <a:pt x="575" y="884"/>
                  </a:lnTo>
                  <a:lnTo>
                    <a:pt x="558" y="887"/>
                  </a:lnTo>
                  <a:lnTo>
                    <a:pt x="541" y="888"/>
                  </a:lnTo>
                  <a:lnTo>
                    <a:pt x="541" y="827"/>
                  </a:lnTo>
                  <a:lnTo>
                    <a:pt x="541" y="827"/>
                  </a:lnTo>
                  <a:lnTo>
                    <a:pt x="540" y="821"/>
                  </a:lnTo>
                  <a:lnTo>
                    <a:pt x="539" y="814"/>
                  </a:lnTo>
                  <a:lnTo>
                    <a:pt x="535" y="809"/>
                  </a:lnTo>
                  <a:lnTo>
                    <a:pt x="531" y="805"/>
                  </a:lnTo>
                  <a:lnTo>
                    <a:pt x="527" y="800"/>
                  </a:lnTo>
                  <a:lnTo>
                    <a:pt x="522" y="797"/>
                  </a:lnTo>
                  <a:lnTo>
                    <a:pt x="515" y="796"/>
                  </a:lnTo>
                  <a:lnTo>
                    <a:pt x="509" y="795"/>
                  </a:lnTo>
                  <a:lnTo>
                    <a:pt x="509" y="795"/>
                  </a:lnTo>
                  <a:lnTo>
                    <a:pt x="502" y="796"/>
                  </a:lnTo>
                  <a:lnTo>
                    <a:pt x="497" y="797"/>
                  </a:lnTo>
                  <a:lnTo>
                    <a:pt x="491" y="800"/>
                  </a:lnTo>
                  <a:lnTo>
                    <a:pt x="486" y="805"/>
                  </a:lnTo>
                  <a:lnTo>
                    <a:pt x="483" y="809"/>
                  </a:lnTo>
                  <a:lnTo>
                    <a:pt x="480" y="814"/>
                  </a:lnTo>
                  <a:lnTo>
                    <a:pt x="478" y="821"/>
                  </a:lnTo>
                  <a:lnTo>
                    <a:pt x="478" y="827"/>
                  </a:lnTo>
                  <a:lnTo>
                    <a:pt x="478" y="888"/>
                  </a:lnTo>
                  <a:lnTo>
                    <a:pt x="478" y="888"/>
                  </a:lnTo>
                  <a:lnTo>
                    <a:pt x="460" y="887"/>
                  </a:lnTo>
                  <a:lnTo>
                    <a:pt x="443" y="884"/>
                  </a:lnTo>
                  <a:lnTo>
                    <a:pt x="426" y="881"/>
                  </a:lnTo>
                  <a:lnTo>
                    <a:pt x="410" y="877"/>
                  </a:lnTo>
                  <a:lnTo>
                    <a:pt x="394" y="872"/>
                  </a:lnTo>
                  <a:lnTo>
                    <a:pt x="378" y="867"/>
                  </a:lnTo>
                  <a:lnTo>
                    <a:pt x="362" y="860"/>
                  </a:lnTo>
                  <a:lnTo>
                    <a:pt x="347" y="854"/>
                  </a:lnTo>
                  <a:lnTo>
                    <a:pt x="332" y="847"/>
                  </a:lnTo>
                  <a:lnTo>
                    <a:pt x="318" y="839"/>
                  </a:lnTo>
                  <a:lnTo>
                    <a:pt x="304" y="830"/>
                  </a:lnTo>
                  <a:lnTo>
                    <a:pt x="290" y="821"/>
                  </a:lnTo>
                  <a:lnTo>
                    <a:pt x="277" y="811"/>
                  </a:lnTo>
                  <a:lnTo>
                    <a:pt x="264" y="800"/>
                  </a:lnTo>
                  <a:lnTo>
                    <a:pt x="251" y="790"/>
                  </a:lnTo>
                  <a:lnTo>
                    <a:pt x="239" y="778"/>
                  </a:lnTo>
                  <a:lnTo>
                    <a:pt x="228" y="766"/>
                  </a:lnTo>
                  <a:lnTo>
                    <a:pt x="217" y="754"/>
                  </a:lnTo>
                  <a:lnTo>
                    <a:pt x="207" y="741"/>
                  </a:lnTo>
                  <a:lnTo>
                    <a:pt x="197" y="729"/>
                  </a:lnTo>
                  <a:lnTo>
                    <a:pt x="188" y="715"/>
                  </a:lnTo>
                  <a:lnTo>
                    <a:pt x="179" y="701"/>
                  </a:lnTo>
                  <a:lnTo>
                    <a:pt x="171" y="686"/>
                  </a:lnTo>
                  <a:lnTo>
                    <a:pt x="164" y="671"/>
                  </a:lnTo>
                  <a:lnTo>
                    <a:pt x="157" y="656"/>
                  </a:lnTo>
                  <a:lnTo>
                    <a:pt x="151" y="641"/>
                  </a:lnTo>
                  <a:lnTo>
                    <a:pt x="145" y="624"/>
                  </a:lnTo>
                  <a:lnTo>
                    <a:pt x="141" y="608"/>
                  </a:lnTo>
                  <a:lnTo>
                    <a:pt x="136" y="591"/>
                  </a:lnTo>
                  <a:lnTo>
                    <a:pt x="133" y="575"/>
                  </a:lnTo>
                  <a:lnTo>
                    <a:pt x="131" y="558"/>
                  </a:lnTo>
                  <a:lnTo>
                    <a:pt x="129" y="541"/>
                  </a:lnTo>
                  <a:lnTo>
                    <a:pt x="191" y="541"/>
                  </a:lnTo>
                  <a:lnTo>
                    <a:pt x="191" y="541"/>
                  </a:lnTo>
                  <a:lnTo>
                    <a:pt x="197" y="540"/>
                  </a:lnTo>
                  <a:lnTo>
                    <a:pt x="203" y="539"/>
                  </a:lnTo>
                  <a:lnTo>
                    <a:pt x="208" y="535"/>
                  </a:lnTo>
                  <a:lnTo>
                    <a:pt x="214" y="531"/>
                  </a:lnTo>
                  <a:lnTo>
                    <a:pt x="217" y="527"/>
                  </a:lnTo>
                  <a:lnTo>
                    <a:pt x="220" y="521"/>
                  </a:lnTo>
                  <a:lnTo>
                    <a:pt x="222" y="515"/>
                  </a:lnTo>
                  <a:lnTo>
                    <a:pt x="222" y="509"/>
                  </a:lnTo>
                  <a:lnTo>
                    <a:pt x="222" y="509"/>
                  </a:lnTo>
                  <a:lnTo>
                    <a:pt x="222" y="502"/>
                  </a:lnTo>
                  <a:lnTo>
                    <a:pt x="220" y="497"/>
                  </a:lnTo>
                  <a:lnTo>
                    <a:pt x="217" y="491"/>
                  </a:lnTo>
                  <a:lnTo>
                    <a:pt x="214" y="486"/>
                  </a:lnTo>
                  <a:lnTo>
                    <a:pt x="208" y="483"/>
                  </a:lnTo>
                  <a:lnTo>
                    <a:pt x="203" y="480"/>
                  </a:lnTo>
                  <a:lnTo>
                    <a:pt x="197" y="477"/>
                  </a:lnTo>
                  <a:lnTo>
                    <a:pt x="191" y="477"/>
                  </a:lnTo>
                  <a:lnTo>
                    <a:pt x="129" y="477"/>
                  </a:lnTo>
                  <a:lnTo>
                    <a:pt x="129" y="477"/>
                  </a:lnTo>
                  <a:lnTo>
                    <a:pt x="131" y="460"/>
                  </a:lnTo>
                  <a:lnTo>
                    <a:pt x="133" y="443"/>
                  </a:lnTo>
                  <a:lnTo>
                    <a:pt x="136" y="426"/>
                  </a:lnTo>
                  <a:lnTo>
                    <a:pt x="141" y="410"/>
                  </a:lnTo>
                  <a:lnTo>
                    <a:pt x="145" y="394"/>
                  </a:lnTo>
                  <a:lnTo>
                    <a:pt x="151" y="378"/>
                  </a:lnTo>
                  <a:lnTo>
                    <a:pt x="157" y="362"/>
                  </a:lnTo>
                  <a:lnTo>
                    <a:pt x="164" y="347"/>
                  </a:lnTo>
                  <a:lnTo>
                    <a:pt x="171" y="332"/>
                  </a:lnTo>
                  <a:lnTo>
                    <a:pt x="179" y="318"/>
                  </a:lnTo>
                  <a:lnTo>
                    <a:pt x="188" y="304"/>
                  </a:lnTo>
                  <a:lnTo>
                    <a:pt x="197" y="290"/>
                  </a:lnTo>
                  <a:lnTo>
                    <a:pt x="207" y="277"/>
                  </a:lnTo>
                  <a:lnTo>
                    <a:pt x="217" y="264"/>
                  </a:lnTo>
                  <a:lnTo>
                    <a:pt x="228" y="251"/>
                  </a:lnTo>
                  <a:lnTo>
                    <a:pt x="239" y="239"/>
                  </a:lnTo>
                  <a:lnTo>
                    <a:pt x="251" y="227"/>
                  </a:lnTo>
                  <a:lnTo>
                    <a:pt x="264" y="217"/>
                  </a:lnTo>
                  <a:lnTo>
                    <a:pt x="277" y="207"/>
                  </a:lnTo>
                  <a:lnTo>
                    <a:pt x="290" y="197"/>
                  </a:lnTo>
                  <a:lnTo>
                    <a:pt x="304" y="188"/>
                  </a:lnTo>
                  <a:lnTo>
                    <a:pt x="318" y="179"/>
                  </a:lnTo>
                  <a:lnTo>
                    <a:pt x="332" y="171"/>
                  </a:lnTo>
                  <a:lnTo>
                    <a:pt x="347" y="164"/>
                  </a:lnTo>
                  <a:lnTo>
                    <a:pt x="362" y="157"/>
                  </a:lnTo>
                  <a:lnTo>
                    <a:pt x="378" y="151"/>
                  </a:lnTo>
                  <a:lnTo>
                    <a:pt x="394" y="145"/>
                  </a:lnTo>
                  <a:lnTo>
                    <a:pt x="410" y="141"/>
                  </a:lnTo>
                  <a:lnTo>
                    <a:pt x="426" y="136"/>
                  </a:lnTo>
                  <a:lnTo>
                    <a:pt x="443" y="133"/>
                  </a:lnTo>
                  <a:lnTo>
                    <a:pt x="460" y="131"/>
                  </a:lnTo>
                  <a:lnTo>
                    <a:pt x="478" y="129"/>
                  </a:lnTo>
                  <a:lnTo>
                    <a:pt x="478" y="191"/>
                  </a:lnTo>
                  <a:lnTo>
                    <a:pt x="478" y="191"/>
                  </a:lnTo>
                  <a:lnTo>
                    <a:pt x="478" y="197"/>
                  </a:lnTo>
                  <a:lnTo>
                    <a:pt x="480" y="203"/>
                  </a:lnTo>
                  <a:lnTo>
                    <a:pt x="483" y="208"/>
                  </a:lnTo>
                  <a:lnTo>
                    <a:pt x="486" y="214"/>
                  </a:lnTo>
                  <a:lnTo>
                    <a:pt x="491" y="217"/>
                  </a:lnTo>
                  <a:lnTo>
                    <a:pt x="497" y="220"/>
                  </a:lnTo>
                  <a:lnTo>
                    <a:pt x="502" y="222"/>
                  </a:lnTo>
                  <a:lnTo>
                    <a:pt x="509" y="222"/>
                  </a:lnTo>
                  <a:lnTo>
                    <a:pt x="509" y="222"/>
                  </a:lnTo>
                  <a:lnTo>
                    <a:pt x="515" y="222"/>
                  </a:lnTo>
                  <a:lnTo>
                    <a:pt x="522" y="220"/>
                  </a:lnTo>
                  <a:lnTo>
                    <a:pt x="527" y="217"/>
                  </a:lnTo>
                  <a:lnTo>
                    <a:pt x="531" y="214"/>
                  </a:lnTo>
                  <a:lnTo>
                    <a:pt x="535" y="208"/>
                  </a:lnTo>
                  <a:lnTo>
                    <a:pt x="539" y="203"/>
                  </a:lnTo>
                  <a:lnTo>
                    <a:pt x="540" y="197"/>
                  </a:lnTo>
                  <a:lnTo>
                    <a:pt x="541" y="191"/>
                  </a:lnTo>
                  <a:lnTo>
                    <a:pt x="541" y="129"/>
                  </a:lnTo>
                  <a:lnTo>
                    <a:pt x="541" y="129"/>
                  </a:lnTo>
                  <a:lnTo>
                    <a:pt x="558" y="131"/>
                  </a:lnTo>
                  <a:lnTo>
                    <a:pt x="575" y="133"/>
                  </a:lnTo>
                  <a:lnTo>
                    <a:pt x="591" y="136"/>
                  </a:lnTo>
                  <a:lnTo>
                    <a:pt x="608" y="141"/>
                  </a:lnTo>
                  <a:lnTo>
                    <a:pt x="625" y="145"/>
                  </a:lnTo>
                  <a:lnTo>
                    <a:pt x="641" y="151"/>
                  </a:lnTo>
                  <a:lnTo>
                    <a:pt x="656" y="157"/>
                  </a:lnTo>
                  <a:lnTo>
                    <a:pt x="671" y="164"/>
                  </a:lnTo>
                  <a:lnTo>
                    <a:pt x="686" y="171"/>
                  </a:lnTo>
                  <a:lnTo>
                    <a:pt x="701" y="179"/>
                  </a:lnTo>
                  <a:lnTo>
                    <a:pt x="715" y="188"/>
                  </a:lnTo>
                  <a:lnTo>
                    <a:pt x="729" y="197"/>
                  </a:lnTo>
                  <a:lnTo>
                    <a:pt x="741" y="207"/>
                  </a:lnTo>
                  <a:lnTo>
                    <a:pt x="754" y="217"/>
                  </a:lnTo>
                  <a:lnTo>
                    <a:pt x="766" y="227"/>
                  </a:lnTo>
                  <a:lnTo>
                    <a:pt x="778" y="239"/>
                  </a:lnTo>
                  <a:lnTo>
                    <a:pt x="790" y="251"/>
                  </a:lnTo>
                  <a:lnTo>
                    <a:pt x="800" y="264"/>
                  </a:lnTo>
                  <a:lnTo>
                    <a:pt x="811" y="277"/>
                  </a:lnTo>
                  <a:lnTo>
                    <a:pt x="821" y="290"/>
                  </a:lnTo>
                  <a:lnTo>
                    <a:pt x="831" y="304"/>
                  </a:lnTo>
                  <a:lnTo>
                    <a:pt x="839" y="318"/>
                  </a:lnTo>
                  <a:lnTo>
                    <a:pt x="847" y="332"/>
                  </a:lnTo>
                  <a:lnTo>
                    <a:pt x="854" y="347"/>
                  </a:lnTo>
                  <a:lnTo>
                    <a:pt x="861" y="362"/>
                  </a:lnTo>
                  <a:lnTo>
                    <a:pt x="867" y="378"/>
                  </a:lnTo>
                  <a:lnTo>
                    <a:pt x="872" y="394"/>
                  </a:lnTo>
                  <a:lnTo>
                    <a:pt x="877" y="410"/>
                  </a:lnTo>
                  <a:lnTo>
                    <a:pt x="881" y="426"/>
                  </a:lnTo>
                  <a:lnTo>
                    <a:pt x="884" y="443"/>
                  </a:lnTo>
                  <a:lnTo>
                    <a:pt x="887" y="460"/>
                  </a:lnTo>
                  <a:lnTo>
                    <a:pt x="888" y="477"/>
                  </a:lnTo>
                  <a:lnTo>
                    <a:pt x="827" y="477"/>
                  </a:lnTo>
                  <a:lnTo>
                    <a:pt x="827" y="477"/>
                  </a:lnTo>
                  <a:lnTo>
                    <a:pt x="821" y="477"/>
                  </a:lnTo>
                  <a:lnTo>
                    <a:pt x="814" y="480"/>
                  </a:lnTo>
                  <a:lnTo>
                    <a:pt x="809" y="483"/>
                  </a:lnTo>
                  <a:lnTo>
                    <a:pt x="805" y="486"/>
                  </a:lnTo>
                  <a:lnTo>
                    <a:pt x="800" y="491"/>
                  </a:lnTo>
                  <a:lnTo>
                    <a:pt x="797" y="497"/>
                  </a:lnTo>
                  <a:lnTo>
                    <a:pt x="796" y="502"/>
                  </a:lnTo>
                  <a:lnTo>
                    <a:pt x="795" y="509"/>
                  </a:lnTo>
                  <a:lnTo>
                    <a:pt x="795" y="509"/>
                  </a:lnTo>
                  <a:lnTo>
                    <a:pt x="796" y="515"/>
                  </a:lnTo>
                  <a:lnTo>
                    <a:pt x="797" y="521"/>
                  </a:lnTo>
                  <a:lnTo>
                    <a:pt x="800" y="527"/>
                  </a:lnTo>
                  <a:lnTo>
                    <a:pt x="805" y="531"/>
                  </a:lnTo>
                  <a:lnTo>
                    <a:pt x="809" y="535"/>
                  </a:lnTo>
                  <a:lnTo>
                    <a:pt x="814" y="539"/>
                  </a:lnTo>
                  <a:lnTo>
                    <a:pt x="821" y="540"/>
                  </a:lnTo>
                  <a:lnTo>
                    <a:pt x="827" y="541"/>
                  </a:lnTo>
                  <a:lnTo>
                    <a:pt x="827" y="541"/>
                  </a:lnTo>
                  <a:close/>
                  <a:moveTo>
                    <a:pt x="604" y="509"/>
                  </a:moveTo>
                  <a:lnTo>
                    <a:pt x="604" y="509"/>
                  </a:lnTo>
                  <a:lnTo>
                    <a:pt x="604" y="499"/>
                  </a:lnTo>
                  <a:lnTo>
                    <a:pt x="602" y="489"/>
                  </a:lnTo>
                  <a:lnTo>
                    <a:pt x="600" y="481"/>
                  </a:lnTo>
                  <a:lnTo>
                    <a:pt x="597" y="472"/>
                  </a:lnTo>
                  <a:lnTo>
                    <a:pt x="592" y="463"/>
                  </a:lnTo>
                  <a:lnTo>
                    <a:pt x="588" y="456"/>
                  </a:lnTo>
                  <a:lnTo>
                    <a:pt x="583" y="448"/>
                  </a:lnTo>
                  <a:lnTo>
                    <a:pt x="576" y="441"/>
                  </a:lnTo>
                  <a:lnTo>
                    <a:pt x="570" y="436"/>
                  </a:lnTo>
                  <a:lnTo>
                    <a:pt x="562" y="430"/>
                  </a:lnTo>
                  <a:lnTo>
                    <a:pt x="555" y="425"/>
                  </a:lnTo>
                  <a:lnTo>
                    <a:pt x="546" y="421"/>
                  </a:lnTo>
                  <a:lnTo>
                    <a:pt x="538" y="417"/>
                  </a:lnTo>
                  <a:lnTo>
                    <a:pt x="528" y="415"/>
                  </a:lnTo>
                  <a:lnTo>
                    <a:pt x="518" y="414"/>
                  </a:lnTo>
                  <a:lnTo>
                    <a:pt x="509" y="413"/>
                  </a:lnTo>
                  <a:lnTo>
                    <a:pt x="509" y="413"/>
                  </a:lnTo>
                  <a:lnTo>
                    <a:pt x="499" y="414"/>
                  </a:lnTo>
                  <a:lnTo>
                    <a:pt x="489" y="415"/>
                  </a:lnTo>
                  <a:lnTo>
                    <a:pt x="481" y="417"/>
                  </a:lnTo>
                  <a:lnTo>
                    <a:pt x="472" y="421"/>
                  </a:lnTo>
                  <a:lnTo>
                    <a:pt x="464" y="425"/>
                  </a:lnTo>
                  <a:lnTo>
                    <a:pt x="456" y="430"/>
                  </a:lnTo>
                  <a:lnTo>
                    <a:pt x="449" y="436"/>
                  </a:lnTo>
                  <a:lnTo>
                    <a:pt x="441" y="441"/>
                  </a:lnTo>
                  <a:lnTo>
                    <a:pt x="436" y="448"/>
                  </a:lnTo>
                  <a:lnTo>
                    <a:pt x="430" y="456"/>
                  </a:lnTo>
                  <a:lnTo>
                    <a:pt x="425" y="463"/>
                  </a:lnTo>
                  <a:lnTo>
                    <a:pt x="421" y="472"/>
                  </a:lnTo>
                  <a:lnTo>
                    <a:pt x="417" y="481"/>
                  </a:lnTo>
                  <a:lnTo>
                    <a:pt x="415" y="489"/>
                  </a:lnTo>
                  <a:lnTo>
                    <a:pt x="414" y="499"/>
                  </a:lnTo>
                  <a:lnTo>
                    <a:pt x="413" y="509"/>
                  </a:lnTo>
                  <a:lnTo>
                    <a:pt x="413" y="509"/>
                  </a:lnTo>
                  <a:lnTo>
                    <a:pt x="414" y="518"/>
                  </a:lnTo>
                  <a:lnTo>
                    <a:pt x="415" y="528"/>
                  </a:lnTo>
                  <a:lnTo>
                    <a:pt x="417" y="538"/>
                  </a:lnTo>
                  <a:lnTo>
                    <a:pt x="421" y="546"/>
                  </a:lnTo>
                  <a:lnTo>
                    <a:pt x="425" y="555"/>
                  </a:lnTo>
                  <a:lnTo>
                    <a:pt x="430" y="562"/>
                  </a:lnTo>
                  <a:lnTo>
                    <a:pt x="436" y="570"/>
                  </a:lnTo>
                  <a:lnTo>
                    <a:pt x="441" y="576"/>
                  </a:lnTo>
                  <a:lnTo>
                    <a:pt x="449" y="583"/>
                  </a:lnTo>
                  <a:lnTo>
                    <a:pt x="456" y="588"/>
                  </a:lnTo>
                  <a:lnTo>
                    <a:pt x="464" y="592"/>
                  </a:lnTo>
                  <a:lnTo>
                    <a:pt x="472" y="597"/>
                  </a:lnTo>
                  <a:lnTo>
                    <a:pt x="481" y="600"/>
                  </a:lnTo>
                  <a:lnTo>
                    <a:pt x="489" y="602"/>
                  </a:lnTo>
                  <a:lnTo>
                    <a:pt x="499" y="604"/>
                  </a:lnTo>
                  <a:lnTo>
                    <a:pt x="509" y="604"/>
                  </a:lnTo>
                  <a:lnTo>
                    <a:pt x="509" y="604"/>
                  </a:lnTo>
                  <a:lnTo>
                    <a:pt x="518" y="604"/>
                  </a:lnTo>
                  <a:lnTo>
                    <a:pt x="528" y="602"/>
                  </a:lnTo>
                  <a:lnTo>
                    <a:pt x="538" y="600"/>
                  </a:lnTo>
                  <a:lnTo>
                    <a:pt x="546" y="597"/>
                  </a:lnTo>
                  <a:lnTo>
                    <a:pt x="555" y="592"/>
                  </a:lnTo>
                  <a:lnTo>
                    <a:pt x="562" y="588"/>
                  </a:lnTo>
                  <a:lnTo>
                    <a:pt x="570" y="583"/>
                  </a:lnTo>
                  <a:lnTo>
                    <a:pt x="576" y="576"/>
                  </a:lnTo>
                  <a:lnTo>
                    <a:pt x="583" y="570"/>
                  </a:lnTo>
                  <a:lnTo>
                    <a:pt x="588" y="562"/>
                  </a:lnTo>
                  <a:lnTo>
                    <a:pt x="592" y="555"/>
                  </a:lnTo>
                  <a:lnTo>
                    <a:pt x="597" y="546"/>
                  </a:lnTo>
                  <a:lnTo>
                    <a:pt x="600" y="538"/>
                  </a:lnTo>
                  <a:lnTo>
                    <a:pt x="602" y="528"/>
                  </a:lnTo>
                  <a:lnTo>
                    <a:pt x="604" y="518"/>
                  </a:lnTo>
                  <a:lnTo>
                    <a:pt x="604" y="509"/>
                  </a:lnTo>
                  <a:lnTo>
                    <a:pt x="604" y="509"/>
                  </a:lnTo>
                  <a:close/>
                  <a:moveTo>
                    <a:pt x="478" y="509"/>
                  </a:moveTo>
                  <a:lnTo>
                    <a:pt x="478" y="509"/>
                  </a:lnTo>
                  <a:lnTo>
                    <a:pt x="478" y="502"/>
                  </a:lnTo>
                  <a:lnTo>
                    <a:pt x="480" y="497"/>
                  </a:lnTo>
                  <a:lnTo>
                    <a:pt x="483" y="491"/>
                  </a:lnTo>
                  <a:lnTo>
                    <a:pt x="486" y="486"/>
                  </a:lnTo>
                  <a:lnTo>
                    <a:pt x="491" y="483"/>
                  </a:lnTo>
                  <a:lnTo>
                    <a:pt x="497" y="480"/>
                  </a:lnTo>
                  <a:lnTo>
                    <a:pt x="502" y="477"/>
                  </a:lnTo>
                  <a:lnTo>
                    <a:pt x="509" y="477"/>
                  </a:lnTo>
                  <a:lnTo>
                    <a:pt x="509" y="477"/>
                  </a:lnTo>
                  <a:lnTo>
                    <a:pt x="515" y="477"/>
                  </a:lnTo>
                  <a:lnTo>
                    <a:pt x="522" y="480"/>
                  </a:lnTo>
                  <a:lnTo>
                    <a:pt x="527" y="483"/>
                  </a:lnTo>
                  <a:lnTo>
                    <a:pt x="531" y="486"/>
                  </a:lnTo>
                  <a:lnTo>
                    <a:pt x="535" y="491"/>
                  </a:lnTo>
                  <a:lnTo>
                    <a:pt x="539" y="497"/>
                  </a:lnTo>
                  <a:lnTo>
                    <a:pt x="540" y="502"/>
                  </a:lnTo>
                  <a:lnTo>
                    <a:pt x="541" y="509"/>
                  </a:lnTo>
                  <a:lnTo>
                    <a:pt x="541" y="509"/>
                  </a:lnTo>
                  <a:lnTo>
                    <a:pt x="540" y="515"/>
                  </a:lnTo>
                  <a:lnTo>
                    <a:pt x="539" y="521"/>
                  </a:lnTo>
                  <a:lnTo>
                    <a:pt x="535" y="527"/>
                  </a:lnTo>
                  <a:lnTo>
                    <a:pt x="531" y="531"/>
                  </a:lnTo>
                  <a:lnTo>
                    <a:pt x="527" y="535"/>
                  </a:lnTo>
                  <a:lnTo>
                    <a:pt x="522" y="539"/>
                  </a:lnTo>
                  <a:lnTo>
                    <a:pt x="515" y="540"/>
                  </a:lnTo>
                  <a:lnTo>
                    <a:pt x="509" y="541"/>
                  </a:lnTo>
                  <a:lnTo>
                    <a:pt x="509" y="541"/>
                  </a:lnTo>
                  <a:lnTo>
                    <a:pt x="502" y="540"/>
                  </a:lnTo>
                  <a:lnTo>
                    <a:pt x="497" y="539"/>
                  </a:lnTo>
                  <a:lnTo>
                    <a:pt x="491" y="535"/>
                  </a:lnTo>
                  <a:lnTo>
                    <a:pt x="486" y="531"/>
                  </a:lnTo>
                  <a:lnTo>
                    <a:pt x="483" y="527"/>
                  </a:lnTo>
                  <a:lnTo>
                    <a:pt x="480" y="521"/>
                  </a:lnTo>
                  <a:lnTo>
                    <a:pt x="478" y="515"/>
                  </a:lnTo>
                  <a:lnTo>
                    <a:pt x="478" y="509"/>
                  </a:lnTo>
                  <a:lnTo>
                    <a:pt x="478" y="509"/>
                  </a:lnTo>
                  <a:close/>
                  <a:moveTo>
                    <a:pt x="541" y="318"/>
                  </a:moveTo>
                  <a:lnTo>
                    <a:pt x="541" y="318"/>
                  </a:lnTo>
                  <a:lnTo>
                    <a:pt x="540" y="311"/>
                  </a:lnTo>
                  <a:lnTo>
                    <a:pt x="539" y="306"/>
                  </a:lnTo>
                  <a:lnTo>
                    <a:pt x="535" y="300"/>
                  </a:lnTo>
                  <a:lnTo>
                    <a:pt x="531" y="295"/>
                  </a:lnTo>
                  <a:lnTo>
                    <a:pt x="527" y="292"/>
                  </a:lnTo>
                  <a:lnTo>
                    <a:pt x="522" y="289"/>
                  </a:lnTo>
                  <a:lnTo>
                    <a:pt x="515" y="286"/>
                  </a:lnTo>
                  <a:lnTo>
                    <a:pt x="509" y="286"/>
                  </a:lnTo>
                  <a:lnTo>
                    <a:pt x="509" y="286"/>
                  </a:lnTo>
                  <a:lnTo>
                    <a:pt x="486" y="288"/>
                  </a:lnTo>
                  <a:lnTo>
                    <a:pt x="465" y="291"/>
                  </a:lnTo>
                  <a:lnTo>
                    <a:pt x="443" y="296"/>
                  </a:lnTo>
                  <a:lnTo>
                    <a:pt x="423" y="304"/>
                  </a:lnTo>
                  <a:lnTo>
                    <a:pt x="402" y="313"/>
                  </a:lnTo>
                  <a:lnTo>
                    <a:pt x="384" y="324"/>
                  </a:lnTo>
                  <a:lnTo>
                    <a:pt x="367" y="337"/>
                  </a:lnTo>
                  <a:lnTo>
                    <a:pt x="352" y="352"/>
                  </a:lnTo>
                  <a:lnTo>
                    <a:pt x="337" y="367"/>
                  </a:lnTo>
                  <a:lnTo>
                    <a:pt x="324" y="384"/>
                  </a:lnTo>
                  <a:lnTo>
                    <a:pt x="313" y="402"/>
                  </a:lnTo>
                  <a:lnTo>
                    <a:pt x="304" y="423"/>
                  </a:lnTo>
                  <a:lnTo>
                    <a:pt x="296" y="443"/>
                  </a:lnTo>
                  <a:lnTo>
                    <a:pt x="291" y="463"/>
                  </a:lnTo>
                  <a:lnTo>
                    <a:pt x="288" y="486"/>
                  </a:lnTo>
                  <a:lnTo>
                    <a:pt x="287" y="509"/>
                  </a:lnTo>
                  <a:lnTo>
                    <a:pt x="287" y="509"/>
                  </a:lnTo>
                  <a:lnTo>
                    <a:pt x="287" y="515"/>
                  </a:lnTo>
                  <a:lnTo>
                    <a:pt x="289" y="521"/>
                  </a:lnTo>
                  <a:lnTo>
                    <a:pt x="292" y="527"/>
                  </a:lnTo>
                  <a:lnTo>
                    <a:pt x="295" y="531"/>
                  </a:lnTo>
                  <a:lnTo>
                    <a:pt x="300" y="535"/>
                  </a:lnTo>
                  <a:lnTo>
                    <a:pt x="306" y="539"/>
                  </a:lnTo>
                  <a:lnTo>
                    <a:pt x="311" y="540"/>
                  </a:lnTo>
                  <a:lnTo>
                    <a:pt x="318" y="541"/>
                  </a:lnTo>
                  <a:lnTo>
                    <a:pt x="318" y="541"/>
                  </a:lnTo>
                  <a:lnTo>
                    <a:pt x="324" y="540"/>
                  </a:lnTo>
                  <a:lnTo>
                    <a:pt x="331" y="539"/>
                  </a:lnTo>
                  <a:lnTo>
                    <a:pt x="336" y="535"/>
                  </a:lnTo>
                  <a:lnTo>
                    <a:pt x="340" y="531"/>
                  </a:lnTo>
                  <a:lnTo>
                    <a:pt x="344" y="527"/>
                  </a:lnTo>
                  <a:lnTo>
                    <a:pt x="348" y="521"/>
                  </a:lnTo>
                  <a:lnTo>
                    <a:pt x="349" y="515"/>
                  </a:lnTo>
                  <a:lnTo>
                    <a:pt x="350" y="509"/>
                  </a:lnTo>
                  <a:lnTo>
                    <a:pt x="350" y="509"/>
                  </a:lnTo>
                  <a:lnTo>
                    <a:pt x="351" y="492"/>
                  </a:lnTo>
                  <a:lnTo>
                    <a:pt x="353" y="476"/>
                  </a:lnTo>
                  <a:lnTo>
                    <a:pt x="357" y="461"/>
                  </a:lnTo>
                  <a:lnTo>
                    <a:pt x="363" y="447"/>
                  </a:lnTo>
                  <a:lnTo>
                    <a:pt x="369" y="433"/>
                  </a:lnTo>
                  <a:lnTo>
                    <a:pt x="377" y="420"/>
                  </a:lnTo>
                  <a:lnTo>
                    <a:pt x="386" y="408"/>
                  </a:lnTo>
                  <a:lnTo>
                    <a:pt x="397" y="396"/>
                  </a:lnTo>
                  <a:lnTo>
                    <a:pt x="408" y="386"/>
                  </a:lnTo>
                  <a:lnTo>
                    <a:pt x="420" y="377"/>
                  </a:lnTo>
                  <a:lnTo>
                    <a:pt x="434" y="369"/>
                  </a:lnTo>
                  <a:lnTo>
                    <a:pt x="447" y="363"/>
                  </a:lnTo>
                  <a:lnTo>
                    <a:pt x="461" y="357"/>
                  </a:lnTo>
                  <a:lnTo>
                    <a:pt x="476" y="353"/>
                  </a:lnTo>
                  <a:lnTo>
                    <a:pt x="493" y="351"/>
                  </a:lnTo>
                  <a:lnTo>
                    <a:pt x="509" y="350"/>
                  </a:lnTo>
                  <a:lnTo>
                    <a:pt x="509" y="350"/>
                  </a:lnTo>
                  <a:lnTo>
                    <a:pt x="515" y="349"/>
                  </a:lnTo>
                  <a:lnTo>
                    <a:pt x="522" y="348"/>
                  </a:lnTo>
                  <a:lnTo>
                    <a:pt x="527" y="344"/>
                  </a:lnTo>
                  <a:lnTo>
                    <a:pt x="531" y="340"/>
                  </a:lnTo>
                  <a:lnTo>
                    <a:pt x="535" y="336"/>
                  </a:lnTo>
                  <a:lnTo>
                    <a:pt x="539" y="330"/>
                  </a:lnTo>
                  <a:lnTo>
                    <a:pt x="540" y="324"/>
                  </a:lnTo>
                  <a:lnTo>
                    <a:pt x="541" y="318"/>
                  </a:lnTo>
                  <a:lnTo>
                    <a:pt x="541" y="318"/>
                  </a:lnTo>
                  <a:close/>
                  <a:moveTo>
                    <a:pt x="700" y="477"/>
                  </a:moveTo>
                  <a:lnTo>
                    <a:pt x="700" y="477"/>
                  </a:lnTo>
                  <a:lnTo>
                    <a:pt x="693" y="477"/>
                  </a:lnTo>
                  <a:lnTo>
                    <a:pt x="688" y="480"/>
                  </a:lnTo>
                  <a:lnTo>
                    <a:pt x="682" y="483"/>
                  </a:lnTo>
                  <a:lnTo>
                    <a:pt x="677" y="486"/>
                  </a:lnTo>
                  <a:lnTo>
                    <a:pt x="674" y="491"/>
                  </a:lnTo>
                  <a:lnTo>
                    <a:pt x="671" y="497"/>
                  </a:lnTo>
                  <a:lnTo>
                    <a:pt x="669" y="502"/>
                  </a:lnTo>
                  <a:lnTo>
                    <a:pt x="667" y="509"/>
                  </a:lnTo>
                  <a:lnTo>
                    <a:pt x="667" y="509"/>
                  </a:lnTo>
                  <a:lnTo>
                    <a:pt x="667" y="525"/>
                  </a:lnTo>
                  <a:lnTo>
                    <a:pt x="664" y="541"/>
                  </a:lnTo>
                  <a:lnTo>
                    <a:pt x="661" y="556"/>
                  </a:lnTo>
                  <a:lnTo>
                    <a:pt x="656" y="571"/>
                  </a:lnTo>
                  <a:lnTo>
                    <a:pt x="649" y="585"/>
                  </a:lnTo>
                  <a:lnTo>
                    <a:pt x="641" y="598"/>
                  </a:lnTo>
                  <a:lnTo>
                    <a:pt x="632" y="609"/>
                  </a:lnTo>
                  <a:lnTo>
                    <a:pt x="621" y="621"/>
                  </a:lnTo>
                  <a:lnTo>
                    <a:pt x="609" y="632"/>
                  </a:lnTo>
                  <a:lnTo>
                    <a:pt x="598" y="641"/>
                  </a:lnTo>
                  <a:lnTo>
                    <a:pt x="585" y="649"/>
                  </a:lnTo>
                  <a:lnTo>
                    <a:pt x="571" y="656"/>
                  </a:lnTo>
                  <a:lnTo>
                    <a:pt x="556" y="661"/>
                  </a:lnTo>
                  <a:lnTo>
                    <a:pt x="541" y="664"/>
                  </a:lnTo>
                  <a:lnTo>
                    <a:pt x="525" y="667"/>
                  </a:lnTo>
                  <a:lnTo>
                    <a:pt x="509" y="667"/>
                  </a:lnTo>
                  <a:lnTo>
                    <a:pt x="509" y="667"/>
                  </a:lnTo>
                  <a:lnTo>
                    <a:pt x="502" y="668"/>
                  </a:lnTo>
                  <a:lnTo>
                    <a:pt x="497" y="671"/>
                  </a:lnTo>
                  <a:lnTo>
                    <a:pt x="491" y="674"/>
                  </a:lnTo>
                  <a:lnTo>
                    <a:pt x="486" y="677"/>
                  </a:lnTo>
                  <a:lnTo>
                    <a:pt x="483" y="682"/>
                  </a:lnTo>
                  <a:lnTo>
                    <a:pt x="480" y="688"/>
                  </a:lnTo>
                  <a:lnTo>
                    <a:pt x="478" y="693"/>
                  </a:lnTo>
                  <a:lnTo>
                    <a:pt x="478" y="700"/>
                  </a:lnTo>
                  <a:lnTo>
                    <a:pt x="478" y="700"/>
                  </a:lnTo>
                  <a:lnTo>
                    <a:pt x="478" y="706"/>
                  </a:lnTo>
                  <a:lnTo>
                    <a:pt x="480" y="712"/>
                  </a:lnTo>
                  <a:lnTo>
                    <a:pt x="483" y="718"/>
                  </a:lnTo>
                  <a:lnTo>
                    <a:pt x="486" y="722"/>
                  </a:lnTo>
                  <a:lnTo>
                    <a:pt x="491" y="726"/>
                  </a:lnTo>
                  <a:lnTo>
                    <a:pt x="497" y="729"/>
                  </a:lnTo>
                  <a:lnTo>
                    <a:pt x="502" y="731"/>
                  </a:lnTo>
                  <a:lnTo>
                    <a:pt x="509" y="732"/>
                  </a:lnTo>
                  <a:lnTo>
                    <a:pt x="509" y="732"/>
                  </a:lnTo>
                  <a:lnTo>
                    <a:pt x="531" y="731"/>
                  </a:lnTo>
                  <a:lnTo>
                    <a:pt x="554" y="727"/>
                  </a:lnTo>
                  <a:lnTo>
                    <a:pt x="575" y="721"/>
                  </a:lnTo>
                  <a:lnTo>
                    <a:pt x="596" y="713"/>
                  </a:lnTo>
                  <a:lnTo>
                    <a:pt x="615" y="705"/>
                  </a:lnTo>
                  <a:lnTo>
                    <a:pt x="633" y="693"/>
                  </a:lnTo>
                  <a:lnTo>
                    <a:pt x="650" y="680"/>
                  </a:lnTo>
                  <a:lnTo>
                    <a:pt x="666" y="666"/>
                  </a:lnTo>
                  <a:lnTo>
                    <a:pt x="680" y="650"/>
                  </a:lnTo>
                  <a:lnTo>
                    <a:pt x="693" y="633"/>
                  </a:lnTo>
                  <a:lnTo>
                    <a:pt x="705" y="615"/>
                  </a:lnTo>
                  <a:lnTo>
                    <a:pt x="714" y="595"/>
                  </a:lnTo>
                  <a:lnTo>
                    <a:pt x="721" y="575"/>
                  </a:lnTo>
                  <a:lnTo>
                    <a:pt x="728" y="554"/>
                  </a:lnTo>
                  <a:lnTo>
                    <a:pt x="731" y="531"/>
                  </a:lnTo>
                  <a:lnTo>
                    <a:pt x="732" y="509"/>
                  </a:lnTo>
                  <a:lnTo>
                    <a:pt x="732" y="509"/>
                  </a:lnTo>
                  <a:lnTo>
                    <a:pt x="731" y="502"/>
                  </a:lnTo>
                  <a:lnTo>
                    <a:pt x="729" y="497"/>
                  </a:lnTo>
                  <a:lnTo>
                    <a:pt x="726" y="491"/>
                  </a:lnTo>
                  <a:lnTo>
                    <a:pt x="722" y="486"/>
                  </a:lnTo>
                  <a:lnTo>
                    <a:pt x="718" y="483"/>
                  </a:lnTo>
                  <a:lnTo>
                    <a:pt x="712" y="480"/>
                  </a:lnTo>
                  <a:lnTo>
                    <a:pt x="706" y="477"/>
                  </a:lnTo>
                  <a:lnTo>
                    <a:pt x="700" y="477"/>
                  </a:lnTo>
                  <a:lnTo>
                    <a:pt x="700" y="47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sp>
        <p:nvSpPr>
          <p:cNvPr id="56" name="矩形 55"/>
          <p:cNvSpPr/>
          <p:nvPr/>
        </p:nvSpPr>
        <p:spPr>
          <a:xfrm>
            <a:off x="6340151" y="3707504"/>
            <a:ext cx="2332174" cy="1184940"/>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企业的理想</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grpSp>
        <p:nvGrpSpPr>
          <p:cNvPr id="76" name="组合 75"/>
          <p:cNvGrpSpPr/>
          <p:nvPr/>
        </p:nvGrpSpPr>
        <p:grpSpPr>
          <a:xfrm>
            <a:off x="6932652" y="2348880"/>
            <a:ext cx="1147173" cy="1147322"/>
            <a:chOff x="6932760" y="2506585"/>
            <a:chExt cx="1147322" cy="1147322"/>
          </a:xfrm>
        </p:grpSpPr>
        <p:sp>
          <p:nvSpPr>
            <p:cNvPr id="58" name="椭圆 57"/>
            <p:cNvSpPr/>
            <p:nvPr/>
          </p:nvSpPr>
          <p:spPr>
            <a:xfrm>
              <a:off x="6932760" y="2506585"/>
              <a:ext cx="1147322" cy="11473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80"/>
            <p:cNvSpPr>
              <a:spLocks noEditPoints="1"/>
            </p:cNvSpPr>
            <p:nvPr/>
          </p:nvSpPr>
          <p:spPr bwMode="auto">
            <a:xfrm>
              <a:off x="7265015" y="2838450"/>
              <a:ext cx="481224" cy="483592"/>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sp>
        <p:nvSpPr>
          <p:cNvPr id="38" name="矩形 37"/>
          <p:cNvSpPr/>
          <p:nvPr/>
        </p:nvSpPr>
        <p:spPr>
          <a:xfrm>
            <a:off x="9160624" y="3707504"/>
            <a:ext cx="2332174" cy="1184940"/>
          </a:xfrm>
          <a:prstGeom prst="rect">
            <a:avLst/>
          </a:prstGeom>
        </p:spPr>
        <p:txBody>
          <a:bodyPr wrap="square">
            <a:spAutoFit/>
          </a:bodyPr>
          <a:lstStyle/>
          <a:p>
            <a:pPr algn="ctr">
              <a:lnSpc>
                <a:spcPct val="150000"/>
              </a:lnSpc>
              <a:spcAft>
                <a:spcPts val="600"/>
              </a:spcAft>
            </a:pPr>
            <a:r>
              <a:rPr lang="zh-CN" altLang="en-US" sz="1400" dirty="0">
                <a:solidFill>
                  <a:schemeClr val="tx1">
                    <a:lumMod val="50000"/>
                    <a:lumOff val="50000"/>
                  </a:schemeClr>
                </a:solidFill>
                <a:latin typeface="+mj-ea"/>
                <a:ea typeface="+mj-ea"/>
              </a:rPr>
              <a:t>我们的愿望</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grpSp>
        <p:nvGrpSpPr>
          <p:cNvPr id="77" name="组合 76"/>
          <p:cNvGrpSpPr/>
          <p:nvPr/>
        </p:nvGrpSpPr>
        <p:grpSpPr>
          <a:xfrm>
            <a:off x="9753125" y="2348880"/>
            <a:ext cx="1147173" cy="1147322"/>
            <a:chOff x="9753600" y="2506585"/>
            <a:chExt cx="1147322" cy="1147322"/>
          </a:xfrm>
        </p:grpSpPr>
        <p:sp>
          <p:nvSpPr>
            <p:cNvPr id="40" name="椭圆 39"/>
            <p:cNvSpPr/>
            <p:nvPr/>
          </p:nvSpPr>
          <p:spPr>
            <a:xfrm>
              <a:off x="9753600" y="2506585"/>
              <a:ext cx="1147322" cy="11473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98"/>
            <p:cNvSpPr>
              <a:spLocks noEditPoints="1"/>
            </p:cNvSpPr>
            <p:nvPr/>
          </p:nvSpPr>
          <p:spPr bwMode="auto">
            <a:xfrm>
              <a:off x="10085855" y="2838450"/>
              <a:ext cx="481224" cy="483592"/>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900" decel="100000" fill="hold"/>
                                        <p:tgtEl>
                                          <p:spTgt spid="7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4"/>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1000"/>
                                        <p:tgtEl>
                                          <p:spTgt spid="75"/>
                                        </p:tgtEl>
                                      </p:cBhvr>
                                    </p:animEffect>
                                    <p:anim calcmode="lin" valueType="num">
                                      <p:cBhvr>
                                        <p:cTn id="18" dur="1000" fill="hold"/>
                                        <p:tgtEl>
                                          <p:spTgt spid="75"/>
                                        </p:tgtEl>
                                        <p:attrNameLst>
                                          <p:attrName>ppt_x</p:attrName>
                                        </p:attrNameLst>
                                      </p:cBhvr>
                                      <p:tavLst>
                                        <p:tav tm="0">
                                          <p:val>
                                            <p:strVal val="#ppt_x"/>
                                          </p:val>
                                        </p:tav>
                                        <p:tav tm="100000">
                                          <p:val>
                                            <p:strVal val="#ppt_x"/>
                                          </p:val>
                                        </p:tav>
                                      </p:tavLst>
                                    </p:anim>
                                    <p:anim calcmode="lin" valueType="num">
                                      <p:cBhvr>
                                        <p:cTn id="19" dur="900" decel="100000" fill="hold"/>
                                        <p:tgtEl>
                                          <p:spTgt spid="7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75"/>
                                        </p:tgtEl>
                                        <p:attrNameLst>
                                          <p:attrName>ppt_y</p:attrName>
                                        </p:attrNameLst>
                                      </p:cBhvr>
                                      <p:tavLst>
                                        <p:tav tm="0">
                                          <p:val>
                                            <p:strVal val="#ppt_y-.03"/>
                                          </p:val>
                                        </p:tav>
                                        <p:tav tm="100000">
                                          <p:val>
                                            <p:strVal val="#ppt_y"/>
                                          </p:val>
                                        </p:tav>
                                      </p:tavLst>
                                    </p:anim>
                                  </p:childTnLst>
                                </p:cTn>
                              </p:par>
                              <p:par>
                                <p:cTn id="21" presetID="10" presetClass="entr" presetSubtype="0" fill="hold" grpId="0" nodeType="withEffect">
                                  <p:stCondLst>
                                    <p:cond delay="50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500"/>
                                        <p:tgtEl>
                                          <p:spTgt spid="66"/>
                                        </p:tgtEl>
                                      </p:cBhvr>
                                    </p:animEffect>
                                  </p:childTnLst>
                                </p:cTn>
                              </p:par>
                            </p:childTnLst>
                          </p:cTn>
                        </p:par>
                        <p:par>
                          <p:cTn id="24" fill="hold">
                            <p:stCondLst>
                              <p:cond delay="2000"/>
                            </p:stCondLst>
                            <p:childTnLst>
                              <p:par>
                                <p:cTn id="25" presetID="37" presetClass="entr" presetSubtype="0" fill="hold"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1000"/>
                                        <p:tgtEl>
                                          <p:spTgt spid="76"/>
                                        </p:tgtEl>
                                      </p:cBhvr>
                                    </p:animEffect>
                                    <p:anim calcmode="lin" valueType="num">
                                      <p:cBhvr>
                                        <p:cTn id="28" dur="1000" fill="hold"/>
                                        <p:tgtEl>
                                          <p:spTgt spid="76"/>
                                        </p:tgtEl>
                                        <p:attrNameLst>
                                          <p:attrName>ppt_x</p:attrName>
                                        </p:attrNameLst>
                                      </p:cBhvr>
                                      <p:tavLst>
                                        <p:tav tm="0">
                                          <p:val>
                                            <p:strVal val="#ppt_x"/>
                                          </p:val>
                                        </p:tav>
                                        <p:tav tm="100000">
                                          <p:val>
                                            <p:strVal val="#ppt_x"/>
                                          </p:val>
                                        </p:tav>
                                      </p:tavLst>
                                    </p:anim>
                                    <p:anim calcmode="lin" valueType="num">
                                      <p:cBhvr>
                                        <p:cTn id="29" dur="900" decel="100000" fill="hold"/>
                                        <p:tgtEl>
                                          <p:spTgt spid="7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76"/>
                                        </p:tgtEl>
                                        <p:attrNameLst>
                                          <p:attrName>ppt_y</p:attrName>
                                        </p:attrNameLst>
                                      </p:cBhvr>
                                      <p:tavLst>
                                        <p:tav tm="0">
                                          <p:val>
                                            <p:strVal val="#ppt_y-.03"/>
                                          </p:val>
                                        </p:tav>
                                        <p:tav tm="100000">
                                          <p:val>
                                            <p:strVal val="#ppt_y"/>
                                          </p:val>
                                        </p:tav>
                                      </p:tavLst>
                                    </p:anim>
                                  </p:childTnLst>
                                </p:cTn>
                              </p:par>
                              <p:par>
                                <p:cTn id="31" presetID="10" presetClass="entr" presetSubtype="0" fill="hold" grpId="0" nodeType="withEffect">
                                  <p:stCondLst>
                                    <p:cond delay="50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3000"/>
                            </p:stCondLst>
                            <p:childTnLst>
                              <p:par>
                                <p:cTn id="35" presetID="37" presetClass="entr" presetSubtype="0" fill="hold"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fade">
                                      <p:cBhvr>
                                        <p:cTn id="37" dur="1000"/>
                                        <p:tgtEl>
                                          <p:spTgt spid="77"/>
                                        </p:tgtEl>
                                      </p:cBhvr>
                                    </p:animEffect>
                                    <p:anim calcmode="lin" valueType="num">
                                      <p:cBhvr>
                                        <p:cTn id="38" dur="1000" fill="hold"/>
                                        <p:tgtEl>
                                          <p:spTgt spid="77"/>
                                        </p:tgtEl>
                                        <p:attrNameLst>
                                          <p:attrName>ppt_x</p:attrName>
                                        </p:attrNameLst>
                                      </p:cBhvr>
                                      <p:tavLst>
                                        <p:tav tm="0">
                                          <p:val>
                                            <p:strVal val="#ppt_x"/>
                                          </p:val>
                                        </p:tav>
                                        <p:tav tm="100000">
                                          <p:val>
                                            <p:strVal val="#ppt_x"/>
                                          </p:val>
                                        </p:tav>
                                      </p:tavLst>
                                    </p:anim>
                                    <p:anim calcmode="lin" valueType="num">
                                      <p:cBhvr>
                                        <p:cTn id="39" dur="900" decel="100000" fill="hold"/>
                                        <p:tgtEl>
                                          <p:spTgt spid="7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41" presetID="10" presetClass="entr" presetSubtype="0" fill="hold" grpId="0" nodeType="withEffect">
                                  <p:stCondLst>
                                    <p:cond delay="50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56"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a:off x="4183445" y="1908326"/>
            <a:ext cx="3825110" cy="3825608"/>
          </a:xfrm>
          <a:custGeom>
            <a:avLst/>
            <a:gdLst>
              <a:gd name="connsiteX0" fmla="*/ 1912804 w 3825608"/>
              <a:gd name="connsiteY0" fmla="*/ 0 h 3825608"/>
              <a:gd name="connsiteX1" fmla="*/ 3825608 w 3825608"/>
              <a:gd name="connsiteY1" fmla="*/ 1912805 h 3825608"/>
              <a:gd name="connsiteX2" fmla="*/ 1912805 w 3825608"/>
              <a:gd name="connsiteY2" fmla="*/ 3825608 h 3825608"/>
              <a:gd name="connsiteX3" fmla="*/ 0 w 3825608"/>
              <a:gd name="connsiteY3" fmla="*/ 1912803 h 3825608"/>
            </a:gdLst>
            <a:ahLst/>
            <a:cxnLst>
              <a:cxn ang="0">
                <a:pos x="connsiteX0" y="connsiteY0"/>
              </a:cxn>
              <a:cxn ang="0">
                <a:pos x="connsiteX1" y="connsiteY1"/>
              </a:cxn>
              <a:cxn ang="0">
                <a:pos x="connsiteX2" y="connsiteY2"/>
              </a:cxn>
              <a:cxn ang="0">
                <a:pos x="connsiteX3" y="connsiteY3"/>
              </a:cxn>
            </a:cxnLst>
            <a:rect l="l" t="t" r="r" b="b"/>
            <a:pathLst>
              <a:path w="3825608" h="3825608">
                <a:moveTo>
                  <a:pt x="1912804" y="0"/>
                </a:moveTo>
                <a:lnTo>
                  <a:pt x="3825608" y="1912805"/>
                </a:lnTo>
                <a:lnTo>
                  <a:pt x="1912805" y="3825608"/>
                </a:lnTo>
                <a:lnTo>
                  <a:pt x="0" y="1912803"/>
                </a:lnTo>
                <a:close/>
              </a:path>
            </a:pathLst>
          </a:custGeom>
          <a:blipFill dpi="0" rotWithShape="1">
            <a:blip r:embed="rId1"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1" name="矩形 60"/>
          <p:cNvSpPr/>
          <p:nvPr/>
        </p:nvSpPr>
        <p:spPr>
          <a:xfrm>
            <a:off x="826923" y="3344079"/>
            <a:ext cx="2556508" cy="954107"/>
          </a:xfrm>
          <a:prstGeom prst="rect">
            <a:avLst/>
          </a:prstGeom>
        </p:spPr>
        <p:txBody>
          <a:bodyPr wrap="square">
            <a:spAutoFit/>
          </a:bodyPr>
          <a:lstStyle/>
          <a:p>
            <a:pPr algn="r">
              <a:lnSpc>
                <a:spcPct val="150000"/>
              </a:lnSpc>
              <a:spcAft>
                <a:spcPts val="600"/>
              </a:spcAft>
            </a:pPr>
            <a:r>
              <a:rPr lang="zh-CN" altLang="en-US" sz="1400" dirty="0">
                <a:solidFill>
                  <a:schemeClr val="tx1">
                    <a:lumMod val="50000"/>
                    <a:lumOff val="50000"/>
                  </a:schemeClr>
                </a:solidFill>
                <a:latin typeface="+mj-ea"/>
                <a:ea typeface="+mj-ea"/>
              </a:rPr>
              <a:t>美化环境</a:t>
            </a:r>
            <a:endParaRPr lang="en-US" altLang="zh-CN" sz="1400" dirty="0">
              <a:solidFill>
                <a:schemeClr val="tx1">
                  <a:lumMod val="50000"/>
                  <a:lumOff val="50000"/>
                </a:schemeClr>
              </a:solidFill>
              <a:latin typeface="+mj-ea"/>
              <a:ea typeface="+mj-ea"/>
            </a:endParaRPr>
          </a:p>
          <a:p>
            <a:pPr algn="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66" name="矩形 65"/>
          <p:cNvSpPr/>
          <p:nvPr/>
        </p:nvSpPr>
        <p:spPr>
          <a:xfrm>
            <a:off x="2812933" y="5129157"/>
            <a:ext cx="2556508" cy="954107"/>
          </a:xfrm>
          <a:prstGeom prst="rect">
            <a:avLst/>
          </a:prstGeom>
        </p:spPr>
        <p:txBody>
          <a:bodyPr wrap="square">
            <a:spAutoFit/>
          </a:bodyPr>
          <a:lstStyle/>
          <a:p>
            <a:pPr algn="r">
              <a:lnSpc>
                <a:spcPct val="150000"/>
              </a:lnSpc>
              <a:spcAft>
                <a:spcPts val="600"/>
              </a:spcAft>
            </a:pPr>
            <a:r>
              <a:rPr lang="zh-CN" altLang="en-US" sz="1400" dirty="0">
                <a:solidFill>
                  <a:schemeClr val="tx1">
                    <a:lumMod val="50000"/>
                    <a:lumOff val="50000"/>
                  </a:schemeClr>
                </a:solidFill>
                <a:latin typeface="+mj-ea"/>
                <a:ea typeface="+mj-ea"/>
              </a:rPr>
              <a:t>回报社会</a:t>
            </a:r>
            <a:endParaRPr lang="en-US" altLang="zh-CN" sz="1400" dirty="0">
              <a:solidFill>
                <a:schemeClr val="tx1">
                  <a:lumMod val="50000"/>
                  <a:lumOff val="50000"/>
                </a:schemeClr>
              </a:solidFill>
              <a:latin typeface="+mj-ea"/>
              <a:ea typeface="+mj-ea"/>
            </a:endParaRPr>
          </a:p>
          <a:p>
            <a:pPr algn="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56" name="矩形 55"/>
          <p:cNvSpPr/>
          <p:nvPr/>
        </p:nvSpPr>
        <p:spPr>
          <a:xfrm>
            <a:off x="6791016" y="1500564"/>
            <a:ext cx="2556508" cy="954107"/>
          </a:xfrm>
          <a:prstGeom prst="rect">
            <a:avLst/>
          </a:prstGeom>
        </p:spPr>
        <p:txBody>
          <a:bodyPr wrap="square">
            <a:spAutoFit/>
          </a:bodyPr>
          <a:lstStyle/>
          <a:p>
            <a:pPr>
              <a:lnSpc>
                <a:spcPct val="150000"/>
              </a:lnSpc>
              <a:spcAft>
                <a:spcPts val="600"/>
              </a:spcAft>
            </a:pPr>
            <a:r>
              <a:rPr lang="zh-CN" altLang="en-US" sz="1400" dirty="0">
                <a:solidFill>
                  <a:schemeClr val="tx1">
                    <a:lumMod val="50000"/>
                    <a:lumOff val="50000"/>
                  </a:schemeClr>
                </a:solidFill>
                <a:latin typeface="+mj-ea"/>
                <a:ea typeface="+mj-ea"/>
              </a:rPr>
              <a:t>股东满意</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sp>
        <p:nvSpPr>
          <p:cNvPr id="38" name="矩形 37"/>
          <p:cNvSpPr/>
          <p:nvPr/>
        </p:nvSpPr>
        <p:spPr>
          <a:xfrm>
            <a:off x="8692652" y="3344079"/>
            <a:ext cx="2556508" cy="954107"/>
          </a:xfrm>
          <a:prstGeom prst="rect">
            <a:avLst/>
          </a:prstGeom>
        </p:spPr>
        <p:txBody>
          <a:bodyPr wrap="square">
            <a:spAutoFit/>
          </a:bodyPr>
          <a:lstStyle/>
          <a:p>
            <a:pPr>
              <a:lnSpc>
                <a:spcPct val="150000"/>
              </a:lnSpc>
              <a:spcAft>
                <a:spcPts val="600"/>
              </a:spcAft>
            </a:pPr>
            <a:r>
              <a:rPr lang="zh-CN" altLang="en-US" sz="1400" dirty="0">
                <a:solidFill>
                  <a:schemeClr val="tx1">
                    <a:lumMod val="50000"/>
                    <a:lumOff val="50000"/>
                  </a:schemeClr>
                </a:solidFill>
                <a:latin typeface="+mj-ea"/>
                <a:ea typeface="+mj-ea"/>
              </a:rPr>
              <a:t>员工满意</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a:t>
            </a:r>
            <a:endParaRPr lang="en-US" altLang="zh-CN" sz="1000" dirty="0">
              <a:solidFill>
                <a:schemeClr val="tx1">
                  <a:lumMod val="50000"/>
                  <a:lumOff val="50000"/>
                </a:schemeClr>
              </a:solidFill>
              <a:latin typeface="+mn-ea"/>
            </a:endParaRPr>
          </a:p>
        </p:txBody>
      </p:sp>
      <p:grpSp>
        <p:nvGrpSpPr>
          <p:cNvPr id="7" name="组合 6"/>
          <p:cNvGrpSpPr/>
          <p:nvPr/>
        </p:nvGrpSpPr>
        <p:grpSpPr>
          <a:xfrm>
            <a:off x="5522414" y="1462390"/>
            <a:ext cx="1147173" cy="1147322"/>
            <a:chOff x="5522338" y="1462390"/>
            <a:chExt cx="1147322" cy="1147322"/>
          </a:xfrm>
        </p:grpSpPr>
        <p:sp>
          <p:nvSpPr>
            <p:cNvPr id="63" name="椭圆 62"/>
            <p:cNvSpPr/>
            <p:nvPr/>
          </p:nvSpPr>
          <p:spPr>
            <a:xfrm>
              <a:off x="5522338" y="1462390"/>
              <a:ext cx="1147322" cy="1147322"/>
            </a:xfrm>
            <a:prstGeom prst="ellipse">
              <a:avLst/>
            </a:prstGeom>
            <a:solidFill>
              <a:schemeClr val="accent2"/>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3" name="Freeform 98"/>
            <p:cNvSpPr>
              <a:spLocks noEditPoints="1"/>
            </p:cNvSpPr>
            <p:nvPr/>
          </p:nvSpPr>
          <p:spPr bwMode="auto">
            <a:xfrm>
              <a:off x="5857874" y="1796753"/>
              <a:ext cx="476252" cy="478596"/>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5" name="组合 4"/>
          <p:cNvGrpSpPr/>
          <p:nvPr/>
        </p:nvGrpSpPr>
        <p:grpSpPr>
          <a:xfrm>
            <a:off x="7434969" y="3247469"/>
            <a:ext cx="1147173" cy="1147322"/>
            <a:chOff x="7435142" y="3247469"/>
            <a:chExt cx="1147322" cy="1147322"/>
          </a:xfrm>
        </p:grpSpPr>
        <p:sp>
          <p:nvSpPr>
            <p:cNvPr id="40" name="椭圆 39"/>
            <p:cNvSpPr/>
            <p:nvPr/>
          </p:nvSpPr>
          <p:spPr>
            <a:xfrm>
              <a:off x="7435142" y="3247469"/>
              <a:ext cx="1147322" cy="1147322"/>
            </a:xfrm>
            <a:prstGeom prst="ellipse">
              <a:avLst/>
            </a:prstGeom>
            <a:solidFill>
              <a:schemeClr val="accent5"/>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4" name="Freeform 99"/>
            <p:cNvSpPr>
              <a:spLocks noEditPoints="1"/>
            </p:cNvSpPr>
            <p:nvPr/>
          </p:nvSpPr>
          <p:spPr bwMode="auto">
            <a:xfrm>
              <a:off x="7770677" y="3581832"/>
              <a:ext cx="476252" cy="478596"/>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6" name="组合 5"/>
          <p:cNvGrpSpPr/>
          <p:nvPr/>
        </p:nvGrpSpPr>
        <p:grpSpPr>
          <a:xfrm>
            <a:off x="5522414" y="5032548"/>
            <a:ext cx="1147173" cy="1147322"/>
            <a:chOff x="5522338" y="5032548"/>
            <a:chExt cx="1147322" cy="1147322"/>
          </a:xfrm>
        </p:grpSpPr>
        <p:sp>
          <p:nvSpPr>
            <p:cNvPr id="68" name="椭圆 67"/>
            <p:cNvSpPr/>
            <p:nvPr/>
          </p:nvSpPr>
          <p:spPr>
            <a:xfrm>
              <a:off x="5522338" y="5032548"/>
              <a:ext cx="1147322" cy="1147322"/>
            </a:xfrm>
            <a:prstGeom prst="ellipse">
              <a:avLst/>
            </a:prstGeom>
            <a:solidFill>
              <a:schemeClr val="accent3"/>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6" name="Freeform 10"/>
            <p:cNvSpPr>
              <a:spLocks noEditPoints="1"/>
            </p:cNvSpPr>
            <p:nvPr/>
          </p:nvSpPr>
          <p:spPr bwMode="auto">
            <a:xfrm>
              <a:off x="5857873" y="5366911"/>
              <a:ext cx="476252" cy="478596"/>
            </a:xfrm>
            <a:custGeom>
              <a:avLst/>
              <a:gdLst>
                <a:gd name="T0" fmla="*/ 992 w 1018"/>
                <a:gd name="T1" fmla="*/ 413 h 1018"/>
                <a:gd name="T2" fmla="*/ 904 w 1018"/>
                <a:gd name="T3" fmla="*/ 252 h 1018"/>
                <a:gd name="T4" fmla="*/ 764 w 1018"/>
                <a:gd name="T5" fmla="*/ 133 h 1018"/>
                <a:gd name="T6" fmla="*/ 589 w 1018"/>
                <a:gd name="T7" fmla="*/ 71 h 1018"/>
                <a:gd name="T8" fmla="*/ 532 w 1018"/>
                <a:gd name="T9" fmla="*/ 10 h 1018"/>
                <a:gd name="T10" fmla="*/ 492 w 1018"/>
                <a:gd name="T11" fmla="*/ 6 h 1018"/>
                <a:gd name="T12" fmla="*/ 453 w 1018"/>
                <a:gd name="T13" fmla="*/ 68 h 1018"/>
                <a:gd name="T14" fmla="*/ 275 w 1018"/>
                <a:gd name="T15" fmla="*/ 123 h 1018"/>
                <a:gd name="T16" fmla="*/ 130 w 1018"/>
                <a:gd name="T17" fmla="*/ 235 h 1018"/>
                <a:gd name="T18" fmla="*/ 35 w 1018"/>
                <a:gd name="T19" fmla="*/ 391 h 1018"/>
                <a:gd name="T20" fmla="*/ 1 w 1018"/>
                <a:gd name="T21" fmla="*/ 554 h 1018"/>
                <a:gd name="T22" fmla="*/ 20 w 1018"/>
                <a:gd name="T23" fmla="*/ 602 h 1018"/>
                <a:gd name="T24" fmla="*/ 59 w 1018"/>
                <a:gd name="T25" fmla="*/ 591 h 1018"/>
                <a:gd name="T26" fmla="*/ 74 w 1018"/>
                <a:gd name="T27" fmla="*/ 524 h 1018"/>
                <a:gd name="T28" fmla="*/ 142 w 1018"/>
                <a:gd name="T29" fmla="*/ 456 h 1018"/>
                <a:gd name="T30" fmla="*/ 229 w 1018"/>
                <a:gd name="T31" fmla="*/ 452 h 1018"/>
                <a:gd name="T32" fmla="*/ 303 w 1018"/>
                <a:gd name="T33" fmla="*/ 513 h 1018"/>
                <a:gd name="T34" fmla="*/ 321 w 1018"/>
                <a:gd name="T35" fmla="*/ 586 h 1018"/>
                <a:gd name="T36" fmla="*/ 356 w 1018"/>
                <a:gd name="T37" fmla="*/ 604 h 1018"/>
                <a:gd name="T38" fmla="*/ 382 w 1018"/>
                <a:gd name="T39" fmla="*/ 573 h 1018"/>
                <a:gd name="T40" fmla="*/ 409 w 1018"/>
                <a:gd name="T41" fmla="*/ 495 h 1018"/>
                <a:gd name="T42" fmla="*/ 478 w 1018"/>
                <a:gd name="T43" fmla="*/ 451 h 1018"/>
                <a:gd name="T44" fmla="*/ 462 w 1018"/>
                <a:gd name="T45" fmla="*/ 912 h 1018"/>
                <a:gd name="T46" fmla="*/ 402 w 1018"/>
                <a:gd name="T47" fmla="*/ 953 h 1018"/>
                <a:gd name="T48" fmla="*/ 337 w 1018"/>
                <a:gd name="T49" fmla="*/ 943 h 1018"/>
                <a:gd name="T50" fmla="*/ 291 w 1018"/>
                <a:gd name="T51" fmla="*/ 888 h 1018"/>
                <a:gd name="T52" fmla="*/ 277 w 1018"/>
                <a:gd name="T53" fmla="*/ 837 h 1018"/>
                <a:gd name="T54" fmla="*/ 237 w 1018"/>
                <a:gd name="T55" fmla="*/ 833 h 1018"/>
                <a:gd name="T56" fmla="*/ 227 w 1018"/>
                <a:gd name="T57" fmla="*/ 892 h 1018"/>
                <a:gd name="T58" fmla="*/ 293 w 1018"/>
                <a:gd name="T59" fmla="*/ 992 h 1018"/>
                <a:gd name="T60" fmla="*/ 398 w 1018"/>
                <a:gd name="T61" fmla="*/ 1017 h 1018"/>
                <a:gd name="T62" fmla="*/ 505 w 1018"/>
                <a:gd name="T63" fmla="*/ 960 h 1018"/>
                <a:gd name="T64" fmla="*/ 541 w 1018"/>
                <a:gd name="T65" fmla="*/ 451 h 1018"/>
                <a:gd name="T66" fmla="*/ 603 w 1018"/>
                <a:gd name="T67" fmla="*/ 487 h 1018"/>
                <a:gd name="T68" fmla="*/ 636 w 1018"/>
                <a:gd name="T69" fmla="*/ 562 h 1018"/>
                <a:gd name="T70" fmla="*/ 656 w 1018"/>
                <a:gd name="T71" fmla="*/ 602 h 1018"/>
                <a:gd name="T72" fmla="*/ 694 w 1018"/>
                <a:gd name="T73" fmla="*/ 591 h 1018"/>
                <a:gd name="T74" fmla="*/ 711 w 1018"/>
                <a:gd name="T75" fmla="*/ 524 h 1018"/>
                <a:gd name="T76" fmla="*/ 778 w 1018"/>
                <a:gd name="T77" fmla="*/ 456 h 1018"/>
                <a:gd name="T78" fmla="*/ 865 w 1018"/>
                <a:gd name="T79" fmla="*/ 452 h 1018"/>
                <a:gd name="T80" fmla="*/ 939 w 1018"/>
                <a:gd name="T81" fmla="*/ 513 h 1018"/>
                <a:gd name="T82" fmla="*/ 957 w 1018"/>
                <a:gd name="T83" fmla="*/ 586 h 1018"/>
                <a:gd name="T84" fmla="*/ 993 w 1018"/>
                <a:gd name="T85" fmla="*/ 604 h 1018"/>
                <a:gd name="T86" fmla="*/ 1018 w 1018"/>
                <a:gd name="T87" fmla="*/ 573 h 1018"/>
                <a:gd name="T88" fmla="*/ 779 w 1018"/>
                <a:gd name="T89" fmla="*/ 389 h 1018"/>
                <a:gd name="T90" fmla="*/ 699 w 1018"/>
                <a:gd name="T91" fmla="*/ 433 h 1018"/>
                <a:gd name="T92" fmla="*/ 647 w 1018"/>
                <a:gd name="T93" fmla="*/ 441 h 1018"/>
                <a:gd name="T94" fmla="*/ 569 w 1018"/>
                <a:gd name="T95" fmla="*/ 392 h 1018"/>
                <a:gd name="T96" fmla="*/ 485 w 1018"/>
                <a:gd name="T97" fmla="*/ 384 h 1018"/>
                <a:gd name="T98" fmla="*/ 398 w 1018"/>
                <a:gd name="T99" fmla="*/ 419 h 1018"/>
                <a:gd name="T100" fmla="*/ 344 w 1018"/>
                <a:gd name="T101" fmla="*/ 458 h 1018"/>
                <a:gd name="T102" fmla="*/ 273 w 1018"/>
                <a:gd name="T103" fmla="*/ 400 h 1018"/>
                <a:gd name="T104" fmla="*/ 191 w 1018"/>
                <a:gd name="T105" fmla="*/ 382 h 1018"/>
                <a:gd name="T106" fmla="*/ 97 w 1018"/>
                <a:gd name="T107" fmla="*/ 408 h 1018"/>
                <a:gd name="T108" fmla="*/ 231 w 1018"/>
                <a:gd name="T109" fmla="*/ 226 h 1018"/>
                <a:gd name="T110" fmla="*/ 441 w 1018"/>
                <a:gd name="T111" fmla="*/ 133 h 1018"/>
                <a:gd name="T112" fmla="*/ 561 w 1018"/>
                <a:gd name="T113" fmla="*/ 131 h 1018"/>
                <a:gd name="T114" fmla="*/ 762 w 1018"/>
                <a:gd name="T115" fmla="*/ 206 h 1018"/>
                <a:gd name="T116" fmla="*/ 923 w 1018"/>
                <a:gd name="T117" fmla="*/ 408 h 1018"/>
                <a:gd name="T118" fmla="*/ 840 w 1018"/>
                <a:gd name="T119" fmla="*/ 3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8">
                  <a:moveTo>
                    <a:pt x="1017" y="554"/>
                  </a:moveTo>
                  <a:lnTo>
                    <a:pt x="1017" y="554"/>
                  </a:lnTo>
                  <a:lnTo>
                    <a:pt x="1016" y="529"/>
                  </a:lnTo>
                  <a:lnTo>
                    <a:pt x="1013" y="506"/>
                  </a:lnTo>
                  <a:lnTo>
                    <a:pt x="1010" y="482"/>
                  </a:lnTo>
                  <a:lnTo>
                    <a:pt x="1005" y="458"/>
                  </a:lnTo>
                  <a:lnTo>
                    <a:pt x="999" y="436"/>
                  </a:lnTo>
                  <a:lnTo>
                    <a:pt x="992" y="413"/>
                  </a:lnTo>
                  <a:lnTo>
                    <a:pt x="984" y="391"/>
                  </a:lnTo>
                  <a:lnTo>
                    <a:pt x="976" y="369"/>
                  </a:lnTo>
                  <a:lnTo>
                    <a:pt x="966" y="349"/>
                  </a:lnTo>
                  <a:lnTo>
                    <a:pt x="955" y="329"/>
                  </a:lnTo>
                  <a:lnTo>
                    <a:pt x="943" y="308"/>
                  </a:lnTo>
                  <a:lnTo>
                    <a:pt x="930" y="289"/>
                  </a:lnTo>
                  <a:lnTo>
                    <a:pt x="918" y="271"/>
                  </a:lnTo>
                  <a:lnTo>
                    <a:pt x="904" y="252"/>
                  </a:lnTo>
                  <a:lnTo>
                    <a:pt x="889" y="235"/>
                  </a:lnTo>
                  <a:lnTo>
                    <a:pt x="873" y="218"/>
                  </a:lnTo>
                  <a:lnTo>
                    <a:pt x="856" y="202"/>
                  </a:lnTo>
                  <a:lnTo>
                    <a:pt x="839" y="187"/>
                  </a:lnTo>
                  <a:lnTo>
                    <a:pt x="822" y="172"/>
                  </a:lnTo>
                  <a:lnTo>
                    <a:pt x="803" y="159"/>
                  </a:lnTo>
                  <a:lnTo>
                    <a:pt x="785" y="146"/>
                  </a:lnTo>
                  <a:lnTo>
                    <a:pt x="764" y="133"/>
                  </a:lnTo>
                  <a:lnTo>
                    <a:pt x="745" y="123"/>
                  </a:lnTo>
                  <a:lnTo>
                    <a:pt x="723" y="112"/>
                  </a:lnTo>
                  <a:lnTo>
                    <a:pt x="702" y="103"/>
                  </a:lnTo>
                  <a:lnTo>
                    <a:pt x="680" y="95"/>
                  </a:lnTo>
                  <a:lnTo>
                    <a:pt x="658" y="87"/>
                  </a:lnTo>
                  <a:lnTo>
                    <a:pt x="635" y="81"/>
                  </a:lnTo>
                  <a:lnTo>
                    <a:pt x="613" y="75"/>
                  </a:lnTo>
                  <a:lnTo>
                    <a:pt x="589" y="71"/>
                  </a:lnTo>
                  <a:lnTo>
                    <a:pt x="566" y="68"/>
                  </a:lnTo>
                  <a:lnTo>
                    <a:pt x="541" y="66"/>
                  </a:lnTo>
                  <a:lnTo>
                    <a:pt x="541" y="32"/>
                  </a:lnTo>
                  <a:lnTo>
                    <a:pt x="541" y="32"/>
                  </a:lnTo>
                  <a:lnTo>
                    <a:pt x="541" y="26"/>
                  </a:lnTo>
                  <a:lnTo>
                    <a:pt x="539" y="21"/>
                  </a:lnTo>
                  <a:lnTo>
                    <a:pt x="536" y="14"/>
                  </a:lnTo>
                  <a:lnTo>
                    <a:pt x="532" y="10"/>
                  </a:lnTo>
                  <a:lnTo>
                    <a:pt x="527" y="6"/>
                  </a:lnTo>
                  <a:lnTo>
                    <a:pt x="522" y="3"/>
                  </a:lnTo>
                  <a:lnTo>
                    <a:pt x="516" y="1"/>
                  </a:lnTo>
                  <a:lnTo>
                    <a:pt x="510" y="0"/>
                  </a:lnTo>
                  <a:lnTo>
                    <a:pt x="510" y="0"/>
                  </a:lnTo>
                  <a:lnTo>
                    <a:pt x="503" y="1"/>
                  </a:lnTo>
                  <a:lnTo>
                    <a:pt x="497" y="3"/>
                  </a:lnTo>
                  <a:lnTo>
                    <a:pt x="492" y="6"/>
                  </a:lnTo>
                  <a:lnTo>
                    <a:pt x="487" y="10"/>
                  </a:lnTo>
                  <a:lnTo>
                    <a:pt x="483" y="14"/>
                  </a:lnTo>
                  <a:lnTo>
                    <a:pt x="480" y="21"/>
                  </a:lnTo>
                  <a:lnTo>
                    <a:pt x="479" y="26"/>
                  </a:lnTo>
                  <a:lnTo>
                    <a:pt x="478" y="32"/>
                  </a:lnTo>
                  <a:lnTo>
                    <a:pt x="478" y="66"/>
                  </a:lnTo>
                  <a:lnTo>
                    <a:pt x="478" y="66"/>
                  </a:lnTo>
                  <a:lnTo>
                    <a:pt x="453" y="68"/>
                  </a:lnTo>
                  <a:lnTo>
                    <a:pt x="429" y="71"/>
                  </a:lnTo>
                  <a:lnTo>
                    <a:pt x="406" y="75"/>
                  </a:lnTo>
                  <a:lnTo>
                    <a:pt x="383" y="81"/>
                  </a:lnTo>
                  <a:lnTo>
                    <a:pt x="361" y="87"/>
                  </a:lnTo>
                  <a:lnTo>
                    <a:pt x="338" y="95"/>
                  </a:lnTo>
                  <a:lnTo>
                    <a:pt x="317" y="103"/>
                  </a:lnTo>
                  <a:lnTo>
                    <a:pt x="295" y="112"/>
                  </a:lnTo>
                  <a:lnTo>
                    <a:pt x="275" y="123"/>
                  </a:lnTo>
                  <a:lnTo>
                    <a:pt x="255" y="133"/>
                  </a:lnTo>
                  <a:lnTo>
                    <a:pt x="235" y="146"/>
                  </a:lnTo>
                  <a:lnTo>
                    <a:pt x="216" y="159"/>
                  </a:lnTo>
                  <a:lnTo>
                    <a:pt x="198" y="172"/>
                  </a:lnTo>
                  <a:lnTo>
                    <a:pt x="179" y="187"/>
                  </a:lnTo>
                  <a:lnTo>
                    <a:pt x="162" y="202"/>
                  </a:lnTo>
                  <a:lnTo>
                    <a:pt x="146" y="218"/>
                  </a:lnTo>
                  <a:lnTo>
                    <a:pt x="130" y="235"/>
                  </a:lnTo>
                  <a:lnTo>
                    <a:pt x="116" y="252"/>
                  </a:lnTo>
                  <a:lnTo>
                    <a:pt x="101" y="271"/>
                  </a:lnTo>
                  <a:lnTo>
                    <a:pt x="88" y="289"/>
                  </a:lnTo>
                  <a:lnTo>
                    <a:pt x="75" y="308"/>
                  </a:lnTo>
                  <a:lnTo>
                    <a:pt x="65" y="329"/>
                  </a:lnTo>
                  <a:lnTo>
                    <a:pt x="54" y="349"/>
                  </a:lnTo>
                  <a:lnTo>
                    <a:pt x="44" y="369"/>
                  </a:lnTo>
                  <a:lnTo>
                    <a:pt x="35" y="391"/>
                  </a:lnTo>
                  <a:lnTo>
                    <a:pt x="27" y="413"/>
                  </a:lnTo>
                  <a:lnTo>
                    <a:pt x="21" y="436"/>
                  </a:lnTo>
                  <a:lnTo>
                    <a:pt x="14" y="458"/>
                  </a:lnTo>
                  <a:lnTo>
                    <a:pt x="10" y="482"/>
                  </a:lnTo>
                  <a:lnTo>
                    <a:pt x="6" y="506"/>
                  </a:lnTo>
                  <a:lnTo>
                    <a:pt x="3" y="529"/>
                  </a:lnTo>
                  <a:lnTo>
                    <a:pt x="1" y="554"/>
                  </a:lnTo>
                  <a:lnTo>
                    <a:pt x="1" y="554"/>
                  </a:lnTo>
                  <a:lnTo>
                    <a:pt x="0" y="573"/>
                  </a:lnTo>
                  <a:lnTo>
                    <a:pt x="0" y="573"/>
                  </a:lnTo>
                  <a:lnTo>
                    <a:pt x="1" y="580"/>
                  </a:lnTo>
                  <a:lnTo>
                    <a:pt x="3" y="586"/>
                  </a:lnTo>
                  <a:lnTo>
                    <a:pt x="6" y="591"/>
                  </a:lnTo>
                  <a:lnTo>
                    <a:pt x="10" y="596"/>
                  </a:lnTo>
                  <a:lnTo>
                    <a:pt x="14" y="600"/>
                  </a:lnTo>
                  <a:lnTo>
                    <a:pt x="20" y="602"/>
                  </a:lnTo>
                  <a:lnTo>
                    <a:pt x="26" y="604"/>
                  </a:lnTo>
                  <a:lnTo>
                    <a:pt x="32" y="605"/>
                  </a:lnTo>
                  <a:lnTo>
                    <a:pt x="32" y="605"/>
                  </a:lnTo>
                  <a:lnTo>
                    <a:pt x="39" y="604"/>
                  </a:lnTo>
                  <a:lnTo>
                    <a:pt x="45" y="602"/>
                  </a:lnTo>
                  <a:lnTo>
                    <a:pt x="51" y="600"/>
                  </a:lnTo>
                  <a:lnTo>
                    <a:pt x="55" y="596"/>
                  </a:lnTo>
                  <a:lnTo>
                    <a:pt x="59" y="591"/>
                  </a:lnTo>
                  <a:lnTo>
                    <a:pt x="61" y="586"/>
                  </a:lnTo>
                  <a:lnTo>
                    <a:pt x="64" y="580"/>
                  </a:lnTo>
                  <a:lnTo>
                    <a:pt x="65" y="573"/>
                  </a:lnTo>
                  <a:lnTo>
                    <a:pt x="65" y="573"/>
                  </a:lnTo>
                  <a:lnTo>
                    <a:pt x="65" y="560"/>
                  </a:lnTo>
                  <a:lnTo>
                    <a:pt x="67" y="547"/>
                  </a:lnTo>
                  <a:lnTo>
                    <a:pt x="70" y="536"/>
                  </a:lnTo>
                  <a:lnTo>
                    <a:pt x="74" y="524"/>
                  </a:lnTo>
                  <a:lnTo>
                    <a:pt x="80" y="513"/>
                  </a:lnTo>
                  <a:lnTo>
                    <a:pt x="86" y="502"/>
                  </a:lnTo>
                  <a:lnTo>
                    <a:pt x="94" y="493"/>
                  </a:lnTo>
                  <a:lnTo>
                    <a:pt x="101" y="483"/>
                  </a:lnTo>
                  <a:lnTo>
                    <a:pt x="111" y="476"/>
                  </a:lnTo>
                  <a:lnTo>
                    <a:pt x="120" y="468"/>
                  </a:lnTo>
                  <a:lnTo>
                    <a:pt x="131" y="462"/>
                  </a:lnTo>
                  <a:lnTo>
                    <a:pt x="142" y="456"/>
                  </a:lnTo>
                  <a:lnTo>
                    <a:pt x="154" y="452"/>
                  </a:lnTo>
                  <a:lnTo>
                    <a:pt x="165" y="449"/>
                  </a:lnTo>
                  <a:lnTo>
                    <a:pt x="178" y="447"/>
                  </a:lnTo>
                  <a:lnTo>
                    <a:pt x="191" y="445"/>
                  </a:lnTo>
                  <a:lnTo>
                    <a:pt x="191" y="445"/>
                  </a:lnTo>
                  <a:lnTo>
                    <a:pt x="204" y="447"/>
                  </a:lnTo>
                  <a:lnTo>
                    <a:pt x="217" y="449"/>
                  </a:lnTo>
                  <a:lnTo>
                    <a:pt x="229" y="452"/>
                  </a:lnTo>
                  <a:lnTo>
                    <a:pt x="241" y="456"/>
                  </a:lnTo>
                  <a:lnTo>
                    <a:pt x="252" y="462"/>
                  </a:lnTo>
                  <a:lnTo>
                    <a:pt x="262" y="468"/>
                  </a:lnTo>
                  <a:lnTo>
                    <a:pt x="273" y="476"/>
                  </a:lnTo>
                  <a:lnTo>
                    <a:pt x="281" y="483"/>
                  </a:lnTo>
                  <a:lnTo>
                    <a:pt x="290" y="493"/>
                  </a:lnTo>
                  <a:lnTo>
                    <a:pt x="296" y="502"/>
                  </a:lnTo>
                  <a:lnTo>
                    <a:pt x="303" y="513"/>
                  </a:lnTo>
                  <a:lnTo>
                    <a:pt x="308" y="524"/>
                  </a:lnTo>
                  <a:lnTo>
                    <a:pt x="312" y="536"/>
                  </a:lnTo>
                  <a:lnTo>
                    <a:pt x="316" y="547"/>
                  </a:lnTo>
                  <a:lnTo>
                    <a:pt x="318" y="560"/>
                  </a:lnTo>
                  <a:lnTo>
                    <a:pt x="319" y="573"/>
                  </a:lnTo>
                  <a:lnTo>
                    <a:pt x="319" y="573"/>
                  </a:lnTo>
                  <a:lnTo>
                    <a:pt x="319" y="580"/>
                  </a:lnTo>
                  <a:lnTo>
                    <a:pt x="321" y="586"/>
                  </a:lnTo>
                  <a:lnTo>
                    <a:pt x="324" y="591"/>
                  </a:lnTo>
                  <a:lnTo>
                    <a:pt x="327" y="596"/>
                  </a:lnTo>
                  <a:lnTo>
                    <a:pt x="333" y="600"/>
                  </a:lnTo>
                  <a:lnTo>
                    <a:pt x="338" y="602"/>
                  </a:lnTo>
                  <a:lnTo>
                    <a:pt x="344" y="604"/>
                  </a:lnTo>
                  <a:lnTo>
                    <a:pt x="350" y="605"/>
                  </a:lnTo>
                  <a:lnTo>
                    <a:pt x="350" y="605"/>
                  </a:lnTo>
                  <a:lnTo>
                    <a:pt x="356" y="604"/>
                  </a:lnTo>
                  <a:lnTo>
                    <a:pt x="363" y="602"/>
                  </a:lnTo>
                  <a:lnTo>
                    <a:pt x="368" y="600"/>
                  </a:lnTo>
                  <a:lnTo>
                    <a:pt x="373" y="596"/>
                  </a:lnTo>
                  <a:lnTo>
                    <a:pt x="377" y="591"/>
                  </a:lnTo>
                  <a:lnTo>
                    <a:pt x="380" y="586"/>
                  </a:lnTo>
                  <a:lnTo>
                    <a:pt x="381" y="580"/>
                  </a:lnTo>
                  <a:lnTo>
                    <a:pt x="382" y="573"/>
                  </a:lnTo>
                  <a:lnTo>
                    <a:pt x="382" y="573"/>
                  </a:lnTo>
                  <a:lnTo>
                    <a:pt x="382" y="562"/>
                  </a:lnTo>
                  <a:lnTo>
                    <a:pt x="384" y="552"/>
                  </a:lnTo>
                  <a:lnTo>
                    <a:pt x="386" y="541"/>
                  </a:lnTo>
                  <a:lnTo>
                    <a:pt x="390" y="531"/>
                  </a:lnTo>
                  <a:lnTo>
                    <a:pt x="393" y="522"/>
                  </a:lnTo>
                  <a:lnTo>
                    <a:pt x="398" y="512"/>
                  </a:lnTo>
                  <a:lnTo>
                    <a:pt x="404" y="503"/>
                  </a:lnTo>
                  <a:lnTo>
                    <a:pt x="409" y="495"/>
                  </a:lnTo>
                  <a:lnTo>
                    <a:pt x="417" y="487"/>
                  </a:lnTo>
                  <a:lnTo>
                    <a:pt x="423" y="480"/>
                  </a:lnTo>
                  <a:lnTo>
                    <a:pt x="432" y="473"/>
                  </a:lnTo>
                  <a:lnTo>
                    <a:pt x="440" y="467"/>
                  </a:lnTo>
                  <a:lnTo>
                    <a:pt x="449" y="462"/>
                  </a:lnTo>
                  <a:lnTo>
                    <a:pt x="458" y="457"/>
                  </a:lnTo>
                  <a:lnTo>
                    <a:pt x="468" y="453"/>
                  </a:lnTo>
                  <a:lnTo>
                    <a:pt x="478" y="451"/>
                  </a:lnTo>
                  <a:lnTo>
                    <a:pt x="478" y="860"/>
                  </a:lnTo>
                  <a:lnTo>
                    <a:pt x="478" y="860"/>
                  </a:lnTo>
                  <a:lnTo>
                    <a:pt x="478" y="869"/>
                  </a:lnTo>
                  <a:lnTo>
                    <a:pt x="476" y="879"/>
                  </a:lnTo>
                  <a:lnTo>
                    <a:pt x="473" y="888"/>
                  </a:lnTo>
                  <a:lnTo>
                    <a:pt x="470" y="896"/>
                  </a:lnTo>
                  <a:lnTo>
                    <a:pt x="466" y="905"/>
                  </a:lnTo>
                  <a:lnTo>
                    <a:pt x="462" y="912"/>
                  </a:lnTo>
                  <a:lnTo>
                    <a:pt x="456" y="920"/>
                  </a:lnTo>
                  <a:lnTo>
                    <a:pt x="450" y="927"/>
                  </a:lnTo>
                  <a:lnTo>
                    <a:pt x="443" y="933"/>
                  </a:lnTo>
                  <a:lnTo>
                    <a:pt x="436" y="938"/>
                  </a:lnTo>
                  <a:lnTo>
                    <a:pt x="427" y="943"/>
                  </a:lnTo>
                  <a:lnTo>
                    <a:pt x="420" y="948"/>
                  </a:lnTo>
                  <a:lnTo>
                    <a:pt x="410" y="951"/>
                  </a:lnTo>
                  <a:lnTo>
                    <a:pt x="402" y="953"/>
                  </a:lnTo>
                  <a:lnTo>
                    <a:pt x="392" y="954"/>
                  </a:lnTo>
                  <a:lnTo>
                    <a:pt x="382" y="955"/>
                  </a:lnTo>
                  <a:lnTo>
                    <a:pt x="382" y="955"/>
                  </a:lnTo>
                  <a:lnTo>
                    <a:pt x="373" y="954"/>
                  </a:lnTo>
                  <a:lnTo>
                    <a:pt x="363" y="953"/>
                  </a:lnTo>
                  <a:lnTo>
                    <a:pt x="354" y="951"/>
                  </a:lnTo>
                  <a:lnTo>
                    <a:pt x="345" y="948"/>
                  </a:lnTo>
                  <a:lnTo>
                    <a:pt x="337" y="943"/>
                  </a:lnTo>
                  <a:lnTo>
                    <a:pt x="329" y="938"/>
                  </a:lnTo>
                  <a:lnTo>
                    <a:pt x="322" y="933"/>
                  </a:lnTo>
                  <a:lnTo>
                    <a:pt x="315" y="927"/>
                  </a:lnTo>
                  <a:lnTo>
                    <a:pt x="308" y="920"/>
                  </a:lnTo>
                  <a:lnTo>
                    <a:pt x="303" y="912"/>
                  </a:lnTo>
                  <a:lnTo>
                    <a:pt x="299" y="905"/>
                  </a:lnTo>
                  <a:lnTo>
                    <a:pt x="294" y="896"/>
                  </a:lnTo>
                  <a:lnTo>
                    <a:pt x="291" y="888"/>
                  </a:lnTo>
                  <a:lnTo>
                    <a:pt x="289" y="879"/>
                  </a:lnTo>
                  <a:lnTo>
                    <a:pt x="288" y="869"/>
                  </a:lnTo>
                  <a:lnTo>
                    <a:pt x="287" y="860"/>
                  </a:lnTo>
                  <a:lnTo>
                    <a:pt x="287" y="860"/>
                  </a:lnTo>
                  <a:lnTo>
                    <a:pt x="287" y="853"/>
                  </a:lnTo>
                  <a:lnTo>
                    <a:pt x="285" y="847"/>
                  </a:lnTo>
                  <a:lnTo>
                    <a:pt x="281" y="841"/>
                  </a:lnTo>
                  <a:lnTo>
                    <a:pt x="277" y="837"/>
                  </a:lnTo>
                  <a:lnTo>
                    <a:pt x="273" y="833"/>
                  </a:lnTo>
                  <a:lnTo>
                    <a:pt x="267" y="830"/>
                  </a:lnTo>
                  <a:lnTo>
                    <a:pt x="261" y="828"/>
                  </a:lnTo>
                  <a:lnTo>
                    <a:pt x="255" y="827"/>
                  </a:lnTo>
                  <a:lnTo>
                    <a:pt x="255" y="827"/>
                  </a:lnTo>
                  <a:lnTo>
                    <a:pt x="249" y="828"/>
                  </a:lnTo>
                  <a:lnTo>
                    <a:pt x="243" y="830"/>
                  </a:lnTo>
                  <a:lnTo>
                    <a:pt x="237" y="833"/>
                  </a:lnTo>
                  <a:lnTo>
                    <a:pt x="233" y="837"/>
                  </a:lnTo>
                  <a:lnTo>
                    <a:pt x="229" y="841"/>
                  </a:lnTo>
                  <a:lnTo>
                    <a:pt x="226" y="847"/>
                  </a:lnTo>
                  <a:lnTo>
                    <a:pt x="223" y="853"/>
                  </a:lnTo>
                  <a:lnTo>
                    <a:pt x="223" y="860"/>
                  </a:lnTo>
                  <a:lnTo>
                    <a:pt x="223" y="860"/>
                  </a:lnTo>
                  <a:lnTo>
                    <a:pt x="224" y="876"/>
                  </a:lnTo>
                  <a:lnTo>
                    <a:pt x="227" y="892"/>
                  </a:lnTo>
                  <a:lnTo>
                    <a:pt x="231" y="907"/>
                  </a:lnTo>
                  <a:lnTo>
                    <a:pt x="236" y="921"/>
                  </a:lnTo>
                  <a:lnTo>
                    <a:pt x="243" y="935"/>
                  </a:lnTo>
                  <a:lnTo>
                    <a:pt x="250" y="949"/>
                  </a:lnTo>
                  <a:lnTo>
                    <a:pt x="260" y="960"/>
                  </a:lnTo>
                  <a:lnTo>
                    <a:pt x="270" y="972"/>
                  </a:lnTo>
                  <a:lnTo>
                    <a:pt x="281" y="982"/>
                  </a:lnTo>
                  <a:lnTo>
                    <a:pt x="293" y="992"/>
                  </a:lnTo>
                  <a:lnTo>
                    <a:pt x="306" y="999"/>
                  </a:lnTo>
                  <a:lnTo>
                    <a:pt x="320" y="1006"/>
                  </a:lnTo>
                  <a:lnTo>
                    <a:pt x="335" y="1011"/>
                  </a:lnTo>
                  <a:lnTo>
                    <a:pt x="350" y="1015"/>
                  </a:lnTo>
                  <a:lnTo>
                    <a:pt x="366" y="1017"/>
                  </a:lnTo>
                  <a:lnTo>
                    <a:pt x="382" y="1018"/>
                  </a:lnTo>
                  <a:lnTo>
                    <a:pt x="382" y="1018"/>
                  </a:lnTo>
                  <a:lnTo>
                    <a:pt x="398" y="1017"/>
                  </a:lnTo>
                  <a:lnTo>
                    <a:pt x="414" y="1015"/>
                  </a:lnTo>
                  <a:lnTo>
                    <a:pt x="429" y="1011"/>
                  </a:lnTo>
                  <a:lnTo>
                    <a:pt x="444" y="1006"/>
                  </a:lnTo>
                  <a:lnTo>
                    <a:pt x="458" y="999"/>
                  </a:lnTo>
                  <a:lnTo>
                    <a:pt x="471" y="992"/>
                  </a:lnTo>
                  <a:lnTo>
                    <a:pt x="483" y="982"/>
                  </a:lnTo>
                  <a:lnTo>
                    <a:pt x="495" y="972"/>
                  </a:lnTo>
                  <a:lnTo>
                    <a:pt x="505" y="960"/>
                  </a:lnTo>
                  <a:lnTo>
                    <a:pt x="514" y="949"/>
                  </a:lnTo>
                  <a:lnTo>
                    <a:pt x="522" y="935"/>
                  </a:lnTo>
                  <a:lnTo>
                    <a:pt x="529" y="921"/>
                  </a:lnTo>
                  <a:lnTo>
                    <a:pt x="535" y="907"/>
                  </a:lnTo>
                  <a:lnTo>
                    <a:pt x="538" y="892"/>
                  </a:lnTo>
                  <a:lnTo>
                    <a:pt x="540" y="876"/>
                  </a:lnTo>
                  <a:lnTo>
                    <a:pt x="541" y="860"/>
                  </a:lnTo>
                  <a:lnTo>
                    <a:pt x="541" y="451"/>
                  </a:lnTo>
                  <a:lnTo>
                    <a:pt x="541" y="451"/>
                  </a:lnTo>
                  <a:lnTo>
                    <a:pt x="552" y="453"/>
                  </a:lnTo>
                  <a:lnTo>
                    <a:pt x="561" y="457"/>
                  </a:lnTo>
                  <a:lnTo>
                    <a:pt x="570" y="462"/>
                  </a:lnTo>
                  <a:lnTo>
                    <a:pt x="580" y="467"/>
                  </a:lnTo>
                  <a:lnTo>
                    <a:pt x="587" y="473"/>
                  </a:lnTo>
                  <a:lnTo>
                    <a:pt x="596" y="480"/>
                  </a:lnTo>
                  <a:lnTo>
                    <a:pt x="603" y="487"/>
                  </a:lnTo>
                  <a:lnTo>
                    <a:pt x="610" y="495"/>
                  </a:lnTo>
                  <a:lnTo>
                    <a:pt x="615" y="503"/>
                  </a:lnTo>
                  <a:lnTo>
                    <a:pt x="621" y="512"/>
                  </a:lnTo>
                  <a:lnTo>
                    <a:pt x="626" y="522"/>
                  </a:lnTo>
                  <a:lnTo>
                    <a:pt x="629" y="531"/>
                  </a:lnTo>
                  <a:lnTo>
                    <a:pt x="632" y="541"/>
                  </a:lnTo>
                  <a:lnTo>
                    <a:pt x="634" y="552"/>
                  </a:lnTo>
                  <a:lnTo>
                    <a:pt x="636" y="562"/>
                  </a:lnTo>
                  <a:lnTo>
                    <a:pt x="636" y="573"/>
                  </a:lnTo>
                  <a:lnTo>
                    <a:pt x="636" y="573"/>
                  </a:lnTo>
                  <a:lnTo>
                    <a:pt x="638" y="580"/>
                  </a:lnTo>
                  <a:lnTo>
                    <a:pt x="640" y="586"/>
                  </a:lnTo>
                  <a:lnTo>
                    <a:pt x="642" y="591"/>
                  </a:lnTo>
                  <a:lnTo>
                    <a:pt x="646" y="596"/>
                  </a:lnTo>
                  <a:lnTo>
                    <a:pt x="650" y="600"/>
                  </a:lnTo>
                  <a:lnTo>
                    <a:pt x="656" y="602"/>
                  </a:lnTo>
                  <a:lnTo>
                    <a:pt x="662" y="604"/>
                  </a:lnTo>
                  <a:lnTo>
                    <a:pt x="669" y="605"/>
                  </a:lnTo>
                  <a:lnTo>
                    <a:pt x="669" y="605"/>
                  </a:lnTo>
                  <a:lnTo>
                    <a:pt x="675" y="604"/>
                  </a:lnTo>
                  <a:lnTo>
                    <a:pt x="680" y="602"/>
                  </a:lnTo>
                  <a:lnTo>
                    <a:pt x="686" y="600"/>
                  </a:lnTo>
                  <a:lnTo>
                    <a:pt x="691" y="596"/>
                  </a:lnTo>
                  <a:lnTo>
                    <a:pt x="694" y="591"/>
                  </a:lnTo>
                  <a:lnTo>
                    <a:pt x="698" y="586"/>
                  </a:lnTo>
                  <a:lnTo>
                    <a:pt x="700" y="580"/>
                  </a:lnTo>
                  <a:lnTo>
                    <a:pt x="700" y="573"/>
                  </a:lnTo>
                  <a:lnTo>
                    <a:pt x="700" y="573"/>
                  </a:lnTo>
                  <a:lnTo>
                    <a:pt x="701" y="560"/>
                  </a:lnTo>
                  <a:lnTo>
                    <a:pt x="703" y="547"/>
                  </a:lnTo>
                  <a:lnTo>
                    <a:pt x="706" y="536"/>
                  </a:lnTo>
                  <a:lnTo>
                    <a:pt x="711" y="524"/>
                  </a:lnTo>
                  <a:lnTo>
                    <a:pt x="716" y="513"/>
                  </a:lnTo>
                  <a:lnTo>
                    <a:pt x="722" y="502"/>
                  </a:lnTo>
                  <a:lnTo>
                    <a:pt x="730" y="493"/>
                  </a:lnTo>
                  <a:lnTo>
                    <a:pt x="737" y="483"/>
                  </a:lnTo>
                  <a:lnTo>
                    <a:pt x="747" y="476"/>
                  </a:lnTo>
                  <a:lnTo>
                    <a:pt x="757" y="468"/>
                  </a:lnTo>
                  <a:lnTo>
                    <a:pt x="767" y="462"/>
                  </a:lnTo>
                  <a:lnTo>
                    <a:pt x="778" y="456"/>
                  </a:lnTo>
                  <a:lnTo>
                    <a:pt x="790" y="452"/>
                  </a:lnTo>
                  <a:lnTo>
                    <a:pt x="802" y="449"/>
                  </a:lnTo>
                  <a:lnTo>
                    <a:pt x="815" y="447"/>
                  </a:lnTo>
                  <a:lnTo>
                    <a:pt x="827" y="445"/>
                  </a:lnTo>
                  <a:lnTo>
                    <a:pt x="827" y="445"/>
                  </a:lnTo>
                  <a:lnTo>
                    <a:pt x="840" y="447"/>
                  </a:lnTo>
                  <a:lnTo>
                    <a:pt x="853" y="449"/>
                  </a:lnTo>
                  <a:lnTo>
                    <a:pt x="865" y="452"/>
                  </a:lnTo>
                  <a:lnTo>
                    <a:pt x="877" y="456"/>
                  </a:lnTo>
                  <a:lnTo>
                    <a:pt x="889" y="462"/>
                  </a:lnTo>
                  <a:lnTo>
                    <a:pt x="898" y="468"/>
                  </a:lnTo>
                  <a:lnTo>
                    <a:pt x="908" y="476"/>
                  </a:lnTo>
                  <a:lnTo>
                    <a:pt x="918" y="483"/>
                  </a:lnTo>
                  <a:lnTo>
                    <a:pt x="926" y="493"/>
                  </a:lnTo>
                  <a:lnTo>
                    <a:pt x="933" y="502"/>
                  </a:lnTo>
                  <a:lnTo>
                    <a:pt x="939" y="513"/>
                  </a:lnTo>
                  <a:lnTo>
                    <a:pt x="944" y="524"/>
                  </a:lnTo>
                  <a:lnTo>
                    <a:pt x="949" y="536"/>
                  </a:lnTo>
                  <a:lnTo>
                    <a:pt x="952" y="547"/>
                  </a:lnTo>
                  <a:lnTo>
                    <a:pt x="954" y="560"/>
                  </a:lnTo>
                  <a:lnTo>
                    <a:pt x="955" y="573"/>
                  </a:lnTo>
                  <a:lnTo>
                    <a:pt x="955" y="573"/>
                  </a:lnTo>
                  <a:lnTo>
                    <a:pt x="955" y="580"/>
                  </a:lnTo>
                  <a:lnTo>
                    <a:pt x="957" y="586"/>
                  </a:lnTo>
                  <a:lnTo>
                    <a:pt x="961" y="591"/>
                  </a:lnTo>
                  <a:lnTo>
                    <a:pt x="964" y="596"/>
                  </a:lnTo>
                  <a:lnTo>
                    <a:pt x="969" y="600"/>
                  </a:lnTo>
                  <a:lnTo>
                    <a:pt x="974" y="602"/>
                  </a:lnTo>
                  <a:lnTo>
                    <a:pt x="980" y="604"/>
                  </a:lnTo>
                  <a:lnTo>
                    <a:pt x="986" y="605"/>
                  </a:lnTo>
                  <a:lnTo>
                    <a:pt x="986" y="605"/>
                  </a:lnTo>
                  <a:lnTo>
                    <a:pt x="993" y="604"/>
                  </a:lnTo>
                  <a:lnTo>
                    <a:pt x="999" y="602"/>
                  </a:lnTo>
                  <a:lnTo>
                    <a:pt x="1005" y="600"/>
                  </a:lnTo>
                  <a:lnTo>
                    <a:pt x="1009" y="596"/>
                  </a:lnTo>
                  <a:lnTo>
                    <a:pt x="1013" y="591"/>
                  </a:lnTo>
                  <a:lnTo>
                    <a:pt x="1016" y="586"/>
                  </a:lnTo>
                  <a:lnTo>
                    <a:pt x="1017" y="580"/>
                  </a:lnTo>
                  <a:lnTo>
                    <a:pt x="1018" y="573"/>
                  </a:lnTo>
                  <a:lnTo>
                    <a:pt x="1018" y="573"/>
                  </a:lnTo>
                  <a:lnTo>
                    <a:pt x="1017" y="554"/>
                  </a:lnTo>
                  <a:lnTo>
                    <a:pt x="1017" y="554"/>
                  </a:lnTo>
                  <a:close/>
                  <a:moveTo>
                    <a:pt x="827" y="382"/>
                  </a:moveTo>
                  <a:lnTo>
                    <a:pt x="827" y="382"/>
                  </a:lnTo>
                  <a:lnTo>
                    <a:pt x="816" y="383"/>
                  </a:lnTo>
                  <a:lnTo>
                    <a:pt x="803" y="384"/>
                  </a:lnTo>
                  <a:lnTo>
                    <a:pt x="791" y="385"/>
                  </a:lnTo>
                  <a:lnTo>
                    <a:pt x="779" y="389"/>
                  </a:lnTo>
                  <a:lnTo>
                    <a:pt x="768" y="392"/>
                  </a:lnTo>
                  <a:lnTo>
                    <a:pt x="757" y="396"/>
                  </a:lnTo>
                  <a:lnTo>
                    <a:pt x="746" y="400"/>
                  </a:lnTo>
                  <a:lnTo>
                    <a:pt x="736" y="406"/>
                  </a:lnTo>
                  <a:lnTo>
                    <a:pt x="726" y="412"/>
                  </a:lnTo>
                  <a:lnTo>
                    <a:pt x="716" y="419"/>
                  </a:lnTo>
                  <a:lnTo>
                    <a:pt x="707" y="425"/>
                  </a:lnTo>
                  <a:lnTo>
                    <a:pt x="699" y="433"/>
                  </a:lnTo>
                  <a:lnTo>
                    <a:pt x="690" y="441"/>
                  </a:lnTo>
                  <a:lnTo>
                    <a:pt x="683" y="450"/>
                  </a:lnTo>
                  <a:lnTo>
                    <a:pt x="675" y="458"/>
                  </a:lnTo>
                  <a:lnTo>
                    <a:pt x="669" y="468"/>
                  </a:lnTo>
                  <a:lnTo>
                    <a:pt x="669" y="468"/>
                  </a:lnTo>
                  <a:lnTo>
                    <a:pt x="662" y="458"/>
                  </a:lnTo>
                  <a:lnTo>
                    <a:pt x="655" y="450"/>
                  </a:lnTo>
                  <a:lnTo>
                    <a:pt x="647" y="441"/>
                  </a:lnTo>
                  <a:lnTo>
                    <a:pt x="639" y="433"/>
                  </a:lnTo>
                  <a:lnTo>
                    <a:pt x="630" y="425"/>
                  </a:lnTo>
                  <a:lnTo>
                    <a:pt x="620" y="419"/>
                  </a:lnTo>
                  <a:lnTo>
                    <a:pt x="611" y="412"/>
                  </a:lnTo>
                  <a:lnTo>
                    <a:pt x="601" y="406"/>
                  </a:lnTo>
                  <a:lnTo>
                    <a:pt x="590" y="400"/>
                  </a:lnTo>
                  <a:lnTo>
                    <a:pt x="580" y="396"/>
                  </a:lnTo>
                  <a:lnTo>
                    <a:pt x="569" y="392"/>
                  </a:lnTo>
                  <a:lnTo>
                    <a:pt x="557" y="389"/>
                  </a:lnTo>
                  <a:lnTo>
                    <a:pt x="546" y="385"/>
                  </a:lnTo>
                  <a:lnTo>
                    <a:pt x="533" y="384"/>
                  </a:lnTo>
                  <a:lnTo>
                    <a:pt x="522" y="383"/>
                  </a:lnTo>
                  <a:lnTo>
                    <a:pt x="510" y="382"/>
                  </a:lnTo>
                  <a:lnTo>
                    <a:pt x="510" y="382"/>
                  </a:lnTo>
                  <a:lnTo>
                    <a:pt x="497" y="383"/>
                  </a:lnTo>
                  <a:lnTo>
                    <a:pt x="485" y="384"/>
                  </a:lnTo>
                  <a:lnTo>
                    <a:pt x="473" y="385"/>
                  </a:lnTo>
                  <a:lnTo>
                    <a:pt x="462" y="389"/>
                  </a:lnTo>
                  <a:lnTo>
                    <a:pt x="450" y="392"/>
                  </a:lnTo>
                  <a:lnTo>
                    <a:pt x="439" y="396"/>
                  </a:lnTo>
                  <a:lnTo>
                    <a:pt x="428" y="400"/>
                  </a:lnTo>
                  <a:lnTo>
                    <a:pt x="418" y="406"/>
                  </a:lnTo>
                  <a:lnTo>
                    <a:pt x="408" y="412"/>
                  </a:lnTo>
                  <a:lnTo>
                    <a:pt x="398" y="419"/>
                  </a:lnTo>
                  <a:lnTo>
                    <a:pt x="389" y="425"/>
                  </a:lnTo>
                  <a:lnTo>
                    <a:pt x="380" y="433"/>
                  </a:lnTo>
                  <a:lnTo>
                    <a:pt x="373" y="441"/>
                  </a:lnTo>
                  <a:lnTo>
                    <a:pt x="364" y="450"/>
                  </a:lnTo>
                  <a:lnTo>
                    <a:pt x="358" y="458"/>
                  </a:lnTo>
                  <a:lnTo>
                    <a:pt x="350" y="468"/>
                  </a:lnTo>
                  <a:lnTo>
                    <a:pt x="350" y="468"/>
                  </a:lnTo>
                  <a:lnTo>
                    <a:pt x="344" y="458"/>
                  </a:lnTo>
                  <a:lnTo>
                    <a:pt x="336" y="450"/>
                  </a:lnTo>
                  <a:lnTo>
                    <a:pt x="329" y="441"/>
                  </a:lnTo>
                  <a:lnTo>
                    <a:pt x="320" y="433"/>
                  </a:lnTo>
                  <a:lnTo>
                    <a:pt x="311" y="425"/>
                  </a:lnTo>
                  <a:lnTo>
                    <a:pt x="303" y="419"/>
                  </a:lnTo>
                  <a:lnTo>
                    <a:pt x="293" y="412"/>
                  </a:lnTo>
                  <a:lnTo>
                    <a:pt x="283" y="406"/>
                  </a:lnTo>
                  <a:lnTo>
                    <a:pt x="273" y="400"/>
                  </a:lnTo>
                  <a:lnTo>
                    <a:pt x="262" y="396"/>
                  </a:lnTo>
                  <a:lnTo>
                    <a:pt x="251" y="392"/>
                  </a:lnTo>
                  <a:lnTo>
                    <a:pt x="239" y="389"/>
                  </a:lnTo>
                  <a:lnTo>
                    <a:pt x="228" y="385"/>
                  </a:lnTo>
                  <a:lnTo>
                    <a:pt x="216" y="384"/>
                  </a:lnTo>
                  <a:lnTo>
                    <a:pt x="204" y="383"/>
                  </a:lnTo>
                  <a:lnTo>
                    <a:pt x="191" y="382"/>
                  </a:lnTo>
                  <a:lnTo>
                    <a:pt x="191" y="382"/>
                  </a:lnTo>
                  <a:lnTo>
                    <a:pt x="178" y="383"/>
                  </a:lnTo>
                  <a:lnTo>
                    <a:pt x="165" y="384"/>
                  </a:lnTo>
                  <a:lnTo>
                    <a:pt x="154" y="386"/>
                  </a:lnTo>
                  <a:lnTo>
                    <a:pt x="142" y="389"/>
                  </a:lnTo>
                  <a:lnTo>
                    <a:pt x="130" y="393"/>
                  </a:lnTo>
                  <a:lnTo>
                    <a:pt x="118" y="397"/>
                  </a:lnTo>
                  <a:lnTo>
                    <a:pt x="108" y="403"/>
                  </a:lnTo>
                  <a:lnTo>
                    <a:pt x="97" y="408"/>
                  </a:lnTo>
                  <a:lnTo>
                    <a:pt x="97" y="408"/>
                  </a:lnTo>
                  <a:lnTo>
                    <a:pt x="110" y="378"/>
                  </a:lnTo>
                  <a:lnTo>
                    <a:pt x="126" y="349"/>
                  </a:lnTo>
                  <a:lnTo>
                    <a:pt x="143" y="321"/>
                  </a:lnTo>
                  <a:lnTo>
                    <a:pt x="162" y="295"/>
                  </a:lnTo>
                  <a:lnTo>
                    <a:pt x="184" y="271"/>
                  </a:lnTo>
                  <a:lnTo>
                    <a:pt x="206" y="247"/>
                  </a:lnTo>
                  <a:lnTo>
                    <a:pt x="231" y="226"/>
                  </a:lnTo>
                  <a:lnTo>
                    <a:pt x="258" y="206"/>
                  </a:lnTo>
                  <a:lnTo>
                    <a:pt x="285" y="189"/>
                  </a:lnTo>
                  <a:lnTo>
                    <a:pt x="314" y="173"/>
                  </a:lnTo>
                  <a:lnTo>
                    <a:pt x="344" y="160"/>
                  </a:lnTo>
                  <a:lnTo>
                    <a:pt x="375" y="148"/>
                  </a:lnTo>
                  <a:lnTo>
                    <a:pt x="408" y="140"/>
                  </a:lnTo>
                  <a:lnTo>
                    <a:pt x="424" y="136"/>
                  </a:lnTo>
                  <a:lnTo>
                    <a:pt x="441" y="133"/>
                  </a:lnTo>
                  <a:lnTo>
                    <a:pt x="457" y="131"/>
                  </a:lnTo>
                  <a:lnTo>
                    <a:pt x="474" y="129"/>
                  </a:lnTo>
                  <a:lnTo>
                    <a:pt x="492" y="128"/>
                  </a:lnTo>
                  <a:lnTo>
                    <a:pt x="510" y="128"/>
                  </a:lnTo>
                  <a:lnTo>
                    <a:pt x="510" y="128"/>
                  </a:lnTo>
                  <a:lnTo>
                    <a:pt x="527" y="128"/>
                  </a:lnTo>
                  <a:lnTo>
                    <a:pt x="544" y="129"/>
                  </a:lnTo>
                  <a:lnTo>
                    <a:pt x="561" y="131"/>
                  </a:lnTo>
                  <a:lnTo>
                    <a:pt x="579" y="133"/>
                  </a:lnTo>
                  <a:lnTo>
                    <a:pt x="595" y="136"/>
                  </a:lnTo>
                  <a:lnTo>
                    <a:pt x="612" y="140"/>
                  </a:lnTo>
                  <a:lnTo>
                    <a:pt x="644" y="148"/>
                  </a:lnTo>
                  <a:lnTo>
                    <a:pt x="675" y="160"/>
                  </a:lnTo>
                  <a:lnTo>
                    <a:pt x="705" y="173"/>
                  </a:lnTo>
                  <a:lnTo>
                    <a:pt x="734" y="189"/>
                  </a:lnTo>
                  <a:lnTo>
                    <a:pt x="762" y="206"/>
                  </a:lnTo>
                  <a:lnTo>
                    <a:pt x="788" y="226"/>
                  </a:lnTo>
                  <a:lnTo>
                    <a:pt x="812" y="247"/>
                  </a:lnTo>
                  <a:lnTo>
                    <a:pt x="835" y="271"/>
                  </a:lnTo>
                  <a:lnTo>
                    <a:pt x="856" y="295"/>
                  </a:lnTo>
                  <a:lnTo>
                    <a:pt x="876" y="321"/>
                  </a:lnTo>
                  <a:lnTo>
                    <a:pt x="894" y="349"/>
                  </a:lnTo>
                  <a:lnTo>
                    <a:pt x="909" y="378"/>
                  </a:lnTo>
                  <a:lnTo>
                    <a:pt x="923" y="408"/>
                  </a:lnTo>
                  <a:lnTo>
                    <a:pt x="923" y="408"/>
                  </a:lnTo>
                  <a:lnTo>
                    <a:pt x="912" y="403"/>
                  </a:lnTo>
                  <a:lnTo>
                    <a:pt x="900" y="397"/>
                  </a:lnTo>
                  <a:lnTo>
                    <a:pt x="890" y="393"/>
                  </a:lnTo>
                  <a:lnTo>
                    <a:pt x="878" y="389"/>
                  </a:lnTo>
                  <a:lnTo>
                    <a:pt x="865" y="386"/>
                  </a:lnTo>
                  <a:lnTo>
                    <a:pt x="853" y="384"/>
                  </a:lnTo>
                  <a:lnTo>
                    <a:pt x="840" y="383"/>
                  </a:lnTo>
                  <a:lnTo>
                    <a:pt x="827" y="382"/>
                  </a:lnTo>
                  <a:lnTo>
                    <a:pt x="827" y="382"/>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8" name="组合 7"/>
          <p:cNvGrpSpPr/>
          <p:nvPr/>
        </p:nvGrpSpPr>
        <p:grpSpPr>
          <a:xfrm>
            <a:off x="3518396" y="3247469"/>
            <a:ext cx="1147173" cy="1147322"/>
            <a:chOff x="3518059" y="3247469"/>
            <a:chExt cx="1147322" cy="1147322"/>
          </a:xfrm>
        </p:grpSpPr>
        <p:sp>
          <p:nvSpPr>
            <p:cNvPr id="58" name="椭圆 57"/>
            <p:cNvSpPr/>
            <p:nvPr/>
          </p:nvSpPr>
          <p:spPr>
            <a:xfrm>
              <a:off x="3518059" y="3247469"/>
              <a:ext cx="1147322" cy="1147322"/>
            </a:xfrm>
            <a:prstGeom prst="ellipse">
              <a:avLst/>
            </a:prstGeom>
            <a:solidFill>
              <a:schemeClr val="accent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7" name="Freeform 11"/>
            <p:cNvSpPr>
              <a:spLocks noEditPoints="1"/>
            </p:cNvSpPr>
            <p:nvPr/>
          </p:nvSpPr>
          <p:spPr bwMode="auto">
            <a:xfrm>
              <a:off x="3964238" y="3581832"/>
              <a:ext cx="253374" cy="478596"/>
            </a:xfrm>
            <a:custGeom>
              <a:avLst/>
              <a:gdLst>
                <a:gd name="T0" fmla="*/ 278 w 541"/>
                <a:gd name="T1" fmla="*/ 1 h 1018"/>
                <a:gd name="T2" fmla="*/ 243 w 541"/>
                <a:gd name="T3" fmla="*/ 13 h 1018"/>
                <a:gd name="T4" fmla="*/ 162 w 541"/>
                <a:gd name="T5" fmla="*/ 150 h 1018"/>
                <a:gd name="T6" fmla="*/ 55 w 541"/>
                <a:gd name="T7" fmla="*/ 394 h 1018"/>
                <a:gd name="T8" fmla="*/ 15 w 541"/>
                <a:gd name="T9" fmla="*/ 538 h 1018"/>
                <a:gd name="T10" fmla="*/ 0 w 541"/>
                <a:gd name="T11" fmla="*/ 684 h 1018"/>
                <a:gd name="T12" fmla="*/ 18 w 541"/>
                <a:gd name="T13" fmla="*/ 781 h 1018"/>
                <a:gd name="T14" fmla="*/ 86 w 541"/>
                <a:gd name="T15" fmla="*/ 881 h 1018"/>
                <a:gd name="T16" fmla="*/ 190 w 541"/>
                <a:gd name="T17" fmla="*/ 942 h 1018"/>
                <a:gd name="T18" fmla="*/ 239 w 541"/>
                <a:gd name="T19" fmla="*/ 993 h 1018"/>
                <a:gd name="T20" fmla="*/ 257 w 541"/>
                <a:gd name="T21" fmla="*/ 1015 h 1018"/>
                <a:gd name="T22" fmla="*/ 282 w 541"/>
                <a:gd name="T23" fmla="*/ 1015 h 1018"/>
                <a:gd name="T24" fmla="*/ 301 w 541"/>
                <a:gd name="T25" fmla="*/ 993 h 1018"/>
                <a:gd name="T26" fmla="*/ 351 w 541"/>
                <a:gd name="T27" fmla="*/ 942 h 1018"/>
                <a:gd name="T28" fmla="*/ 455 w 541"/>
                <a:gd name="T29" fmla="*/ 881 h 1018"/>
                <a:gd name="T30" fmla="*/ 522 w 541"/>
                <a:gd name="T31" fmla="*/ 781 h 1018"/>
                <a:gd name="T32" fmla="*/ 541 w 541"/>
                <a:gd name="T33" fmla="*/ 684 h 1018"/>
                <a:gd name="T34" fmla="*/ 525 w 541"/>
                <a:gd name="T35" fmla="*/ 538 h 1018"/>
                <a:gd name="T36" fmla="*/ 486 w 541"/>
                <a:gd name="T37" fmla="*/ 394 h 1018"/>
                <a:gd name="T38" fmla="*/ 378 w 541"/>
                <a:gd name="T39" fmla="*/ 150 h 1018"/>
                <a:gd name="T40" fmla="*/ 296 w 541"/>
                <a:gd name="T41" fmla="*/ 13 h 1018"/>
                <a:gd name="T42" fmla="*/ 392 w 541"/>
                <a:gd name="T43" fmla="*/ 686 h 1018"/>
                <a:gd name="T44" fmla="*/ 395 w 541"/>
                <a:gd name="T45" fmla="*/ 656 h 1018"/>
                <a:gd name="T46" fmla="*/ 378 w 541"/>
                <a:gd name="T47" fmla="*/ 639 h 1018"/>
                <a:gd name="T48" fmla="*/ 348 w 541"/>
                <a:gd name="T49" fmla="*/ 641 h 1018"/>
                <a:gd name="T50" fmla="*/ 388 w 541"/>
                <a:gd name="T51" fmla="*/ 467 h 1018"/>
                <a:gd name="T52" fmla="*/ 397 w 541"/>
                <a:gd name="T53" fmla="*/ 439 h 1018"/>
                <a:gd name="T54" fmla="*/ 383 w 541"/>
                <a:gd name="T55" fmla="*/ 419 h 1018"/>
                <a:gd name="T56" fmla="*/ 354 w 541"/>
                <a:gd name="T57" fmla="*/ 415 h 1018"/>
                <a:gd name="T58" fmla="*/ 301 w 541"/>
                <a:gd name="T59" fmla="*/ 286 h 1018"/>
                <a:gd name="T60" fmla="*/ 287 w 541"/>
                <a:gd name="T61" fmla="*/ 260 h 1018"/>
                <a:gd name="T62" fmla="*/ 264 w 541"/>
                <a:gd name="T63" fmla="*/ 254 h 1018"/>
                <a:gd name="T64" fmla="*/ 240 w 541"/>
                <a:gd name="T65" fmla="*/ 274 h 1018"/>
                <a:gd name="T66" fmla="*/ 197 w 541"/>
                <a:gd name="T67" fmla="*/ 423 h 1018"/>
                <a:gd name="T68" fmla="*/ 168 w 541"/>
                <a:gd name="T69" fmla="*/ 413 h 1018"/>
                <a:gd name="T70" fmla="*/ 148 w 541"/>
                <a:gd name="T71" fmla="*/ 427 h 1018"/>
                <a:gd name="T72" fmla="*/ 145 w 541"/>
                <a:gd name="T73" fmla="*/ 457 h 1018"/>
                <a:gd name="T74" fmla="*/ 197 w 541"/>
                <a:gd name="T75" fmla="*/ 645 h 1018"/>
                <a:gd name="T76" fmla="*/ 175 w 541"/>
                <a:gd name="T77" fmla="*/ 636 h 1018"/>
                <a:gd name="T78" fmla="*/ 152 w 541"/>
                <a:gd name="T79" fmla="*/ 645 h 1018"/>
                <a:gd name="T80" fmla="*/ 144 w 541"/>
                <a:gd name="T81" fmla="*/ 674 h 1018"/>
                <a:gd name="T82" fmla="*/ 238 w 541"/>
                <a:gd name="T83" fmla="*/ 888 h 1018"/>
                <a:gd name="T84" fmla="*/ 169 w 541"/>
                <a:gd name="T85" fmla="*/ 864 h 1018"/>
                <a:gd name="T86" fmla="*/ 103 w 541"/>
                <a:gd name="T87" fmla="*/ 805 h 1018"/>
                <a:gd name="T88" fmla="*/ 66 w 541"/>
                <a:gd name="T89" fmla="*/ 721 h 1018"/>
                <a:gd name="T90" fmla="*/ 65 w 541"/>
                <a:gd name="T91" fmla="*/ 641 h 1018"/>
                <a:gd name="T92" fmla="*/ 99 w 541"/>
                <a:gd name="T93" fmla="*/ 465 h 1018"/>
                <a:gd name="T94" fmla="*/ 178 w 541"/>
                <a:gd name="T95" fmla="*/ 262 h 1018"/>
                <a:gd name="T96" fmla="*/ 270 w 541"/>
                <a:gd name="T97" fmla="*/ 90 h 1018"/>
                <a:gd name="T98" fmla="*/ 380 w 541"/>
                <a:gd name="T99" fmla="*/ 300 h 1018"/>
                <a:gd name="T100" fmla="*/ 453 w 541"/>
                <a:gd name="T101" fmla="*/ 508 h 1018"/>
                <a:gd name="T102" fmla="*/ 476 w 541"/>
                <a:gd name="T103" fmla="*/ 662 h 1018"/>
                <a:gd name="T104" fmla="*/ 469 w 541"/>
                <a:gd name="T105" fmla="*/ 739 h 1018"/>
                <a:gd name="T106" fmla="*/ 426 w 541"/>
                <a:gd name="T107" fmla="*/ 819 h 1018"/>
                <a:gd name="T108" fmla="*/ 355 w 541"/>
                <a:gd name="T109" fmla="*/ 87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1" h="1018">
                  <a:moveTo>
                    <a:pt x="296" y="13"/>
                  </a:moveTo>
                  <a:lnTo>
                    <a:pt x="296" y="13"/>
                  </a:lnTo>
                  <a:lnTo>
                    <a:pt x="291" y="8"/>
                  </a:lnTo>
                  <a:lnTo>
                    <a:pt x="284" y="3"/>
                  </a:lnTo>
                  <a:lnTo>
                    <a:pt x="278" y="1"/>
                  </a:lnTo>
                  <a:lnTo>
                    <a:pt x="270" y="0"/>
                  </a:lnTo>
                  <a:lnTo>
                    <a:pt x="263" y="1"/>
                  </a:lnTo>
                  <a:lnTo>
                    <a:pt x="255" y="3"/>
                  </a:lnTo>
                  <a:lnTo>
                    <a:pt x="249" y="8"/>
                  </a:lnTo>
                  <a:lnTo>
                    <a:pt x="243" y="13"/>
                  </a:lnTo>
                  <a:lnTo>
                    <a:pt x="243" y="13"/>
                  </a:lnTo>
                  <a:lnTo>
                    <a:pt x="231" y="33"/>
                  </a:lnTo>
                  <a:lnTo>
                    <a:pt x="202" y="81"/>
                  </a:lnTo>
                  <a:lnTo>
                    <a:pt x="182" y="113"/>
                  </a:lnTo>
                  <a:lnTo>
                    <a:pt x="162" y="150"/>
                  </a:lnTo>
                  <a:lnTo>
                    <a:pt x="140" y="192"/>
                  </a:lnTo>
                  <a:lnTo>
                    <a:pt x="118" y="238"/>
                  </a:lnTo>
                  <a:lnTo>
                    <a:pt x="95" y="288"/>
                  </a:lnTo>
                  <a:lnTo>
                    <a:pt x="74" y="339"/>
                  </a:lnTo>
                  <a:lnTo>
                    <a:pt x="55" y="394"/>
                  </a:lnTo>
                  <a:lnTo>
                    <a:pt x="45" y="422"/>
                  </a:lnTo>
                  <a:lnTo>
                    <a:pt x="36" y="451"/>
                  </a:lnTo>
                  <a:lnTo>
                    <a:pt x="29" y="480"/>
                  </a:lnTo>
                  <a:lnTo>
                    <a:pt x="21" y="509"/>
                  </a:lnTo>
                  <a:lnTo>
                    <a:pt x="15" y="538"/>
                  </a:lnTo>
                  <a:lnTo>
                    <a:pt x="10" y="567"/>
                  </a:lnTo>
                  <a:lnTo>
                    <a:pt x="5" y="596"/>
                  </a:lnTo>
                  <a:lnTo>
                    <a:pt x="2" y="626"/>
                  </a:lnTo>
                  <a:lnTo>
                    <a:pt x="0" y="655"/>
                  </a:lnTo>
                  <a:lnTo>
                    <a:pt x="0" y="684"/>
                  </a:lnTo>
                  <a:lnTo>
                    <a:pt x="0" y="684"/>
                  </a:lnTo>
                  <a:lnTo>
                    <a:pt x="1" y="709"/>
                  </a:lnTo>
                  <a:lnTo>
                    <a:pt x="4" y="734"/>
                  </a:lnTo>
                  <a:lnTo>
                    <a:pt x="11" y="759"/>
                  </a:lnTo>
                  <a:lnTo>
                    <a:pt x="18" y="781"/>
                  </a:lnTo>
                  <a:lnTo>
                    <a:pt x="28" y="804"/>
                  </a:lnTo>
                  <a:lnTo>
                    <a:pt x="40" y="825"/>
                  </a:lnTo>
                  <a:lnTo>
                    <a:pt x="54" y="846"/>
                  </a:lnTo>
                  <a:lnTo>
                    <a:pt x="69" y="864"/>
                  </a:lnTo>
                  <a:lnTo>
                    <a:pt x="86" y="881"/>
                  </a:lnTo>
                  <a:lnTo>
                    <a:pt x="104" y="897"/>
                  </a:lnTo>
                  <a:lnTo>
                    <a:pt x="123" y="911"/>
                  </a:lnTo>
                  <a:lnTo>
                    <a:pt x="145" y="923"/>
                  </a:lnTo>
                  <a:lnTo>
                    <a:pt x="166" y="934"/>
                  </a:lnTo>
                  <a:lnTo>
                    <a:pt x="190" y="942"/>
                  </a:lnTo>
                  <a:lnTo>
                    <a:pt x="213" y="949"/>
                  </a:lnTo>
                  <a:lnTo>
                    <a:pt x="238" y="952"/>
                  </a:lnTo>
                  <a:lnTo>
                    <a:pt x="238" y="986"/>
                  </a:lnTo>
                  <a:lnTo>
                    <a:pt x="238" y="986"/>
                  </a:lnTo>
                  <a:lnTo>
                    <a:pt x="239" y="993"/>
                  </a:lnTo>
                  <a:lnTo>
                    <a:pt x="240" y="998"/>
                  </a:lnTo>
                  <a:lnTo>
                    <a:pt x="243" y="1003"/>
                  </a:lnTo>
                  <a:lnTo>
                    <a:pt x="248" y="1009"/>
                  </a:lnTo>
                  <a:lnTo>
                    <a:pt x="252" y="1013"/>
                  </a:lnTo>
                  <a:lnTo>
                    <a:pt x="257" y="1015"/>
                  </a:lnTo>
                  <a:lnTo>
                    <a:pt x="264" y="1017"/>
                  </a:lnTo>
                  <a:lnTo>
                    <a:pt x="270" y="1018"/>
                  </a:lnTo>
                  <a:lnTo>
                    <a:pt x="270" y="1018"/>
                  </a:lnTo>
                  <a:lnTo>
                    <a:pt x="277" y="1017"/>
                  </a:lnTo>
                  <a:lnTo>
                    <a:pt x="282" y="1015"/>
                  </a:lnTo>
                  <a:lnTo>
                    <a:pt x="287" y="1013"/>
                  </a:lnTo>
                  <a:lnTo>
                    <a:pt x="293" y="1009"/>
                  </a:lnTo>
                  <a:lnTo>
                    <a:pt x="296" y="1003"/>
                  </a:lnTo>
                  <a:lnTo>
                    <a:pt x="299" y="998"/>
                  </a:lnTo>
                  <a:lnTo>
                    <a:pt x="301" y="993"/>
                  </a:lnTo>
                  <a:lnTo>
                    <a:pt x="301" y="986"/>
                  </a:lnTo>
                  <a:lnTo>
                    <a:pt x="301" y="952"/>
                  </a:lnTo>
                  <a:lnTo>
                    <a:pt x="301" y="952"/>
                  </a:lnTo>
                  <a:lnTo>
                    <a:pt x="326" y="949"/>
                  </a:lnTo>
                  <a:lnTo>
                    <a:pt x="351" y="942"/>
                  </a:lnTo>
                  <a:lnTo>
                    <a:pt x="373" y="934"/>
                  </a:lnTo>
                  <a:lnTo>
                    <a:pt x="396" y="923"/>
                  </a:lnTo>
                  <a:lnTo>
                    <a:pt x="416" y="911"/>
                  </a:lnTo>
                  <a:lnTo>
                    <a:pt x="437" y="897"/>
                  </a:lnTo>
                  <a:lnTo>
                    <a:pt x="455" y="881"/>
                  </a:lnTo>
                  <a:lnTo>
                    <a:pt x="471" y="864"/>
                  </a:lnTo>
                  <a:lnTo>
                    <a:pt x="487" y="846"/>
                  </a:lnTo>
                  <a:lnTo>
                    <a:pt x="500" y="825"/>
                  </a:lnTo>
                  <a:lnTo>
                    <a:pt x="512" y="804"/>
                  </a:lnTo>
                  <a:lnTo>
                    <a:pt x="522" y="781"/>
                  </a:lnTo>
                  <a:lnTo>
                    <a:pt x="530" y="759"/>
                  </a:lnTo>
                  <a:lnTo>
                    <a:pt x="535" y="734"/>
                  </a:lnTo>
                  <a:lnTo>
                    <a:pt x="540" y="709"/>
                  </a:lnTo>
                  <a:lnTo>
                    <a:pt x="541" y="684"/>
                  </a:lnTo>
                  <a:lnTo>
                    <a:pt x="541" y="684"/>
                  </a:lnTo>
                  <a:lnTo>
                    <a:pt x="540" y="655"/>
                  </a:lnTo>
                  <a:lnTo>
                    <a:pt x="537" y="626"/>
                  </a:lnTo>
                  <a:lnTo>
                    <a:pt x="534" y="596"/>
                  </a:lnTo>
                  <a:lnTo>
                    <a:pt x="530" y="567"/>
                  </a:lnTo>
                  <a:lnTo>
                    <a:pt x="525" y="538"/>
                  </a:lnTo>
                  <a:lnTo>
                    <a:pt x="519" y="509"/>
                  </a:lnTo>
                  <a:lnTo>
                    <a:pt x="512" y="480"/>
                  </a:lnTo>
                  <a:lnTo>
                    <a:pt x="503" y="451"/>
                  </a:lnTo>
                  <a:lnTo>
                    <a:pt x="495" y="422"/>
                  </a:lnTo>
                  <a:lnTo>
                    <a:pt x="486" y="394"/>
                  </a:lnTo>
                  <a:lnTo>
                    <a:pt x="466" y="339"/>
                  </a:lnTo>
                  <a:lnTo>
                    <a:pt x="444" y="288"/>
                  </a:lnTo>
                  <a:lnTo>
                    <a:pt x="422" y="238"/>
                  </a:lnTo>
                  <a:lnTo>
                    <a:pt x="400" y="192"/>
                  </a:lnTo>
                  <a:lnTo>
                    <a:pt x="378" y="150"/>
                  </a:lnTo>
                  <a:lnTo>
                    <a:pt x="357" y="113"/>
                  </a:lnTo>
                  <a:lnTo>
                    <a:pt x="339" y="81"/>
                  </a:lnTo>
                  <a:lnTo>
                    <a:pt x="310" y="33"/>
                  </a:lnTo>
                  <a:lnTo>
                    <a:pt x="296" y="13"/>
                  </a:lnTo>
                  <a:lnTo>
                    <a:pt x="296" y="13"/>
                  </a:lnTo>
                  <a:close/>
                  <a:moveTo>
                    <a:pt x="301" y="888"/>
                  </a:moveTo>
                  <a:lnTo>
                    <a:pt x="301" y="776"/>
                  </a:lnTo>
                  <a:lnTo>
                    <a:pt x="388" y="690"/>
                  </a:lnTo>
                  <a:lnTo>
                    <a:pt x="388" y="690"/>
                  </a:lnTo>
                  <a:lnTo>
                    <a:pt x="392" y="686"/>
                  </a:lnTo>
                  <a:lnTo>
                    <a:pt x="395" y="679"/>
                  </a:lnTo>
                  <a:lnTo>
                    <a:pt x="397" y="674"/>
                  </a:lnTo>
                  <a:lnTo>
                    <a:pt x="397" y="668"/>
                  </a:lnTo>
                  <a:lnTo>
                    <a:pt x="397" y="662"/>
                  </a:lnTo>
                  <a:lnTo>
                    <a:pt x="395" y="656"/>
                  </a:lnTo>
                  <a:lnTo>
                    <a:pt x="392" y="650"/>
                  </a:lnTo>
                  <a:lnTo>
                    <a:pt x="388" y="645"/>
                  </a:lnTo>
                  <a:lnTo>
                    <a:pt x="388" y="645"/>
                  </a:lnTo>
                  <a:lnTo>
                    <a:pt x="383" y="641"/>
                  </a:lnTo>
                  <a:lnTo>
                    <a:pt x="378" y="639"/>
                  </a:lnTo>
                  <a:lnTo>
                    <a:pt x="371" y="636"/>
                  </a:lnTo>
                  <a:lnTo>
                    <a:pt x="366" y="636"/>
                  </a:lnTo>
                  <a:lnTo>
                    <a:pt x="359" y="636"/>
                  </a:lnTo>
                  <a:lnTo>
                    <a:pt x="354" y="639"/>
                  </a:lnTo>
                  <a:lnTo>
                    <a:pt x="348" y="641"/>
                  </a:lnTo>
                  <a:lnTo>
                    <a:pt x="343" y="645"/>
                  </a:lnTo>
                  <a:lnTo>
                    <a:pt x="301" y="687"/>
                  </a:lnTo>
                  <a:lnTo>
                    <a:pt x="301" y="554"/>
                  </a:lnTo>
                  <a:lnTo>
                    <a:pt x="388" y="467"/>
                  </a:lnTo>
                  <a:lnTo>
                    <a:pt x="388" y="467"/>
                  </a:lnTo>
                  <a:lnTo>
                    <a:pt x="392" y="463"/>
                  </a:lnTo>
                  <a:lnTo>
                    <a:pt x="395" y="457"/>
                  </a:lnTo>
                  <a:lnTo>
                    <a:pt x="397" y="451"/>
                  </a:lnTo>
                  <a:lnTo>
                    <a:pt x="397" y="444"/>
                  </a:lnTo>
                  <a:lnTo>
                    <a:pt x="397" y="439"/>
                  </a:lnTo>
                  <a:lnTo>
                    <a:pt x="395" y="433"/>
                  </a:lnTo>
                  <a:lnTo>
                    <a:pt x="392" y="427"/>
                  </a:lnTo>
                  <a:lnTo>
                    <a:pt x="388" y="423"/>
                  </a:lnTo>
                  <a:lnTo>
                    <a:pt x="388" y="423"/>
                  </a:lnTo>
                  <a:lnTo>
                    <a:pt x="383" y="419"/>
                  </a:lnTo>
                  <a:lnTo>
                    <a:pt x="378" y="415"/>
                  </a:lnTo>
                  <a:lnTo>
                    <a:pt x="371" y="413"/>
                  </a:lnTo>
                  <a:lnTo>
                    <a:pt x="366" y="413"/>
                  </a:lnTo>
                  <a:lnTo>
                    <a:pt x="359" y="413"/>
                  </a:lnTo>
                  <a:lnTo>
                    <a:pt x="354" y="415"/>
                  </a:lnTo>
                  <a:lnTo>
                    <a:pt x="348" y="419"/>
                  </a:lnTo>
                  <a:lnTo>
                    <a:pt x="343" y="423"/>
                  </a:lnTo>
                  <a:lnTo>
                    <a:pt x="301" y="464"/>
                  </a:lnTo>
                  <a:lnTo>
                    <a:pt x="301" y="286"/>
                  </a:lnTo>
                  <a:lnTo>
                    <a:pt x="301" y="286"/>
                  </a:lnTo>
                  <a:lnTo>
                    <a:pt x="301" y="279"/>
                  </a:lnTo>
                  <a:lnTo>
                    <a:pt x="299" y="274"/>
                  </a:lnTo>
                  <a:lnTo>
                    <a:pt x="296" y="268"/>
                  </a:lnTo>
                  <a:lnTo>
                    <a:pt x="293" y="263"/>
                  </a:lnTo>
                  <a:lnTo>
                    <a:pt x="287" y="260"/>
                  </a:lnTo>
                  <a:lnTo>
                    <a:pt x="282" y="257"/>
                  </a:lnTo>
                  <a:lnTo>
                    <a:pt x="277" y="254"/>
                  </a:lnTo>
                  <a:lnTo>
                    <a:pt x="270" y="253"/>
                  </a:lnTo>
                  <a:lnTo>
                    <a:pt x="270" y="253"/>
                  </a:lnTo>
                  <a:lnTo>
                    <a:pt x="264" y="254"/>
                  </a:lnTo>
                  <a:lnTo>
                    <a:pt x="257" y="257"/>
                  </a:lnTo>
                  <a:lnTo>
                    <a:pt x="252" y="260"/>
                  </a:lnTo>
                  <a:lnTo>
                    <a:pt x="248" y="263"/>
                  </a:lnTo>
                  <a:lnTo>
                    <a:pt x="243" y="268"/>
                  </a:lnTo>
                  <a:lnTo>
                    <a:pt x="240" y="274"/>
                  </a:lnTo>
                  <a:lnTo>
                    <a:pt x="239" y="279"/>
                  </a:lnTo>
                  <a:lnTo>
                    <a:pt x="238" y="286"/>
                  </a:lnTo>
                  <a:lnTo>
                    <a:pt x="238" y="464"/>
                  </a:lnTo>
                  <a:lnTo>
                    <a:pt x="197" y="423"/>
                  </a:lnTo>
                  <a:lnTo>
                    <a:pt x="197" y="423"/>
                  </a:lnTo>
                  <a:lnTo>
                    <a:pt x="192" y="419"/>
                  </a:lnTo>
                  <a:lnTo>
                    <a:pt x="187" y="415"/>
                  </a:lnTo>
                  <a:lnTo>
                    <a:pt x="180" y="413"/>
                  </a:lnTo>
                  <a:lnTo>
                    <a:pt x="175" y="413"/>
                  </a:lnTo>
                  <a:lnTo>
                    <a:pt x="168" y="413"/>
                  </a:lnTo>
                  <a:lnTo>
                    <a:pt x="163" y="415"/>
                  </a:lnTo>
                  <a:lnTo>
                    <a:pt x="158" y="419"/>
                  </a:lnTo>
                  <a:lnTo>
                    <a:pt x="152" y="423"/>
                  </a:lnTo>
                  <a:lnTo>
                    <a:pt x="152" y="423"/>
                  </a:lnTo>
                  <a:lnTo>
                    <a:pt x="148" y="427"/>
                  </a:lnTo>
                  <a:lnTo>
                    <a:pt x="145" y="433"/>
                  </a:lnTo>
                  <a:lnTo>
                    <a:pt x="144" y="439"/>
                  </a:lnTo>
                  <a:lnTo>
                    <a:pt x="143" y="444"/>
                  </a:lnTo>
                  <a:lnTo>
                    <a:pt x="144" y="451"/>
                  </a:lnTo>
                  <a:lnTo>
                    <a:pt x="145" y="457"/>
                  </a:lnTo>
                  <a:lnTo>
                    <a:pt x="148" y="463"/>
                  </a:lnTo>
                  <a:lnTo>
                    <a:pt x="152" y="467"/>
                  </a:lnTo>
                  <a:lnTo>
                    <a:pt x="238" y="554"/>
                  </a:lnTo>
                  <a:lnTo>
                    <a:pt x="238" y="687"/>
                  </a:lnTo>
                  <a:lnTo>
                    <a:pt x="197" y="645"/>
                  </a:lnTo>
                  <a:lnTo>
                    <a:pt x="197" y="645"/>
                  </a:lnTo>
                  <a:lnTo>
                    <a:pt x="192" y="641"/>
                  </a:lnTo>
                  <a:lnTo>
                    <a:pt x="187" y="639"/>
                  </a:lnTo>
                  <a:lnTo>
                    <a:pt x="180" y="636"/>
                  </a:lnTo>
                  <a:lnTo>
                    <a:pt x="175" y="636"/>
                  </a:lnTo>
                  <a:lnTo>
                    <a:pt x="168" y="636"/>
                  </a:lnTo>
                  <a:lnTo>
                    <a:pt x="163" y="639"/>
                  </a:lnTo>
                  <a:lnTo>
                    <a:pt x="158" y="641"/>
                  </a:lnTo>
                  <a:lnTo>
                    <a:pt x="152" y="645"/>
                  </a:lnTo>
                  <a:lnTo>
                    <a:pt x="152" y="645"/>
                  </a:lnTo>
                  <a:lnTo>
                    <a:pt x="148" y="650"/>
                  </a:lnTo>
                  <a:lnTo>
                    <a:pt x="145" y="656"/>
                  </a:lnTo>
                  <a:lnTo>
                    <a:pt x="144" y="662"/>
                  </a:lnTo>
                  <a:lnTo>
                    <a:pt x="143" y="668"/>
                  </a:lnTo>
                  <a:lnTo>
                    <a:pt x="144" y="674"/>
                  </a:lnTo>
                  <a:lnTo>
                    <a:pt x="145" y="679"/>
                  </a:lnTo>
                  <a:lnTo>
                    <a:pt x="148" y="686"/>
                  </a:lnTo>
                  <a:lnTo>
                    <a:pt x="152" y="690"/>
                  </a:lnTo>
                  <a:lnTo>
                    <a:pt x="238" y="776"/>
                  </a:lnTo>
                  <a:lnTo>
                    <a:pt x="238" y="888"/>
                  </a:lnTo>
                  <a:lnTo>
                    <a:pt x="238" y="888"/>
                  </a:lnTo>
                  <a:lnTo>
                    <a:pt x="220" y="884"/>
                  </a:lnTo>
                  <a:lnTo>
                    <a:pt x="203" y="879"/>
                  </a:lnTo>
                  <a:lnTo>
                    <a:pt x="186" y="872"/>
                  </a:lnTo>
                  <a:lnTo>
                    <a:pt x="169" y="864"/>
                  </a:lnTo>
                  <a:lnTo>
                    <a:pt x="153" y="854"/>
                  </a:lnTo>
                  <a:lnTo>
                    <a:pt x="139" y="844"/>
                  </a:lnTo>
                  <a:lnTo>
                    <a:pt x="125" y="832"/>
                  </a:lnTo>
                  <a:lnTo>
                    <a:pt x="114" y="819"/>
                  </a:lnTo>
                  <a:lnTo>
                    <a:pt x="103" y="805"/>
                  </a:lnTo>
                  <a:lnTo>
                    <a:pt x="92" y="790"/>
                  </a:lnTo>
                  <a:lnTo>
                    <a:pt x="84" y="774"/>
                  </a:lnTo>
                  <a:lnTo>
                    <a:pt x="77" y="757"/>
                  </a:lnTo>
                  <a:lnTo>
                    <a:pt x="71" y="739"/>
                  </a:lnTo>
                  <a:lnTo>
                    <a:pt x="66" y="721"/>
                  </a:lnTo>
                  <a:lnTo>
                    <a:pt x="64" y="703"/>
                  </a:lnTo>
                  <a:lnTo>
                    <a:pt x="63" y="684"/>
                  </a:lnTo>
                  <a:lnTo>
                    <a:pt x="63" y="684"/>
                  </a:lnTo>
                  <a:lnTo>
                    <a:pt x="63" y="662"/>
                  </a:lnTo>
                  <a:lnTo>
                    <a:pt x="65" y="641"/>
                  </a:lnTo>
                  <a:lnTo>
                    <a:pt x="66" y="618"/>
                  </a:lnTo>
                  <a:lnTo>
                    <a:pt x="70" y="597"/>
                  </a:lnTo>
                  <a:lnTo>
                    <a:pt x="77" y="553"/>
                  </a:lnTo>
                  <a:lnTo>
                    <a:pt x="87" y="508"/>
                  </a:lnTo>
                  <a:lnTo>
                    <a:pt x="99" y="465"/>
                  </a:lnTo>
                  <a:lnTo>
                    <a:pt x="113" y="422"/>
                  </a:lnTo>
                  <a:lnTo>
                    <a:pt x="128" y="379"/>
                  </a:lnTo>
                  <a:lnTo>
                    <a:pt x="144" y="338"/>
                  </a:lnTo>
                  <a:lnTo>
                    <a:pt x="161" y="300"/>
                  </a:lnTo>
                  <a:lnTo>
                    <a:pt x="178" y="262"/>
                  </a:lnTo>
                  <a:lnTo>
                    <a:pt x="195" y="227"/>
                  </a:lnTo>
                  <a:lnTo>
                    <a:pt x="212" y="193"/>
                  </a:lnTo>
                  <a:lnTo>
                    <a:pt x="243" y="135"/>
                  </a:lnTo>
                  <a:lnTo>
                    <a:pt x="270" y="90"/>
                  </a:lnTo>
                  <a:lnTo>
                    <a:pt x="270" y="90"/>
                  </a:lnTo>
                  <a:lnTo>
                    <a:pt x="296" y="135"/>
                  </a:lnTo>
                  <a:lnTo>
                    <a:pt x="328" y="193"/>
                  </a:lnTo>
                  <a:lnTo>
                    <a:pt x="345" y="227"/>
                  </a:lnTo>
                  <a:lnTo>
                    <a:pt x="363" y="262"/>
                  </a:lnTo>
                  <a:lnTo>
                    <a:pt x="380" y="300"/>
                  </a:lnTo>
                  <a:lnTo>
                    <a:pt x="396" y="338"/>
                  </a:lnTo>
                  <a:lnTo>
                    <a:pt x="412" y="379"/>
                  </a:lnTo>
                  <a:lnTo>
                    <a:pt x="427" y="422"/>
                  </a:lnTo>
                  <a:lnTo>
                    <a:pt x="441" y="465"/>
                  </a:lnTo>
                  <a:lnTo>
                    <a:pt x="453" y="508"/>
                  </a:lnTo>
                  <a:lnTo>
                    <a:pt x="463" y="553"/>
                  </a:lnTo>
                  <a:lnTo>
                    <a:pt x="470" y="597"/>
                  </a:lnTo>
                  <a:lnTo>
                    <a:pt x="473" y="618"/>
                  </a:lnTo>
                  <a:lnTo>
                    <a:pt x="475" y="641"/>
                  </a:lnTo>
                  <a:lnTo>
                    <a:pt x="476" y="662"/>
                  </a:lnTo>
                  <a:lnTo>
                    <a:pt x="476" y="684"/>
                  </a:lnTo>
                  <a:lnTo>
                    <a:pt x="476" y="684"/>
                  </a:lnTo>
                  <a:lnTo>
                    <a:pt x="476" y="703"/>
                  </a:lnTo>
                  <a:lnTo>
                    <a:pt x="473" y="721"/>
                  </a:lnTo>
                  <a:lnTo>
                    <a:pt x="469" y="739"/>
                  </a:lnTo>
                  <a:lnTo>
                    <a:pt x="463" y="757"/>
                  </a:lnTo>
                  <a:lnTo>
                    <a:pt x="456" y="774"/>
                  </a:lnTo>
                  <a:lnTo>
                    <a:pt x="447" y="790"/>
                  </a:lnTo>
                  <a:lnTo>
                    <a:pt x="438" y="805"/>
                  </a:lnTo>
                  <a:lnTo>
                    <a:pt x="426" y="819"/>
                  </a:lnTo>
                  <a:lnTo>
                    <a:pt x="414" y="832"/>
                  </a:lnTo>
                  <a:lnTo>
                    <a:pt x="400" y="844"/>
                  </a:lnTo>
                  <a:lnTo>
                    <a:pt x="386" y="854"/>
                  </a:lnTo>
                  <a:lnTo>
                    <a:pt x="371" y="864"/>
                  </a:lnTo>
                  <a:lnTo>
                    <a:pt x="355" y="872"/>
                  </a:lnTo>
                  <a:lnTo>
                    <a:pt x="338" y="879"/>
                  </a:lnTo>
                  <a:lnTo>
                    <a:pt x="320" y="884"/>
                  </a:lnTo>
                  <a:lnTo>
                    <a:pt x="301" y="888"/>
                  </a:lnTo>
                  <a:lnTo>
                    <a:pt x="301" y="88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528"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anim calcmode="lin" valueType="num">
                                      <p:cBhvr>
                                        <p:cTn id="18" dur="500" fill="hold"/>
                                        <p:tgtEl>
                                          <p:spTgt spid="7"/>
                                        </p:tgtEl>
                                        <p:attrNameLst>
                                          <p:attrName>ppt_x</p:attrName>
                                        </p:attrNameLst>
                                      </p:cBhvr>
                                      <p:tavLst>
                                        <p:tav tm="0">
                                          <p:val>
                                            <p:fltVal val="0.5"/>
                                          </p:val>
                                        </p:tav>
                                        <p:tav tm="100000">
                                          <p:val>
                                            <p:strVal val="#ppt_x"/>
                                          </p:val>
                                        </p:tav>
                                      </p:tavLst>
                                    </p:anim>
                                    <p:anim calcmode="lin" valueType="num">
                                      <p:cBhvr>
                                        <p:cTn id="19" dur="500" fill="hold"/>
                                        <p:tgtEl>
                                          <p:spTgt spid="7"/>
                                        </p:tgtEl>
                                        <p:attrNameLst>
                                          <p:attrName>ppt_y</p:attrName>
                                        </p:attrNameLst>
                                      </p:cBhvr>
                                      <p:tavLst>
                                        <p:tav tm="0">
                                          <p:val>
                                            <p:fltVal val="0.5"/>
                                          </p:val>
                                        </p:tav>
                                        <p:tav tm="100000">
                                          <p:val>
                                            <p:strVal val="#ppt_y"/>
                                          </p:val>
                                        </p:tav>
                                      </p:tavLst>
                                    </p:anim>
                                  </p:childTnLst>
                                </p:cTn>
                              </p:par>
                              <p:par>
                                <p:cTn id="20" presetID="53" presetClass="entr" presetSubtype="528"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5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anim calcmode="lin" valueType="num">
                                      <p:cBhvr>
                                        <p:cTn id="32" dur="500" fill="hold"/>
                                        <p:tgtEl>
                                          <p:spTgt spid="6"/>
                                        </p:tgtEl>
                                        <p:attrNameLst>
                                          <p:attrName>ppt_x</p:attrName>
                                        </p:attrNameLst>
                                      </p:cBhvr>
                                      <p:tavLst>
                                        <p:tav tm="0">
                                          <p:val>
                                            <p:fltVal val="0.5"/>
                                          </p:val>
                                        </p:tav>
                                        <p:tav tm="100000">
                                          <p:val>
                                            <p:strVal val="#ppt_x"/>
                                          </p:val>
                                        </p:tav>
                                      </p:tavLst>
                                    </p:anim>
                                    <p:anim calcmode="lin" valueType="num">
                                      <p:cBhvr>
                                        <p:cTn id="33" dur="500" fill="hold"/>
                                        <p:tgtEl>
                                          <p:spTgt spid="6"/>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75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anim calcmode="lin" valueType="num">
                                      <p:cBhvr>
                                        <p:cTn id="39" dur="500" fill="hold"/>
                                        <p:tgtEl>
                                          <p:spTgt spid="8"/>
                                        </p:tgtEl>
                                        <p:attrNameLst>
                                          <p:attrName>ppt_x</p:attrName>
                                        </p:attrNameLst>
                                      </p:cBhvr>
                                      <p:tavLst>
                                        <p:tav tm="0">
                                          <p:val>
                                            <p:fltVal val="0.5"/>
                                          </p:val>
                                        </p:tav>
                                        <p:tav tm="100000">
                                          <p:val>
                                            <p:strVal val="#ppt_x"/>
                                          </p:val>
                                        </p:tav>
                                      </p:tavLst>
                                    </p:anim>
                                    <p:anim calcmode="lin" valueType="num">
                                      <p:cBhvr>
                                        <p:cTn id="40" dur="500" fill="hold"/>
                                        <p:tgtEl>
                                          <p:spTgt spid="8"/>
                                        </p:tgtEl>
                                        <p:attrNameLst>
                                          <p:attrName>ppt_y</p:attrName>
                                        </p:attrNameLst>
                                      </p:cBhvr>
                                      <p:tavLst>
                                        <p:tav tm="0">
                                          <p:val>
                                            <p:fltVal val="0.5"/>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fill="hold"/>
                                        <p:tgtEl>
                                          <p:spTgt spid="56"/>
                                        </p:tgtEl>
                                        <p:attrNameLst>
                                          <p:attrName>ppt_x</p:attrName>
                                        </p:attrNameLst>
                                      </p:cBhvr>
                                      <p:tavLst>
                                        <p:tav tm="0">
                                          <p:val>
                                            <p:strVal val="1+#ppt_w/2"/>
                                          </p:val>
                                        </p:tav>
                                        <p:tav tm="100000">
                                          <p:val>
                                            <p:strVal val="#ppt_x"/>
                                          </p:val>
                                        </p:tav>
                                      </p:tavLst>
                                    </p:anim>
                                    <p:anim calcmode="lin" valueType="num">
                                      <p:cBhvr additive="base">
                                        <p:cTn id="46" dur="500" fill="hold"/>
                                        <p:tgtEl>
                                          <p:spTgt spid="56"/>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1+#ppt_w/2"/>
                                          </p:val>
                                        </p:tav>
                                        <p:tav tm="100000">
                                          <p:val>
                                            <p:strVal val="#ppt_x"/>
                                          </p:val>
                                        </p:tav>
                                      </p:tavLst>
                                    </p:anim>
                                    <p:anim calcmode="lin" valueType="num">
                                      <p:cBhvr additive="base">
                                        <p:cTn id="50" dur="500" fill="hold"/>
                                        <p:tgtEl>
                                          <p:spTgt spid="38"/>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50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0-#ppt_w/2"/>
                                          </p:val>
                                        </p:tav>
                                        <p:tav tm="100000">
                                          <p:val>
                                            <p:strVal val="#ppt_x"/>
                                          </p:val>
                                        </p:tav>
                                      </p:tavLst>
                                    </p:anim>
                                    <p:anim calcmode="lin" valueType="num">
                                      <p:cBhvr additive="base">
                                        <p:cTn id="54" dur="500" fill="hold"/>
                                        <p:tgtEl>
                                          <p:spTgt spid="66"/>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75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0-#ppt_w/2"/>
                                          </p:val>
                                        </p:tav>
                                        <p:tav tm="100000">
                                          <p:val>
                                            <p:strVal val="#ppt_x"/>
                                          </p:val>
                                        </p:tav>
                                      </p:tavLst>
                                    </p:anim>
                                    <p:anim calcmode="lin" valueType="num">
                                      <p:cBhvr additive="base">
                                        <p:cTn id="5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61" grpId="0"/>
      <p:bldP spid="66" grpId="0"/>
      <p:bldP spid="56"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
          <p:cNvSpPr/>
          <p:nvPr/>
        </p:nvSpPr>
        <p:spPr>
          <a:xfrm>
            <a:off x="4752027" y="0"/>
            <a:ext cx="7439181" cy="6858000"/>
          </a:xfrm>
          <a:custGeom>
            <a:avLst/>
            <a:gdLst/>
            <a:ahLst/>
            <a:cxnLst/>
            <a:rect l="l" t="t" r="r" b="b"/>
            <a:pathLst>
              <a:path w="5580112" h="5143500">
                <a:moveTo>
                  <a:pt x="2238375" y="0"/>
                </a:moveTo>
                <a:lnTo>
                  <a:pt x="5580112" y="0"/>
                </a:lnTo>
                <a:lnTo>
                  <a:pt x="5580112" y="5143500"/>
                </a:lnTo>
                <a:lnTo>
                  <a:pt x="0" y="51435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grpSp>
        <p:nvGrpSpPr>
          <p:cNvPr id="33" name="组合 32"/>
          <p:cNvGrpSpPr/>
          <p:nvPr/>
        </p:nvGrpSpPr>
        <p:grpSpPr>
          <a:xfrm>
            <a:off x="7656311" y="2392135"/>
            <a:ext cx="767985" cy="768085"/>
            <a:chOff x="4953524" y="1131590"/>
            <a:chExt cx="576064" cy="576064"/>
          </a:xfrm>
        </p:grpSpPr>
        <p:sp>
          <p:nvSpPr>
            <p:cNvPr id="34" name="泪滴形 33"/>
            <p:cNvSpPr/>
            <p:nvPr/>
          </p:nvSpPr>
          <p:spPr>
            <a:xfrm>
              <a:off x="4953524" y="1131590"/>
              <a:ext cx="576064" cy="576064"/>
            </a:xfrm>
            <a:prstGeom prst="teardrop">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5" name="图片 34"/>
            <p:cNvPicPr>
              <a:picLocks noChangeAspect="1"/>
            </p:cNvPicPr>
            <p:nvPr/>
          </p:nvPicPr>
          <p:blipFill>
            <a:blip r:embed="rId1"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076056" y="1240160"/>
              <a:ext cx="360041" cy="358923"/>
            </a:xfrm>
            <a:prstGeom prst="rect">
              <a:avLst/>
            </a:prstGeom>
          </p:spPr>
        </p:pic>
      </p:grpSp>
      <p:sp>
        <p:nvSpPr>
          <p:cNvPr id="36" name="矩形 1"/>
          <p:cNvSpPr>
            <a:spLocks noChangeArrowheads="1"/>
          </p:cNvSpPr>
          <p:nvPr/>
        </p:nvSpPr>
        <p:spPr bwMode="auto">
          <a:xfrm>
            <a:off x="8495955" y="2406844"/>
            <a:ext cx="32639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prstClr val="white"/>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300" kern="0" dirty="0">
              <a:solidFill>
                <a:prstClr val="whit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7656311" y="3428279"/>
            <a:ext cx="767985" cy="768085"/>
            <a:chOff x="4953524" y="1131590"/>
            <a:chExt cx="576064" cy="576064"/>
          </a:xfrm>
        </p:grpSpPr>
        <p:sp>
          <p:nvSpPr>
            <p:cNvPr id="38" name="泪滴形 37"/>
            <p:cNvSpPr/>
            <p:nvPr/>
          </p:nvSpPr>
          <p:spPr>
            <a:xfrm>
              <a:off x="4953524" y="1131590"/>
              <a:ext cx="576064" cy="576064"/>
            </a:xfrm>
            <a:prstGeom prst="teardrop">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9" name="图片 38"/>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076056" y="1240160"/>
              <a:ext cx="360041" cy="358922"/>
            </a:xfrm>
            <a:prstGeom prst="rect">
              <a:avLst/>
            </a:prstGeom>
          </p:spPr>
        </p:pic>
      </p:grpSp>
      <p:sp>
        <p:nvSpPr>
          <p:cNvPr id="40" name="矩形 1"/>
          <p:cNvSpPr>
            <a:spLocks noChangeArrowheads="1"/>
          </p:cNvSpPr>
          <p:nvPr/>
        </p:nvSpPr>
        <p:spPr bwMode="auto">
          <a:xfrm>
            <a:off x="8495955" y="3442988"/>
            <a:ext cx="32639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prstClr val="white"/>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300" kern="0" dirty="0">
              <a:solidFill>
                <a:prstClr val="white"/>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7656311" y="4504369"/>
            <a:ext cx="767985" cy="768085"/>
            <a:chOff x="4953524" y="1131590"/>
            <a:chExt cx="576064" cy="576064"/>
          </a:xfrm>
        </p:grpSpPr>
        <p:sp>
          <p:nvSpPr>
            <p:cNvPr id="42" name="泪滴形 41"/>
            <p:cNvSpPr/>
            <p:nvPr/>
          </p:nvSpPr>
          <p:spPr>
            <a:xfrm>
              <a:off x="4953524" y="1131590"/>
              <a:ext cx="576064" cy="576064"/>
            </a:xfrm>
            <a:prstGeom prst="teardrop">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3" name="图片 42"/>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076056" y="1240160"/>
              <a:ext cx="360041" cy="358922"/>
            </a:xfrm>
            <a:prstGeom prst="rect">
              <a:avLst/>
            </a:prstGeom>
          </p:spPr>
        </p:pic>
      </p:grpSp>
      <p:sp>
        <p:nvSpPr>
          <p:cNvPr id="44" name="矩形 1"/>
          <p:cNvSpPr>
            <a:spLocks noChangeArrowheads="1"/>
          </p:cNvSpPr>
          <p:nvPr/>
        </p:nvSpPr>
        <p:spPr bwMode="auto">
          <a:xfrm>
            <a:off x="8495955" y="4519079"/>
            <a:ext cx="32639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prstClr val="white"/>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300" kern="0" dirty="0">
              <a:solidFill>
                <a:prstClr val="white"/>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4898819" y="2254004"/>
            <a:ext cx="2436405" cy="3178521"/>
            <a:chOff x="3563888" y="1644075"/>
            <a:chExt cx="1611518" cy="2102104"/>
          </a:xfrm>
        </p:grpSpPr>
        <p:pic>
          <p:nvPicPr>
            <p:cNvPr id="46" name="图片 4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3888" y="1644075"/>
              <a:ext cx="1611518" cy="2102104"/>
            </a:xfrm>
            <a:prstGeom prst="rect">
              <a:avLst/>
            </a:prstGeom>
          </p:spPr>
        </p:pic>
        <p:sp>
          <p:nvSpPr>
            <p:cNvPr id="47" name="矩形 46"/>
            <p:cNvSpPr/>
            <p:nvPr/>
          </p:nvSpPr>
          <p:spPr>
            <a:xfrm>
              <a:off x="3720974" y="1834836"/>
              <a:ext cx="1291628" cy="174539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8" name="矩形 1"/>
          <p:cNvSpPr>
            <a:spLocks noChangeArrowheads="1"/>
          </p:cNvSpPr>
          <p:nvPr/>
        </p:nvSpPr>
        <p:spPr bwMode="auto">
          <a:xfrm>
            <a:off x="528107" y="2406844"/>
            <a:ext cx="32639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1"/>
          <p:cNvSpPr>
            <a:spLocks noChangeArrowheads="1"/>
          </p:cNvSpPr>
          <p:nvPr/>
        </p:nvSpPr>
        <p:spPr bwMode="auto">
          <a:xfrm>
            <a:off x="528107" y="3442988"/>
            <a:ext cx="32639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矩形 1"/>
          <p:cNvSpPr>
            <a:spLocks noChangeArrowheads="1"/>
          </p:cNvSpPr>
          <p:nvPr/>
        </p:nvSpPr>
        <p:spPr bwMode="auto">
          <a:xfrm>
            <a:off x="528107" y="4519079"/>
            <a:ext cx="32639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1" name="组合 50"/>
          <p:cNvGrpSpPr/>
          <p:nvPr/>
        </p:nvGrpSpPr>
        <p:grpSpPr>
          <a:xfrm>
            <a:off x="3792046" y="2392135"/>
            <a:ext cx="767985" cy="768085"/>
            <a:chOff x="4953524" y="1131590"/>
            <a:chExt cx="576064" cy="576064"/>
          </a:xfrm>
        </p:grpSpPr>
        <p:sp>
          <p:nvSpPr>
            <p:cNvPr id="52" name="泪滴形 51"/>
            <p:cNvSpPr/>
            <p:nvPr/>
          </p:nvSpPr>
          <p:spPr>
            <a:xfrm>
              <a:off x="4953524" y="1131590"/>
              <a:ext cx="576064" cy="576064"/>
            </a:xfrm>
            <a:prstGeom prst="teardrop">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53" name="图片 52"/>
            <p:cNvPicPr>
              <a:picLocks noChangeAspect="1"/>
            </p:cNvPicPr>
            <p:nvPr/>
          </p:nvPicPr>
          <p:blipFill>
            <a:blip r:embed="rId1"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076056" y="1240160"/>
              <a:ext cx="360041" cy="358923"/>
            </a:xfrm>
            <a:prstGeom prst="rect">
              <a:avLst/>
            </a:prstGeom>
          </p:spPr>
        </p:pic>
      </p:grpSp>
      <p:grpSp>
        <p:nvGrpSpPr>
          <p:cNvPr id="54" name="组合 53"/>
          <p:cNvGrpSpPr/>
          <p:nvPr/>
        </p:nvGrpSpPr>
        <p:grpSpPr>
          <a:xfrm>
            <a:off x="3792046" y="3428279"/>
            <a:ext cx="767985" cy="768085"/>
            <a:chOff x="4953524" y="1131590"/>
            <a:chExt cx="576064" cy="576064"/>
          </a:xfrm>
        </p:grpSpPr>
        <p:sp>
          <p:nvSpPr>
            <p:cNvPr id="55" name="泪滴形 54"/>
            <p:cNvSpPr/>
            <p:nvPr/>
          </p:nvSpPr>
          <p:spPr>
            <a:xfrm>
              <a:off x="4953524" y="1131590"/>
              <a:ext cx="576064" cy="576064"/>
            </a:xfrm>
            <a:prstGeom prst="teardrop">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56" name="图片 55"/>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076056" y="1240160"/>
              <a:ext cx="360041" cy="358922"/>
            </a:xfrm>
            <a:prstGeom prst="rect">
              <a:avLst/>
            </a:prstGeom>
          </p:spPr>
        </p:pic>
      </p:grpSp>
      <p:grpSp>
        <p:nvGrpSpPr>
          <p:cNvPr id="57" name="组合 56"/>
          <p:cNvGrpSpPr/>
          <p:nvPr/>
        </p:nvGrpSpPr>
        <p:grpSpPr>
          <a:xfrm>
            <a:off x="3792046" y="4504369"/>
            <a:ext cx="767985" cy="768085"/>
            <a:chOff x="4953524" y="1131590"/>
            <a:chExt cx="576064" cy="576064"/>
          </a:xfrm>
        </p:grpSpPr>
        <p:sp>
          <p:nvSpPr>
            <p:cNvPr id="58" name="泪滴形 57"/>
            <p:cNvSpPr/>
            <p:nvPr/>
          </p:nvSpPr>
          <p:spPr>
            <a:xfrm>
              <a:off x="4953524" y="1131590"/>
              <a:ext cx="576064" cy="576064"/>
            </a:xfrm>
            <a:prstGeom prst="teardrop">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59" name="图片 58"/>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076056" y="1240160"/>
              <a:ext cx="360041" cy="358922"/>
            </a:xfrm>
            <a:prstGeom prst="rect">
              <a:avLst/>
            </a:prstGeom>
          </p:spPr>
        </p:pic>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600"/>
                                            <p:tgtEl>
                                              <p:spTgt spid="45"/>
                                            </p:tgtEl>
                                          </p:cBhvr>
                                        </p:animEffect>
                                        <p:anim calcmode="lin" valueType="num">
                                          <p:cBhvr>
                                            <p:cTn id="13" dur="600" fill="hold"/>
                                            <p:tgtEl>
                                              <p:spTgt spid="45"/>
                                            </p:tgtEl>
                                            <p:attrNameLst>
                                              <p:attrName>ppt_x</p:attrName>
                                            </p:attrNameLst>
                                          </p:cBhvr>
                                          <p:tavLst>
                                            <p:tav tm="0">
                                              <p:val>
                                                <p:strVal val="#ppt_x"/>
                                              </p:val>
                                            </p:tav>
                                            <p:tav tm="100000">
                                              <p:val>
                                                <p:strVal val="#ppt_x"/>
                                              </p:val>
                                            </p:tav>
                                          </p:tavLst>
                                        </p:anim>
                                        <p:anim calcmode="lin" valueType="num">
                                          <p:cBhvr>
                                            <p:cTn id="14" dur="600" fill="hold"/>
                                            <p:tgtEl>
                                              <p:spTgt spid="4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500" fill="hold"/>
                                            <p:tgtEl>
                                              <p:spTgt spid="51"/>
                                            </p:tgtEl>
                                            <p:attrNameLst>
                                              <p:attrName>ppt_x</p:attrName>
                                            </p:attrNameLst>
                                          </p:cBhvr>
                                          <p:tavLst>
                                            <p:tav tm="0">
                                              <p:val>
                                                <p:strVal val="0-#ppt_w/2"/>
                                              </p:val>
                                            </p:tav>
                                            <p:tav tm="100000">
                                              <p:val>
                                                <p:strVal val="#ppt_x"/>
                                              </p:val>
                                            </p:tav>
                                          </p:tavLst>
                                        </p:anim>
                                        <p:anim calcmode="lin" valueType="num">
                                          <p:cBhvr additive="base">
                                            <p:cTn id="19" dur="500" fill="hold"/>
                                            <p:tgtEl>
                                              <p:spTgt spid="51"/>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14:presetBounceEnd="50000">
                                      <p:stCondLst>
                                        <p:cond delay="150"/>
                                      </p:stCondLst>
                                      <p:childTnLst>
                                        <p:set>
                                          <p:cBhvr>
                                            <p:cTn id="21" dur="1" fill="hold">
                                              <p:stCondLst>
                                                <p:cond delay="0"/>
                                              </p:stCondLst>
                                            </p:cTn>
                                            <p:tgtEl>
                                              <p:spTgt spid="48"/>
                                            </p:tgtEl>
                                            <p:attrNameLst>
                                              <p:attrName>style.visibility</p:attrName>
                                            </p:attrNameLst>
                                          </p:cBhvr>
                                          <p:to>
                                            <p:strVal val="visible"/>
                                          </p:to>
                                        </p:set>
                                        <p:anim calcmode="lin" valueType="num" p14:bounceEnd="50000">
                                          <p:cBhvr additive="base">
                                            <p:cTn id="22" dur="300" fill="hold"/>
                                            <p:tgtEl>
                                              <p:spTgt spid="48"/>
                                            </p:tgtEl>
                                            <p:attrNameLst>
                                              <p:attrName>ppt_x</p:attrName>
                                            </p:attrNameLst>
                                          </p:cBhvr>
                                          <p:tavLst>
                                            <p:tav tm="0">
                                              <p:val>
                                                <p:strVal val="0-#ppt_w/2"/>
                                              </p:val>
                                            </p:tav>
                                            <p:tav tm="100000">
                                              <p:val>
                                                <p:strVal val="#ppt_x"/>
                                              </p:val>
                                            </p:tav>
                                          </p:tavLst>
                                        </p:anim>
                                        <p:anim calcmode="lin" valueType="num" p14:bounceEnd="50000">
                                          <p:cBhvr additive="base">
                                            <p:cTn id="23" dur="300" fill="hold"/>
                                            <p:tgtEl>
                                              <p:spTgt spid="4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50" fill="hold"/>
                                            <p:tgtEl>
                                              <p:spTgt spid="54"/>
                                            </p:tgtEl>
                                            <p:attrNameLst>
                                              <p:attrName>ppt_x</p:attrName>
                                            </p:attrNameLst>
                                          </p:cBhvr>
                                          <p:tavLst>
                                            <p:tav tm="0">
                                              <p:val>
                                                <p:strVal val="0-#ppt_w/2"/>
                                              </p:val>
                                            </p:tav>
                                            <p:tav tm="100000">
                                              <p:val>
                                                <p:strVal val="#ppt_x"/>
                                              </p:val>
                                            </p:tav>
                                          </p:tavLst>
                                        </p:anim>
                                        <p:anim calcmode="lin" valueType="num">
                                          <p:cBhvr additive="base">
                                            <p:cTn id="28" dur="550" fill="hold"/>
                                            <p:tgtEl>
                                              <p:spTgt spid="5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14:presetBounceEnd="50000">
                                      <p:stCondLst>
                                        <p:cond delay="250"/>
                                      </p:stCondLst>
                                      <p:childTnLst>
                                        <p:set>
                                          <p:cBhvr>
                                            <p:cTn id="30" dur="1" fill="hold">
                                              <p:stCondLst>
                                                <p:cond delay="0"/>
                                              </p:stCondLst>
                                            </p:cTn>
                                            <p:tgtEl>
                                              <p:spTgt spid="49"/>
                                            </p:tgtEl>
                                            <p:attrNameLst>
                                              <p:attrName>style.visibility</p:attrName>
                                            </p:attrNameLst>
                                          </p:cBhvr>
                                          <p:to>
                                            <p:strVal val="visible"/>
                                          </p:to>
                                        </p:set>
                                        <p:anim calcmode="lin" valueType="num" p14:bounceEnd="50000">
                                          <p:cBhvr additive="base">
                                            <p:cTn id="31" dur="300" fill="hold"/>
                                            <p:tgtEl>
                                              <p:spTgt spid="49"/>
                                            </p:tgtEl>
                                            <p:attrNameLst>
                                              <p:attrName>ppt_x</p:attrName>
                                            </p:attrNameLst>
                                          </p:cBhvr>
                                          <p:tavLst>
                                            <p:tav tm="0">
                                              <p:val>
                                                <p:strVal val="0-#ppt_w/2"/>
                                              </p:val>
                                            </p:tav>
                                            <p:tav tm="100000">
                                              <p:val>
                                                <p:strVal val="#ppt_x"/>
                                              </p:val>
                                            </p:tav>
                                          </p:tavLst>
                                        </p:anim>
                                        <p:anim calcmode="lin" valueType="num" p14:bounceEnd="50000">
                                          <p:cBhvr additive="base">
                                            <p:cTn id="32" dur="300" fill="hold"/>
                                            <p:tgtEl>
                                              <p:spTgt spid="4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0-#ppt_w/2"/>
                                              </p:val>
                                            </p:tav>
                                            <p:tav tm="100000">
                                              <p:val>
                                                <p:strVal val="#ppt_x"/>
                                              </p:val>
                                            </p:tav>
                                          </p:tavLst>
                                        </p:anim>
                                        <p:anim calcmode="lin" valueType="num">
                                          <p:cBhvr additive="base">
                                            <p:cTn id="37" dur="500" fill="hold"/>
                                            <p:tgtEl>
                                              <p:spTgt spid="5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14:presetBounceEnd="50000">
                                      <p:stCondLst>
                                        <p:cond delay="250"/>
                                      </p:stCondLst>
                                      <p:childTnLst>
                                        <p:set>
                                          <p:cBhvr>
                                            <p:cTn id="39" dur="1" fill="hold">
                                              <p:stCondLst>
                                                <p:cond delay="0"/>
                                              </p:stCondLst>
                                            </p:cTn>
                                            <p:tgtEl>
                                              <p:spTgt spid="50"/>
                                            </p:tgtEl>
                                            <p:attrNameLst>
                                              <p:attrName>style.visibility</p:attrName>
                                            </p:attrNameLst>
                                          </p:cBhvr>
                                          <p:to>
                                            <p:strVal val="visible"/>
                                          </p:to>
                                        </p:set>
                                        <p:anim calcmode="lin" valueType="num" p14:bounceEnd="50000">
                                          <p:cBhvr additive="base">
                                            <p:cTn id="40" dur="3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41" dur="300" fill="hold"/>
                                            <p:tgtEl>
                                              <p:spTgt spid="50"/>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 presetClass="entr" presetSubtype="2"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1+#ppt_w/2"/>
                                              </p:val>
                                            </p:tav>
                                            <p:tav tm="100000">
                                              <p:val>
                                                <p:strVal val="#ppt_x"/>
                                              </p:val>
                                            </p:tav>
                                          </p:tavLst>
                                        </p:anim>
                                        <p:anim calcmode="lin" valueType="num">
                                          <p:cBhvr additive="base">
                                            <p:cTn id="46" dur="500" fill="hold"/>
                                            <p:tgtEl>
                                              <p:spTgt spid="33"/>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14:presetBounceEnd="50000">
                                      <p:stCondLst>
                                        <p:cond delay="150"/>
                                      </p:stCondLst>
                                      <p:childTnLst>
                                        <p:set>
                                          <p:cBhvr>
                                            <p:cTn id="48" dur="1" fill="hold">
                                              <p:stCondLst>
                                                <p:cond delay="0"/>
                                              </p:stCondLst>
                                            </p:cTn>
                                            <p:tgtEl>
                                              <p:spTgt spid="36"/>
                                            </p:tgtEl>
                                            <p:attrNameLst>
                                              <p:attrName>style.visibility</p:attrName>
                                            </p:attrNameLst>
                                          </p:cBhvr>
                                          <p:to>
                                            <p:strVal val="visible"/>
                                          </p:to>
                                        </p:set>
                                        <p:anim calcmode="lin" valueType="num" p14:bounceEnd="50000">
                                          <p:cBhvr additive="base">
                                            <p:cTn id="49" dur="300" fill="hold"/>
                                            <p:tgtEl>
                                              <p:spTgt spid="36"/>
                                            </p:tgtEl>
                                            <p:attrNameLst>
                                              <p:attrName>ppt_x</p:attrName>
                                            </p:attrNameLst>
                                          </p:cBhvr>
                                          <p:tavLst>
                                            <p:tav tm="0">
                                              <p:val>
                                                <p:strVal val="1+#ppt_w/2"/>
                                              </p:val>
                                            </p:tav>
                                            <p:tav tm="100000">
                                              <p:val>
                                                <p:strVal val="#ppt_x"/>
                                              </p:val>
                                            </p:tav>
                                          </p:tavLst>
                                        </p:anim>
                                        <p:anim calcmode="lin" valueType="num" p14:bounceEnd="50000">
                                          <p:cBhvr additive="base">
                                            <p:cTn id="50" dur="300" fill="hold"/>
                                            <p:tgtEl>
                                              <p:spTgt spid="36"/>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2" presetClass="entr" presetSubtype="2"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50" fill="hold"/>
                                            <p:tgtEl>
                                              <p:spTgt spid="37"/>
                                            </p:tgtEl>
                                            <p:attrNameLst>
                                              <p:attrName>ppt_x</p:attrName>
                                            </p:attrNameLst>
                                          </p:cBhvr>
                                          <p:tavLst>
                                            <p:tav tm="0">
                                              <p:val>
                                                <p:strVal val="1+#ppt_w/2"/>
                                              </p:val>
                                            </p:tav>
                                            <p:tav tm="100000">
                                              <p:val>
                                                <p:strVal val="#ppt_x"/>
                                              </p:val>
                                            </p:tav>
                                          </p:tavLst>
                                        </p:anim>
                                        <p:anim calcmode="lin" valueType="num">
                                          <p:cBhvr additive="base">
                                            <p:cTn id="55" dur="550" fill="hold"/>
                                            <p:tgtEl>
                                              <p:spTgt spid="37"/>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14:presetBounceEnd="50000">
                                      <p:stCondLst>
                                        <p:cond delay="250"/>
                                      </p:stCondLst>
                                      <p:childTnLst>
                                        <p:set>
                                          <p:cBhvr>
                                            <p:cTn id="57" dur="1" fill="hold">
                                              <p:stCondLst>
                                                <p:cond delay="0"/>
                                              </p:stCondLst>
                                            </p:cTn>
                                            <p:tgtEl>
                                              <p:spTgt spid="40"/>
                                            </p:tgtEl>
                                            <p:attrNameLst>
                                              <p:attrName>style.visibility</p:attrName>
                                            </p:attrNameLst>
                                          </p:cBhvr>
                                          <p:to>
                                            <p:strVal val="visible"/>
                                          </p:to>
                                        </p:set>
                                        <p:anim calcmode="lin" valueType="num" p14:bounceEnd="50000">
                                          <p:cBhvr additive="base">
                                            <p:cTn id="58" dur="300" fill="hold"/>
                                            <p:tgtEl>
                                              <p:spTgt spid="40"/>
                                            </p:tgtEl>
                                            <p:attrNameLst>
                                              <p:attrName>ppt_x</p:attrName>
                                            </p:attrNameLst>
                                          </p:cBhvr>
                                          <p:tavLst>
                                            <p:tav tm="0">
                                              <p:val>
                                                <p:strVal val="1+#ppt_w/2"/>
                                              </p:val>
                                            </p:tav>
                                            <p:tav tm="100000">
                                              <p:val>
                                                <p:strVal val="#ppt_x"/>
                                              </p:val>
                                            </p:tav>
                                          </p:tavLst>
                                        </p:anim>
                                        <p:anim calcmode="lin" valueType="num" p14:bounceEnd="50000">
                                          <p:cBhvr additive="base">
                                            <p:cTn id="59" dur="300" fill="hold"/>
                                            <p:tgtEl>
                                              <p:spTgt spid="40"/>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2" presetClass="entr" presetSubtype="2"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fill="hold"/>
                                            <p:tgtEl>
                                              <p:spTgt spid="41"/>
                                            </p:tgtEl>
                                            <p:attrNameLst>
                                              <p:attrName>ppt_x</p:attrName>
                                            </p:attrNameLst>
                                          </p:cBhvr>
                                          <p:tavLst>
                                            <p:tav tm="0">
                                              <p:val>
                                                <p:strVal val="1+#ppt_w/2"/>
                                              </p:val>
                                            </p:tav>
                                            <p:tav tm="100000">
                                              <p:val>
                                                <p:strVal val="#ppt_x"/>
                                              </p:val>
                                            </p:tav>
                                          </p:tavLst>
                                        </p:anim>
                                        <p:anim calcmode="lin" valueType="num">
                                          <p:cBhvr additive="base">
                                            <p:cTn id="64" dur="500" fill="hold"/>
                                            <p:tgtEl>
                                              <p:spTgt spid="41"/>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14:presetBounceEnd="50000">
                                      <p:stCondLst>
                                        <p:cond delay="250"/>
                                      </p:stCondLst>
                                      <p:childTnLst>
                                        <p:set>
                                          <p:cBhvr>
                                            <p:cTn id="66" dur="1" fill="hold">
                                              <p:stCondLst>
                                                <p:cond delay="0"/>
                                              </p:stCondLst>
                                            </p:cTn>
                                            <p:tgtEl>
                                              <p:spTgt spid="44"/>
                                            </p:tgtEl>
                                            <p:attrNameLst>
                                              <p:attrName>style.visibility</p:attrName>
                                            </p:attrNameLst>
                                          </p:cBhvr>
                                          <p:to>
                                            <p:strVal val="visible"/>
                                          </p:to>
                                        </p:set>
                                        <p:anim calcmode="lin" valueType="num" p14:bounceEnd="50000">
                                          <p:cBhvr additive="base">
                                            <p:cTn id="67" dur="300" fill="hold"/>
                                            <p:tgtEl>
                                              <p:spTgt spid="44"/>
                                            </p:tgtEl>
                                            <p:attrNameLst>
                                              <p:attrName>ppt_x</p:attrName>
                                            </p:attrNameLst>
                                          </p:cBhvr>
                                          <p:tavLst>
                                            <p:tav tm="0">
                                              <p:val>
                                                <p:strVal val="1+#ppt_w/2"/>
                                              </p:val>
                                            </p:tav>
                                            <p:tav tm="100000">
                                              <p:val>
                                                <p:strVal val="#ppt_x"/>
                                              </p:val>
                                            </p:tav>
                                          </p:tavLst>
                                        </p:anim>
                                        <p:anim calcmode="lin" valueType="num" p14:bounceEnd="50000">
                                          <p:cBhvr additive="base">
                                            <p:cTn id="68" dur="3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6" grpId="0"/>
          <p:bldP spid="40" grpId="0"/>
          <p:bldP spid="44" grpId="0"/>
          <p:bldP spid="48" grpId="0"/>
          <p:bldP spid="49" grpId="0"/>
          <p:bldP spid="5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600"/>
                                            <p:tgtEl>
                                              <p:spTgt spid="45"/>
                                            </p:tgtEl>
                                          </p:cBhvr>
                                        </p:animEffect>
                                        <p:anim calcmode="lin" valueType="num">
                                          <p:cBhvr>
                                            <p:cTn id="13" dur="600" fill="hold"/>
                                            <p:tgtEl>
                                              <p:spTgt spid="45"/>
                                            </p:tgtEl>
                                            <p:attrNameLst>
                                              <p:attrName>ppt_x</p:attrName>
                                            </p:attrNameLst>
                                          </p:cBhvr>
                                          <p:tavLst>
                                            <p:tav tm="0">
                                              <p:val>
                                                <p:strVal val="#ppt_x"/>
                                              </p:val>
                                            </p:tav>
                                            <p:tav tm="100000">
                                              <p:val>
                                                <p:strVal val="#ppt_x"/>
                                              </p:val>
                                            </p:tav>
                                          </p:tavLst>
                                        </p:anim>
                                        <p:anim calcmode="lin" valueType="num">
                                          <p:cBhvr>
                                            <p:cTn id="14" dur="600" fill="hold"/>
                                            <p:tgtEl>
                                              <p:spTgt spid="4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500" fill="hold"/>
                                            <p:tgtEl>
                                              <p:spTgt spid="51"/>
                                            </p:tgtEl>
                                            <p:attrNameLst>
                                              <p:attrName>ppt_x</p:attrName>
                                            </p:attrNameLst>
                                          </p:cBhvr>
                                          <p:tavLst>
                                            <p:tav tm="0">
                                              <p:val>
                                                <p:strVal val="0-#ppt_w/2"/>
                                              </p:val>
                                            </p:tav>
                                            <p:tav tm="100000">
                                              <p:val>
                                                <p:strVal val="#ppt_x"/>
                                              </p:val>
                                            </p:tav>
                                          </p:tavLst>
                                        </p:anim>
                                        <p:anim calcmode="lin" valueType="num">
                                          <p:cBhvr additive="base">
                                            <p:cTn id="19" dur="500" fill="hold"/>
                                            <p:tgtEl>
                                              <p:spTgt spid="51"/>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15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300" fill="hold"/>
                                            <p:tgtEl>
                                              <p:spTgt spid="48"/>
                                            </p:tgtEl>
                                            <p:attrNameLst>
                                              <p:attrName>ppt_x</p:attrName>
                                            </p:attrNameLst>
                                          </p:cBhvr>
                                          <p:tavLst>
                                            <p:tav tm="0">
                                              <p:val>
                                                <p:strVal val="0-#ppt_w/2"/>
                                              </p:val>
                                            </p:tav>
                                            <p:tav tm="100000">
                                              <p:val>
                                                <p:strVal val="#ppt_x"/>
                                              </p:val>
                                            </p:tav>
                                          </p:tavLst>
                                        </p:anim>
                                        <p:anim calcmode="lin" valueType="num">
                                          <p:cBhvr additive="base">
                                            <p:cTn id="23" dur="300" fill="hold"/>
                                            <p:tgtEl>
                                              <p:spTgt spid="4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50" fill="hold"/>
                                            <p:tgtEl>
                                              <p:spTgt spid="54"/>
                                            </p:tgtEl>
                                            <p:attrNameLst>
                                              <p:attrName>ppt_x</p:attrName>
                                            </p:attrNameLst>
                                          </p:cBhvr>
                                          <p:tavLst>
                                            <p:tav tm="0">
                                              <p:val>
                                                <p:strVal val="0-#ppt_w/2"/>
                                              </p:val>
                                            </p:tav>
                                            <p:tav tm="100000">
                                              <p:val>
                                                <p:strVal val="#ppt_x"/>
                                              </p:val>
                                            </p:tav>
                                          </p:tavLst>
                                        </p:anim>
                                        <p:anim calcmode="lin" valueType="num">
                                          <p:cBhvr additive="base">
                                            <p:cTn id="28" dur="550" fill="hold"/>
                                            <p:tgtEl>
                                              <p:spTgt spid="5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300" fill="hold"/>
                                            <p:tgtEl>
                                              <p:spTgt spid="49"/>
                                            </p:tgtEl>
                                            <p:attrNameLst>
                                              <p:attrName>ppt_x</p:attrName>
                                            </p:attrNameLst>
                                          </p:cBhvr>
                                          <p:tavLst>
                                            <p:tav tm="0">
                                              <p:val>
                                                <p:strVal val="0-#ppt_w/2"/>
                                              </p:val>
                                            </p:tav>
                                            <p:tav tm="100000">
                                              <p:val>
                                                <p:strVal val="#ppt_x"/>
                                              </p:val>
                                            </p:tav>
                                          </p:tavLst>
                                        </p:anim>
                                        <p:anim calcmode="lin" valueType="num">
                                          <p:cBhvr additive="base">
                                            <p:cTn id="32" dur="300" fill="hold"/>
                                            <p:tgtEl>
                                              <p:spTgt spid="4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0-#ppt_w/2"/>
                                              </p:val>
                                            </p:tav>
                                            <p:tav tm="100000">
                                              <p:val>
                                                <p:strVal val="#ppt_x"/>
                                              </p:val>
                                            </p:tav>
                                          </p:tavLst>
                                        </p:anim>
                                        <p:anim calcmode="lin" valueType="num">
                                          <p:cBhvr additive="base">
                                            <p:cTn id="37" dur="500" fill="hold"/>
                                            <p:tgtEl>
                                              <p:spTgt spid="5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250"/>
                                      </p:stCondLst>
                                      <p:childTnLst>
                                        <p:set>
                                          <p:cBhvr>
                                            <p:cTn id="39" dur="1" fill="hold">
                                              <p:stCondLst>
                                                <p:cond delay="0"/>
                                              </p:stCondLst>
                                            </p:cTn>
                                            <p:tgtEl>
                                              <p:spTgt spid="50"/>
                                            </p:tgtEl>
                                            <p:attrNameLst>
                                              <p:attrName>style.visibility</p:attrName>
                                            </p:attrNameLst>
                                          </p:cBhvr>
                                          <p:to>
                                            <p:strVal val="visible"/>
                                          </p:to>
                                        </p:set>
                                        <p:anim calcmode="lin" valueType="num">
                                          <p:cBhvr additive="base">
                                            <p:cTn id="40" dur="300" fill="hold"/>
                                            <p:tgtEl>
                                              <p:spTgt spid="50"/>
                                            </p:tgtEl>
                                            <p:attrNameLst>
                                              <p:attrName>ppt_x</p:attrName>
                                            </p:attrNameLst>
                                          </p:cBhvr>
                                          <p:tavLst>
                                            <p:tav tm="0">
                                              <p:val>
                                                <p:strVal val="0-#ppt_w/2"/>
                                              </p:val>
                                            </p:tav>
                                            <p:tav tm="100000">
                                              <p:val>
                                                <p:strVal val="#ppt_x"/>
                                              </p:val>
                                            </p:tav>
                                          </p:tavLst>
                                        </p:anim>
                                        <p:anim calcmode="lin" valueType="num">
                                          <p:cBhvr additive="base">
                                            <p:cTn id="41" dur="300" fill="hold"/>
                                            <p:tgtEl>
                                              <p:spTgt spid="50"/>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 presetClass="entr" presetSubtype="2"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1+#ppt_w/2"/>
                                              </p:val>
                                            </p:tav>
                                            <p:tav tm="100000">
                                              <p:val>
                                                <p:strVal val="#ppt_x"/>
                                              </p:val>
                                            </p:tav>
                                          </p:tavLst>
                                        </p:anim>
                                        <p:anim calcmode="lin" valueType="num">
                                          <p:cBhvr additive="base">
                                            <p:cTn id="46" dur="500" fill="hold"/>
                                            <p:tgtEl>
                                              <p:spTgt spid="33"/>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15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300" fill="hold"/>
                                            <p:tgtEl>
                                              <p:spTgt spid="36"/>
                                            </p:tgtEl>
                                            <p:attrNameLst>
                                              <p:attrName>ppt_x</p:attrName>
                                            </p:attrNameLst>
                                          </p:cBhvr>
                                          <p:tavLst>
                                            <p:tav tm="0">
                                              <p:val>
                                                <p:strVal val="1+#ppt_w/2"/>
                                              </p:val>
                                            </p:tav>
                                            <p:tav tm="100000">
                                              <p:val>
                                                <p:strVal val="#ppt_x"/>
                                              </p:val>
                                            </p:tav>
                                          </p:tavLst>
                                        </p:anim>
                                        <p:anim calcmode="lin" valueType="num">
                                          <p:cBhvr additive="base">
                                            <p:cTn id="50" dur="300" fill="hold"/>
                                            <p:tgtEl>
                                              <p:spTgt spid="36"/>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2" presetClass="entr" presetSubtype="2"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50" fill="hold"/>
                                            <p:tgtEl>
                                              <p:spTgt spid="37"/>
                                            </p:tgtEl>
                                            <p:attrNameLst>
                                              <p:attrName>ppt_x</p:attrName>
                                            </p:attrNameLst>
                                          </p:cBhvr>
                                          <p:tavLst>
                                            <p:tav tm="0">
                                              <p:val>
                                                <p:strVal val="1+#ppt_w/2"/>
                                              </p:val>
                                            </p:tav>
                                            <p:tav tm="100000">
                                              <p:val>
                                                <p:strVal val="#ppt_x"/>
                                              </p:val>
                                            </p:tav>
                                          </p:tavLst>
                                        </p:anim>
                                        <p:anim calcmode="lin" valueType="num">
                                          <p:cBhvr additive="base">
                                            <p:cTn id="55" dur="550" fill="hold"/>
                                            <p:tgtEl>
                                              <p:spTgt spid="37"/>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25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300" fill="hold"/>
                                            <p:tgtEl>
                                              <p:spTgt spid="40"/>
                                            </p:tgtEl>
                                            <p:attrNameLst>
                                              <p:attrName>ppt_x</p:attrName>
                                            </p:attrNameLst>
                                          </p:cBhvr>
                                          <p:tavLst>
                                            <p:tav tm="0">
                                              <p:val>
                                                <p:strVal val="1+#ppt_w/2"/>
                                              </p:val>
                                            </p:tav>
                                            <p:tav tm="100000">
                                              <p:val>
                                                <p:strVal val="#ppt_x"/>
                                              </p:val>
                                            </p:tav>
                                          </p:tavLst>
                                        </p:anim>
                                        <p:anim calcmode="lin" valueType="num">
                                          <p:cBhvr additive="base">
                                            <p:cTn id="59" dur="300" fill="hold"/>
                                            <p:tgtEl>
                                              <p:spTgt spid="40"/>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2" presetClass="entr" presetSubtype="2"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fill="hold"/>
                                            <p:tgtEl>
                                              <p:spTgt spid="41"/>
                                            </p:tgtEl>
                                            <p:attrNameLst>
                                              <p:attrName>ppt_x</p:attrName>
                                            </p:attrNameLst>
                                          </p:cBhvr>
                                          <p:tavLst>
                                            <p:tav tm="0">
                                              <p:val>
                                                <p:strVal val="1+#ppt_w/2"/>
                                              </p:val>
                                            </p:tav>
                                            <p:tav tm="100000">
                                              <p:val>
                                                <p:strVal val="#ppt_x"/>
                                              </p:val>
                                            </p:tav>
                                          </p:tavLst>
                                        </p:anim>
                                        <p:anim calcmode="lin" valueType="num">
                                          <p:cBhvr additive="base">
                                            <p:cTn id="64" dur="500" fill="hold"/>
                                            <p:tgtEl>
                                              <p:spTgt spid="41"/>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25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300" fill="hold"/>
                                            <p:tgtEl>
                                              <p:spTgt spid="44"/>
                                            </p:tgtEl>
                                            <p:attrNameLst>
                                              <p:attrName>ppt_x</p:attrName>
                                            </p:attrNameLst>
                                          </p:cBhvr>
                                          <p:tavLst>
                                            <p:tav tm="0">
                                              <p:val>
                                                <p:strVal val="1+#ppt_w/2"/>
                                              </p:val>
                                            </p:tav>
                                            <p:tav tm="100000">
                                              <p:val>
                                                <p:strVal val="#ppt_x"/>
                                              </p:val>
                                            </p:tav>
                                          </p:tavLst>
                                        </p:anim>
                                        <p:anim calcmode="lin" valueType="num">
                                          <p:cBhvr additive="base">
                                            <p:cTn id="68" dur="3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6" grpId="0"/>
          <p:bldP spid="40" grpId="0"/>
          <p:bldP spid="44" grpId="0"/>
          <p:bldP spid="48" grpId="0"/>
          <p:bldP spid="49" grpId="0"/>
          <p:bldP spid="50"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2" name="组合 271"/>
          <p:cNvGrpSpPr/>
          <p:nvPr/>
        </p:nvGrpSpPr>
        <p:grpSpPr>
          <a:xfrm>
            <a:off x="6666915" y="2446864"/>
            <a:ext cx="1144782" cy="2958347"/>
            <a:chOff x="5020137" y="1827564"/>
            <a:chExt cx="858698" cy="2218760"/>
          </a:xfrm>
          <a:solidFill>
            <a:schemeClr val="accent3"/>
          </a:solidFill>
        </p:grpSpPr>
        <p:sp>
          <p:nvSpPr>
            <p:cNvPr id="273" name="Freeform 6"/>
            <p:cNvSpPr/>
            <p:nvPr/>
          </p:nvSpPr>
          <p:spPr bwMode="auto">
            <a:xfrm>
              <a:off x="5020137"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4" name="Freeform 5"/>
            <p:cNvSpPr/>
            <p:nvPr/>
          </p:nvSpPr>
          <p:spPr bwMode="auto">
            <a:xfrm>
              <a:off x="5228338" y="1827564"/>
              <a:ext cx="442296" cy="353123"/>
            </a:xfrm>
            <a:custGeom>
              <a:avLst/>
              <a:gdLst>
                <a:gd name="T0" fmla="*/ 2448 w 2480"/>
                <a:gd name="T1" fmla="*/ 50 h 1980"/>
                <a:gd name="T2" fmla="*/ 2352 w 2480"/>
                <a:gd name="T3" fmla="*/ 162 h 1980"/>
                <a:gd name="T4" fmla="*/ 2184 w 2480"/>
                <a:gd name="T5" fmla="*/ 280 h 1980"/>
                <a:gd name="T6" fmla="*/ 2072 w 2480"/>
                <a:gd name="T7" fmla="*/ 324 h 1980"/>
                <a:gd name="T8" fmla="*/ 1938 w 2480"/>
                <a:gd name="T9" fmla="*/ 350 h 1980"/>
                <a:gd name="T10" fmla="*/ 1832 w 2480"/>
                <a:gd name="T11" fmla="*/ 252 h 1980"/>
                <a:gd name="T12" fmla="*/ 1670 w 2480"/>
                <a:gd name="T13" fmla="*/ 150 h 1980"/>
                <a:gd name="T14" fmla="*/ 1488 w 2480"/>
                <a:gd name="T15" fmla="*/ 82 h 1980"/>
                <a:gd name="T16" fmla="*/ 1290 w 2480"/>
                <a:gd name="T17" fmla="*/ 52 h 1980"/>
                <a:gd name="T18" fmla="*/ 1138 w 2480"/>
                <a:gd name="T19" fmla="*/ 56 h 1980"/>
                <a:gd name="T20" fmla="*/ 944 w 2480"/>
                <a:gd name="T21" fmla="*/ 96 h 1980"/>
                <a:gd name="T22" fmla="*/ 768 w 2480"/>
                <a:gd name="T23" fmla="*/ 174 h 1980"/>
                <a:gd name="T24" fmla="*/ 610 w 2480"/>
                <a:gd name="T25" fmla="*/ 284 h 1980"/>
                <a:gd name="T26" fmla="*/ 506 w 2480"/>
                <a:gd name="T27" fmla="*/ 344 h 1980"/>
                <a:gd name="T28" fmla="*/ 378 w 2480"/>
                <a:gd name="T29" fmla="*/ 314 h 1980"/>
                <a:gd name="T30" fmla="*/ 246 w 2480"/>
                <a:gd name="T31" fmla="*/ 252 h 1980"/>
                <a:gd name="T32" fmla="*/ 96 w 2480"/>
                <a:gd name="T33" fmla="*/ 130 h 1980"/>
                <a:gd name="T34" fmla="*/ 8 w 2480"/>
                <a:gd name="T35" fmla="*/ 14 h 1980"/>
                <a:gd name="T36" fmla="*/ 4 w 2480"/>
                <a:gd name="T37" fmla="*/ 62 h 1980"/>
                <a:gd name="T38" fmla="*/ 24 w 2480"/>
                <a:gd name="T39" fmla="*/ 176 h 1980"/>
                <a:gd name="T40" fmla="*/ 110 w 2480"/>
                <a:gd name="T41" fmla="*/ 358 h 1980"/>
                <a:gd name="T42" fmla="*/ 228 w 2480"/>
                <a:gd name="T43" fmla="*/ 488 h 1980"/>
                <a:gd name="T44" fmla="*/ 348 w 2480"/>
                <a:gd name="T45" fmla="*/ 572 h 1980"/>
                <a:gd name="T46" fmla="*/ 332 w 2480"/>
                <a:gd name="T47" fmla="*/ 686 h 1980"/>
                <a:gd name="T48" fmla="*/ 282 w 2480"/>
                <a:gd name="T49" fmla="*/ 900 h 1980"/>
                <a:gd name="T50" fmla="*/ 276 w 2480"/>
                <a:gd name="T51" fmla="*/ 1064 h 1980"/>
                <a:gd name="T52" fmla="*/ 306 w 2480"/>
                <a:gd name="T53" fmla="*/ 1256 h 1980"/>
                <a:gd name="T54" fmla="*/ 370 w 2480"/>
                <a:gd name="T55" fmla="*/ 1434 h 1980"/>
                <a:gd name="T56" fmla="*/ 466 w 2480"/>
                <a:gd name="T57" fmla="*/ 1592 h 1980"/>
                <a:gd name="T58" fmla="*/ 590 w 2480"/>
                <a:gd name="T59" fmla="*/ 1728 h 1980"/>
                <a:gd name="T60" fmla="*/ 740 w 2480"/>
                <a:gd name="T61" fmla="*/ 1840 h 1980"/>
                <a:gd name="T62" fmla="*/ 908 w 2480"/>
                <a:gd name="T63" fmla="*/ 1922 h 1980"/>
                <a:gd name="T64" fmla="*/ 1092 w 2480"/>
                <a:gd name="T65" fmla="*/ 1968 h 1980"/>
                <a:gd name="T66" fmla="*/ 1240 w 2480"/>
                <a:gd name="T67" fmla="*/ 1980 h 1980"/>
                <a:gd name="T68" fmla="*/ 1434 w 2480"/>
                <a:gd name="T69" fmla="*/ 1960 h 1980"/>
                <a:gd name="T70" fmla="*/ 1616 w 2480"/>
                <a:gd name="T71" fmla="*/ 1904 h 1980"/>
                <a:gd name="T72" fmla="*/ 1780 w 2480"/>
                <a:gd name="T73" fmla="*/ 1814 h 1980"/>
                <a:gd name="T74" fmla="*/ 1922 w 2480"/>
                <a:gd name="T75" fmla="*/ 1696 h 1980"/>
                <a:gd name="T76" fmla="*/ 2040 w 2480"/>
                <a:gd name="T77" fmla="*/ 1554 h 1980"/>
                <a:gd name="T78" fmla="*/ 2128 w 2480"/>
                <a:gd name="T79" fmla="*/ 1390 h 1980"/>
                <a:gd name="T80" fmla="*/ 2184 w 2480"/>
                <a:gd name="T81" fmla="*/ 1210 h 1980"/>
                <a:gd name="T82" fmla="*/ 2204 w 2480"/>
                <a:gd name="T83" fmla="*/ 1014 h 1980"/>
                <a:gd name="T84" fmla="*/ 2190 w 2480"/>
                <a:gd name="T85" fmla="*/ 846 h 1980"/>
                <a:gd name="T86" fmla="*/ 2126 w 2480"/>
                <a:gd name="T87" fmla="*/ 634 h 1980"/>
                <a:gd name="T88" fmla="*/ 2160 w 2480"/>
                <a:gd name="T89" fmla="*/ 554 h 1980"/>
                <a:gd name="T90" fmla="*/ 2282 w 2480"/>
                <a:gd name="T91" fmla="*/ 460 h 1980"/>
                <a:gd name="T92" fmla="*/ 2394 w 2480"/>
                <a:gd name="T93" fmla="*/ 318 h 1980"/>
                <a:gd name="T94" fmla="*/ 2462 w 2480"/>
                <a:gd name="T95" fmla="*/ 150 h 1980"/>
                <a:gd name="T96" fmla="*/ 2478 w 2480"/>
                <a:gd name="T97" fmla="*/ 32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0" h="1980">
                  <a:moveTo>
                    <a:pt x="2480" y="0"/>
                  </a:moveTo>
                  <a:lnTo>
                    <a:pt x="2480" y="0"/>
                  </a:lnTo>
                  <a:lnTo>
                    <a:pt x="2472" y="14"/>
                  </a:lnTo>
                  <a:lnTo>
                    <a:pt x="2448" y="50"/>
                  </a:lnTo>
                  <a:lnTo>
                    <a:pt x="2432" y="74"/>
                  </a:lnTo>
                  <a:lnTo>
                    <a:pt x="2410" y="102"/>
                  </a:lnTo>
                  <a:lnTo>
                    <a:pt x="2384" y="130"/>
                  </a:lnTo>
                  <a:lnTo>
                    <a:pt x="2352" y="162"/>
                  </a:lnTo>
                  <a:lnTo>
                    <a:pt x="2318" y="192"/>
                  </a:lnTo>
                  <a:lnTo>
                    <a:pt x="2278" y="224"/>
                  </a:lnTo>
                  <a:lnTo>
                    <a:pt x="2234" y="252"/>
                  </a:lnTo>
                  <a:lnTo>
                    <a:pt x="2184" y="280"/>
                  </a:lnTo>
                  <a:lnTo>
                    <a:pt x="2158" y="292"/>
                  </a:lnTo>
                  <a:lnTo>
                    <a:pt x="2130" y="304"/>
                  </a:lnTo>
                  <a:lnTo>
                    <a:pt x="2102" y="314"/>
                  </a:lnTo>
                  <a:lnTo>
                    <a:pt x="2072" y="324"/>
                  </a:lnTo>
                  <a:lnTo>
                    <a:pt x="2040" y="332"/>
                  </a:lnTo>
                  <a:lnTo>
                    <a:pt x="2008" y="340"/>
                  </a:lnTo>
                  <a:lnTo>
                    <a:pt x="1974" y="344"/>
                  </a:lnTo>
                  <a:lnTo>
                    <a:pt x="1938" y="350"/>
                  </a:lnTo>
                  <a:lnTo>
                    <a:pt x="1938" y="350"/>
                  </a:lnTo>
                  <a:lnTo>
                    <a:pt x="1904" y="316"/>
                  </a:lnTo>
                  <a:lnTo>
                    <a:pt x="1868" y="284"/>
                  </a:lnTo>
                  <a:lnTo>
                    <a:pt x="1832" y="252"/>
                  </a:lnTo>
                  <a:lnTo>
                    <a:pt x="1794" y="224"/>
                  </a:lnTo>
                  <a:lnTo>
                    <a:pt x="1754" y="198"/>
                  </a:lnTo>
                  <a:lnTo>
                    <a:pt x="1712" y="174"/>
                  </a:lnTo>
                  <a:lnTo>
                    <a:pt x="1670" y="150"/>
                  </a:lnTo>
                  <a:lnTo>
                    <a:pt x="1626" y="130"/>
                  </a:lnTo>
                  <a:lnTo>
                    <a:pt x="1580" y="112"/>
                  </a:lnTo>
                  <a:lnTo>
                    <a:pt x="1534" y="96"/>
                  </a:lnTo>
                  <a:lnTo>
                    <a:pt x="1488" y="82"/>
                  </a:lnTo>
                  <a:lnTo>
                    <a:pt x="1440" y="70"/>
                  </a:lnTo>
                  <a:lnTo>
                    <a:pt x="1390" y="62"/>
                  </a:lnTo>
                  <a:lnTo>
                    <a:pt x="1342" y="56"/>
                  </a:lnTo>
                  <a:lnTo>
                    <a:pt x="1290" y="52"/>
                  </a:lnTo>
                  <a:lnTo>
                    <a:pt x="1240" y="50"/>
                  </a:lnTo>
                  <a:lnTo>
                    <a:pt x="1240" y="50"/>
                  </a:lnTo>
                  <a:lnTo>
                    <a:pt x="1188" y="52"/>
                  </a:lnTo>
                  <a:lnTo>
                    <a:pt x="1138" y="56"/>
                  </a:lnTo>
                  <a:lnTo>
                    <a:pt x="1088" y="62"/>
                  </a:lnTo>
                  <a:lnTo>
                    <a:pt x="1040" y="70"/>
                  </a:lnTo>
                  <a:lnTo>
                    <a:pt x="992" y="82"/>
                  </a:lnTo>
                  <a:lnTo>
                    <a:pt x="944" y="96"/>
                  </a:lnTo>
                  <a:lnTo>
                    <a:pt x="898" y="112"/>
                  </a:lnTo>
                  <a:lnTo>
                    <a:pt x="854" y="130"/>
                  </a:lnTo>
                  <a:lnTo>
                    <a:pt x="810" y="150"/>
                  </a:lnTo>
                  <a:lnTo>
                    <a:pt x="768" y="174"/>
                  </a:lnTo>
                  <a:lnTo>
                    <a:pt x="726" y="198"/>
                  </a:lnTo>
                  <a:lnTo>
                    <a:pt x="686" y="224"/>
                  </a:lnTo>
                  <a:lnTo>
                    <a:pt x="648" y="252"/>
                  </a:lnTo>
                  <a:lnTo>
                    <a:pt x="610" y="284"/>
                  </a:lnTo>
                  <a:lnTo>
                    <a:pt x="576" y="316"/>
                  </a:lnTo>
                  <a:lnTo>
                    <a:pt x="542" y="350"/>
                  </a:lnTo>
                  <a:lnTo>
                    <a:pt x="542" y="350"/>
                  </a:lnTo>
                  <a:lnTo>
                    <a:pt x="506" y="344"/>
                  </a:lnTo>
                  <a:lnTo>
                    <a:pt x="472" y="340"/>
                  </a:lnTo>
                  <a:lnTo>
                    <a:pt x="440" y="332"/>
                  </a:lnTo>
                  <a:lnTo>
                    <a:pt x="408" y="324"/>
                  </a:lnTo>
                  <a:lnTo>
                    <a:pt x="378" y="314"/>
                  </a:lnTo>
                  <a:lnTo>
                    <a:pt x="348" y="304"/>
                  </a:lnTo>
                  <a:lnTo>
                    <a:pt x="322" y="292"/>
                  </a:lnTo>
                  <a:lnTo>
                    <a:pt x="294" y="280"/>
                  </a:lnTo>
                  <a:lnTo>
                    <a:pt x="246" y="252"/>
                  </a:lnTo>
                  <a:lnTo>
                    <a:pt x="202" y="224"/>
                  </a:lnTo>
                  <a:lnTo>
                    <a:pt x="162" y="192"/>
                  </a:lnTo>
                  <a:lnTo>
                    <a:pt x="126" y="162"/>
                  </a:lnTo>
                  <a:lnTo>
                    <a:pt x="96" y="130"/>
                  </a:lnTo>
                  <a:lnTo>
                    <a:pt x="70" y="102"/>
                  </a:lnTo>
                  <a:lnTo>
                    <a:pt x="48" y="74"/>
                  </a:lnTo>
                  <a:lnTo>
                    <a:pt x="30" y="50"/>
                  </a:lnTo>
                  <a:lnTo>
                    <a:pt x="8" y="14"/>
                  </a:lnTo>
                  <a:lnTo>
                    <a:pt x="0" y="0"/>
                  </a:lnTo>
                  <a:lnTo>
                    <a:pt x="0" y="0"/>
                  </a:lnTo>
                  <a:lnTo>
                    <a:pt x="2" y="32"/>
                  </a:lnTo>
                  <a:lnTo>
                    <a:pt x="4" y="62"/>
                  </a:lnTo>
                  <a:lnTo>
                    <a:pt x="8" y="92"/>
                  </a:lnTo>
                  <a:lnTo>
                    <a:pt x="12" y="122"/>
                  </a:lnTo>
                  <a:lnTo>
                    <a:pt x="18" y="150"/>
                  </a:lnTo>
                  <a:lnTo>
                    <a:pt x="24" y="176"/>
                  </a:lnTo>
                  <a:lnTo>
                    <a:pt x="42" y="226"/>
                  </a:lnTo>
                  <a:lnTo>
                    <a:pt x="62" y="274"/>
                  </a:lnTo>
                  <a:lnTo>
                    <a:pt x="84" y="318"/>
                  </a:lnTo>
                  <a:lnTo>
                    <a:pt x="110" y="358"/>
                  </a:lnTo>
                  <a:lnTo>
                    <a:pt x="138" y="396"/>
                  </a:lnTo>
                  <a:lnTo>
                    <a:pt x="168" y="430"/>
                  </a:lnTo>
                  <a:lnTo>
                    <a:pt x="198" y="460"/>
                  </a:lnTo>
                  <a:lnTo>
                    <a:pt x="228" y="488"/>
                  </a:lnTo>
                  <a:lnTo>
                    <a:pt x="260" y="512"/>
                  </a:lnTo>
                  <a:lnTo>
                    <a:pt x="290" y="534"/>
                  </a:lnTo>
                  <a:lnTo>
                    <a:pt x="320" y="554"/>
                  </a:lnTo>
                  <a:lnTo>
                    <a:pt x="348" y="572"/>
                  </a:lnTo>
                  <a:lnTo>
                    <a:pt x="376" y="586"/>
                  </a:lnTo>
                  <a:lnTo>
                    <a:pt x="376" y="586"/>
                  </a:lnTo>
                  <a:lnTo>
                    <a:pt x="352" y="634"/>
                  </a:lnTo>
                  <a:lnTo>
                    <a:pt x="332" y="686"/>
                  </a:lnTo>
                  <a:lnTo>
                    <a:pt x="316" y="738"/>
                  </a:lnTo>
                  <a:lnTo>
                    <a:pt x="300" y="790"/>
                  </a:lnTo>
                  <a:lnTo>
                    <a:pt x="290" y="846"/>
                  </a:lnTo>
                  <a:lnTo>
                    <a:pt x="282" y="900"/>
                  </a:lnTo>
                  <a:lnTo>
                    <a:pt x="276" y="958"/>
                  </a:lnTo>
                  <a:lnTo>
                    <a:pt x="274" y="1014"/>
                  </a:lnTo>
                  <a:lnTo>
                    <a:pt x="274" y="1014"/>
                  </a:lnTo>
                  <a:lnTo>
                    <a:pt x="276" y="1064"/>
                  </a:lnTo>
                  <a:lnTo>
                    <a:pt x="280" y="1114"/>
                  </a:lnTo>
                  <a:lnTo>
                    <a:pt x="286" y="1162"/>
                  </a:lnTo>
                  <a:lnTo>
                    <a:pt x="294" y="1210"/>
                  </a:lnTo>
                  <a:lnTo>
                    <a:pt x="306" y="1256"/>
                  </a:lnTo>
                  <a:lnTo>
                    <a:pt x="318" y="1302"/>
                  </a:lnTo>
                  <a:lnTo>
                    <a:pt x="334" y="1346"/>
                  </a:lnTo>
                  <a:lnTo>
                    <a:pt x="350" y="1390"/>
                  </a:lnTo>
                  <a:lnTo>
                    <a:pt x="370" y="1434"/>
                  </a:lnTo>
                  <a:lnTo>
                    <a:pt x="392" y="1474"/>
                  </a:lnTo>
                  <a:lnTo>
                    <a:pt x="414" y="1516"/>
                  </a:lnTo>
                  <a:lnTo>
                    <a:pt x="440" y="1554"/>
                  </a:lnTo>
                  <a:lnTo>
                    <a:pt x="466" y="1592"/>
                  </a:lnTo>
                  <a:lnTo>
                    <a:pt x="496" y="1628"/>
                  </a:lnTo>
                  <a:lnTo>
                    <a:pt x="526" y="1664"/>
                  </a:lnTo>
                  <a:lnTo>
                    <a:pt x="558" y="1696"/>
                  </a:lnTo>
                  <a:lnTo>
                    <a:pt x="590" y="1728"/>
                  </a:lnTo>
                  <a:lnTo>
                    <a:pt x="626" y="1760"/>
                  </a:lnTo>
                  <a:lnTo>
                    <a:pt x="662" y="1788"/>
                  </a:lnTo>
                  <a:lnTo>
                    <a:pt x="700" y="1814"/>
                  </a:lnTo>
                  <a:lnTo>
                    <a:pt x="740" y="1840"/>
                  </a:lnTo>
                  <a:lnTo>
                    <a:pt x="780" y="1864"/>
                  </a:lnTo>
                  <a:lnTo>
                    <a:pt x="822" y="1884"/>
                  </a:lnTo>
                  <a:lnTo>
                    <a:pt x="864" y="1904"/>
                  </a:lnTo>
                  <a:lnTo>
                    <a:pt x="908" y="1922"/>
                  </a:lnTo>
                  <a:lnTo>
                    <a:pt x="952" y="1936"/>
                  </a:lnTo>
                  <a:lnTo>
                    <a:pt x="998" y="1950"/>
                  </a:lnTo>
                  <a:lnTo>
                    <a:pt x="1046" y="1960"/>
                  </a:lnTo>
                  <a:lnTo>
                    <a:pt x="1092" y="1968"/>
                  </a:lnTo>
                  <a:lnTo>
                    <a:pt x="1140" y="1974"/>
                  </a:lnTo>
                  <a:lnTo>
                    <a:pt x="1190" y="1978"/>
                  </a:lnTo>
                  <a:lnTo>
                    <a:pt x="1240" y="1980"/>
                  </a:lnTo>
                  <a:lnTo>
                    <a:pt x="1240" y="1980"/>
                  </a:lnTo>
                  <a:lnTo>
                    <a:pt x="1290" y="1978"/>
                  </a:lnTo>
                  <a:lnTo>
                    <a:pt x="1338" y="1974"/>
                  </a:lnTo>
                  <a:lnTo>
                    <a:pt x="1386" y="1968"/>
                  </a:lnTo>
                  <a:lnTo>
                    <a:pt x="1434" y="1960"/>
                  </a:lnTo>
                  <a:lnTo>
                    <a:pt x="1480" y="1950"/>
                  </a:lnTo>
                  <a:lnTo>
                    <a:pt x="1526" y="1936"/>
                  </a:lnTo>
                  <a:lnTo>
                    <a:pt x="1572" y="1922"/>
                  </a:lnTo>
                  <a:lnTo>
                    <a:pt x="1616" y="1904"/>
                  </a:lnTo>
                  <a:lnTo>
                    <a:pt x="1658" y="1884"/>
                  </a:lnTo>
                  <a:lnTo>
                    <a:pt x="1700" y="1864"/>
                  </a:lnTo>
                  <a:lnTo>
                    <a:pt x="1740" y="1840"/>
                  </a:lnTo>
                  <a:lnTo>
                    <a:pt x="1780" y="1814"/>
                  </a:lnTo>
                  <a:lnTo>
                    <a:pt x="1816" y="1788"/>
                  </a:lnTo>
                  <a:lnTo>
                    <a:pt x="1854" y="1760"/>
                  </a:lnTo>
                  <a:lnTo>
                    <a:pt x="1888" y="1728"/>
                  </a:lnTo>
                  <a:lnTo>
                    <a:pt x="1922" y="1696"/>
                  </a:lnTo>
                  <a:lnTo>
                    <a:pt x="1954" y="1664"/>
                  </a:lnTo>
                  <a:lnTo>
                    <a:pt x="1984" y="1628"/>
                  </a:lnTo>
                  <a:lnTo>
                    <a:pt x="2012" y="1592"/>
                  </a:lnTo>
                  <a:lnTo>
                    <a:pt x="2040" y="1554"/>
                  </a:lnTo>
                  <a:lnTo>
                    <a:pt x="2064" y="1516"/>
                  </a:lnTo>
                  <a:lnTo>
                    <a:pt x="2088" y="1474"/>
                  </a:lnTo>
                  <a:lnTo>
                    <a:pt x="2110" y="1434"/>
                  </a:lnTo>
                  <a:lnTo>
                    <a:pt x="2128" y="1390"/>
                  </a:lnTo>
                  <a:lnTo>
                    <a:pt x="2146" y="1346"/>
                  </a:lnTo>
                  <a:lnTo>
                    <a:pt x="2162" y="1302"/>
                  </a:lnTo>
                  <a:lnTo>
                    <a:pt x="2174" y="1256"/>
                  </a:lnTo>
                  <a:lnTo>
                    <a:pt x="2184" y="1210"/>
                  </a:lnTo>
                  <a:lnTo>
                    <a:pt x="2194" y="1162"/>
                  </a:lnTo>
                  <a:lnTo>
                    <a:pt x="2200" y="1114"/>
                  </a:lnTo>
                  <a:lnTo>
                    <a:pt x="2204" y="1064"/>
                  </a:lnTo>
                  <a:lnTo>
                    <a:pt x="2204" y="1014"/>
                  </a:lnTo>
                  <a:lnTo>
                    <a:pt x="2204" y="1014"/>
                  </a:lnTo>
                  <a:lnTo>
                    <a:pt x="2202" y="958"/>
                  </a:lnTo>
                  <a:lnTo>
                    <a:pt x="2198" y="900"/>
                  </a:lnTo>
                  <a:lnTo>
                    <a:pt x="2190" y="846"/>
                  </a:lnTo>
                  <a:lnTo>
                    <a:pt x="2178" y="790"/>
                  </a:lnTo>
                  <a:lnTo>
                    <a:pt x="2164" y="738"/>
                  </a:lnTo>
                  <a:lnTo>
                    <a:pt x="2146" y="686"/>
                  </a:lnTo>
                  <a:lnTo>
                    <a:pt x="2126" y="634"/>
                  </a:lnTo>
                  <a:lnTo>
                    <a:pt x="2104" y="586"/>
                  </a:lnTo>
                  <a:lnTo>
                    <a:pt x="2104" y="586"/>
                  </a:lnTo>
                  <a:lnTo>
                    <a:pt x="2130" y="572"/>
                  </a:lnTo>
                  <a:lnTo>
                    <a:pt x="2160" y="554"/>
                  </a:lnTo>
                  <a:lnTo>
                    <a:pt x="2188" y="534"/>
                  </a:lnTo>
                  <a:lnTo>
                    <a:pt x="2220" y="512"/>
                  </a:lnTo>
                  <a:lnTo>
                    <a:pt x="2250" y="488"/>
                  </a:lnTo>
                  <a:lnTo>
                    <a:pt x="2282" y="460"/>
                  </a:lnTo>
                  <a:lnTo>
                    <a:pt x="2312" y="430"/>
                  </a:lnTo>
                  <a:lnTo>
                    <a:pt x="2340" y="396"/>
                  </a:lnTo>
                  <a:lnTo>
                    <a:pt x="2368" y="358"/>
                  </a:lnTo>
                  <a:lnTo>
                    <a:pt x="2394" y="318"/>
                  </a:lnTo>
                  <a:lnTo>
                    <a:pt x="2418" y="274"/>
                  </a:lnTo>
                  <a:lnTo>
                    <a:pt x="2438" y="226"/>
                  </a:lnTo>
                  <a:lnTo>
                    <a:pt x="2454" y="176"/>
                  </a:lnTo>
                  <a:lnTo>
                    <a:pt x="2462" y="150"/>
                  </a:lnTo>
                  <a:lnTo>
                    <a:pt x="2468" y="122"/>
                  </a:lnTo>
                  <a:lnTo>
                    <a:pt x="2472" y="92"/>
                  </a:lnTo>
                  <a:lnTo>
                    <a:pt x="2476" y="62"/>
                  </a:lnTo>
                  <a:lnTo>
                    <a:pt x="2478" y="32"/>
                  </a:lnTo>
                  <a:lnTo>
                    <a:pt x="2480" y="0"/>
                  </a:lnTo>
                  <a:lnTo>
                    <a:pt x="24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275" name="组合 274"/>
          <p:cNvGrpSpPr/>
          <p:nvPr/>
        </p:nvGrpSpPr>
        <p:grpSpPr>
          <a:xfrm>
            <a:off x="4380308" y="2233509"/>
            <a:ext cx="1144782" cy="3171703"/>
            <a:chOff x="3304959" y="1667547"/>
            <a:chExt cx="858698" cy="2378777"/>
          </a:xfrm>
          <a:solidFill>
            <a:schemeClr val="accent2"/>
          </a:solidFill>
        </p:grpSpPr>
        <p:sp>
          <p:nvSpPr>
            <p:cNvPr id="276" name="Freeform 6"/>
            <p:cNvSpPr>
              <a:spLocks noEditPoints="1"/>
            </p:cNvSpPr>
            <p:nvPr/>
          </p:nvSpPr>
          <p:spPr bwMode="auto">
            <a:xfrm flipH="1">
              <a:off x="3542202" y="1667547"/>
              <a:ext cx="384213" cy="106241"/>
            </a:xfrm>
            <a:custGeom>
              <a:avLst/>
              <a:gdLst>
                <a:gd name="T0" fmla="*/ 948 w 2112"/>
                <a:gd name="T1" fmla="*/ 2 h 584"/>
                <a:gd name="T2" fmla="*/ 644 w 2112"/>
                <a:gd name="T3" fmla="*/ 24 h 584"/>
                <a:gd name="T4" fmla="*/ 384 w 2112"/>
                <a:gd name="T5" fmla="*/ 66 h 584"/>
                <a:gd name="T6" fmla="*/ 180 w 2112"/>
                <a:gd name="T7" fmla="*/ 128 h 584"/>
                <a:gd name="T8" fmla="*/ 82 w 2112"/>
                <a:gd name="T9" fmla="*/ 178 h 584"/>
                <a:gd name="T10" fmla="*/ 32 w 2112"/>
                <a:gd name="T11" fmla="*/ 220 h 584"/>
                <a:gd name="T12" fmla="*/ 4 w 2112"/>
                <a:gd name="T13" fmla="*/ 262 h 584"/>
                <a:gd name="T14" fmla="*/ 0 w 2112"/>
                <a:gd name="T15" fmla="*/ 292 h 584"/>
                <a:gd name="T16" fmla="*/ 12 w 2112"/>
                <a:gd name="T17" fmla="*/ 336 h 584"/>
                <a:gd name="T18" fmla="*/ 46 w 2112"/>
                <a:gd name="T19" fmla="*/ 380 h 584"/>
                <a:gd name="T20" fmla="*/ 104 w 2112"/>
                <a:gd name="T21" fmla="*/ 420 h 584"/>
                <a:gd name="T22" fmla="*/ 240 w 2112"/>
                <a:gd name="T23" fmla="*/ 478 h 584"/>
                <a:gd name="T24" fmla="*/ 464 w 2112"/>
                <a:gd name="T25" fmla="*/ 534 h 584"/>
                <a:gd name="T26" fmla="*/ 742 w 2112"/>
                <a:gd name="T27" fmla="*/ 572 h 584"/>
                <a:gd name="T28" fmla="*/ 1056 w 2112"/>
                <a:gd name="T29" fmla="*/ 584 h 584"/>
                <a:gd name="T30" fmla="*/ 1268 w 2112"/>
                <a:gd name="T31" fmla="*/ 578 h 584"/>
                <a:gd name="T32" fmla="*/ 1560 w 2112"/>
                <a:gd name="T33" fmla="*/ 550 h 584"/>
                <a:gd name="T34" fmla="*/ 1802 w 2112"/>
                <a:gd name="T35" fmla="*/ 500 h 584"/>
                <a:gd name="T36" fmla="*/ 1984 w 2112"/>
                <a:gd name="T37" fmla="*/ 432 h 584"/>
                <a:gd name="T38" fmla="*/ 2048 w 2112"/>
                <a:gd name="T39" fmla="*/ 392 h 584"/>
                <a:gd name="T40" fmla="*/ 2090 w 2112"/>
                <a:gd name="T41" fmla="*/ 352 h 584"/>
                <a:gd name="T42" fmla="*/ 2110 w 2112"/>
                <a:gd name="T43" fmla="*/ 308 h 584"/>
                <a:gd name="T44" fmla="*/ 2110 w 2112"/>
                <a:gd name="T45" fmla="*/ 278 h 584"/>
                <a:gd name="T46" fmla="*/ 2090 w 2112"/>
                <a:gd name="T47" fmla="*/ 234 h 584"/>
                <a:gd name="T48" fmla="*/ 2048 w 2112"/>
                <a:gd name="T49" fmla="*/ 192 h 584"/>
                <a:gd name="T50" fmla="*/ 1984 w 2112"/>
                <a:gd name="T51" fmla="*/ 154 h 584"/>
                <a:gd name="T52" fmla="*/ 1802 w 2112"/>
                <a:gd name="T53" fmla="*/ 86 h 584"/>
                <a:gd name="T54" fmla="*/ 1560 w 2112"/>
                <a:gd name="T55" fmla="*/ 36 h 584"/>
                <a:gd name="T56" fmla="*/ 1268 w 2112"/>
                <a:gd name="T57" fmla="*/ 6 h 584"/>
                <a:gd name="T58" fmla="*/ 1056 w 2112"/>
                <a:gd name="T59" fmla="*/ 0 h 584"/>
                <a:gd name="T60" fmla="*/ 988 w 2112"/>
                <a:gd name="T61" fmla="*/ 486 h 584"/>
                <a:gd name="T62" fmla="*/ 796 w 2112"/>
                <a:gd name="T63" fmla="*/ 470 h 584"/>
                <a:gd name="T64" fmla="*/ 630 w 2112"/>
                <a:gd name="T65" fmla="*/ 442 h 584"/>
                <a:gd name="T66" fmla="*/ 500 w 2112"/>
                <a:gd name="T67" fmla="*/ 400 h 584"/>
                <a:gd name="T68" fmla="*/ 416 w 2112"/>
                <a:gd name="T69" fmla="*/ 350 h 584"/>
                <a:gd name="T70" fmla="*/ 394 w 2112"/>
                <a:gd name="T71" fmla="*/ 322 h 584"/>
                <a:gd name="T72" fmla="*/ 386 w 2112"/>
                <a:gd name="T73" fmla="*/ 292 h 584"/>
                <a:gd name="T74" fmla="*/ 390 w 2112"/>
                <a:gd name="T75" fmla="*/ 272 h 584"/>
                <a:gd name="T76" fmla="*/ 408 w 2112"/>
                <a:gd name="T77" fmla="*/ 244 h 584"/>
                <a:gd name="T78" fmla="*/ 468 w 2112"/>
                <a:gd name="T79" fmla="*/ 200 h 584"/>
                <a:gd name="T80" fmla="*/ 582 w 2112"/>
                <a:gd name="T81" fmla="*/ 156 h 584"/>
                <a:gd name="T82" fmla="*/ 736 w 2112"/>
                <a:gd name="T83" fmla="*/ 122 h 584"/>
                <a:gd name="T84" fmla="*/ 920 w 2112"/>
                <a:gd name="T85" fmla="*/ 102 h 584"/>
                <a:gd name="T86" fmla="*/ 1056 w 2112"/>
                <a:gd name="T87" fmla="*/ 98 h 584"/>
                <a:gd name="T88" fmla="*/ 1254 w 2112"/>
                <a:gd name="T89" fmla="*/ 108 h 584"/>
                <a:gd name="T90" fmla="*/ 1430 w 2112"/>
                <a:gd name="T91" fmla="*/ 132 h 584"/>
                <a:gd name="T92" fmla="*/ 1572 w 2112"/>
                <a:gd name="T93" fmla="*/ 170 h 584"/>
                <a:gd name="T94" fmla="*/ 1672 w 2112"/>
                <a:gd name="T95" fmla="*/ 216 h 584"/>
                <a:gd name="T96" fmla="*/ 1712 w 2112"/>
                <a:gd name="T97" fmla="*/ 254 h 584"/>
                <a:gd name="T98" fmla="*/ 1724 w 2112"/>
                <a:gd name="T99" fmla="*/ 282 h 584"/>
                <a:gd name="T100" fmla="*/ 1724 w 2112"/>
                <a:gd name="T101" fmla="*/ 302 h 584"/>
                <a:gd name="T102" fmla="*/ 1712 w 2112"/>
                <a:gd name="T103" fmla="*/ 332 h 584"/>
                <a:gd name="T104" fmla="*/ 1672 w 2112"/>
                <a:gd name="T105" fmla="*/ 368 h 584"/>
                <a:gd name="T106" fmla="*/ 1572 w 2112"/>
                <a:gd name="T107" fmla="*/ 416 h 584"/>
                <a:gd name="T108" fmla="*/ 1430 w 2112"/>
                <a:gd name="T109" fmla="*/ 452 h 584"/>
                <a:gd name="T110" fmla="*/ 1254 w 2112"/>
                <a:gd name="T111" fmla="*/ 478 h 584"/>
                <a:gd name="T112" fmla="*/ 1056 w 2112"/>
                <a:gd name="T113" fmla="*/ 486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12" h="584">
                  <a:moveTo>
                    <a:pt x="1056" y="0"/>
                  </a:moveTo>
                  <a:lnTo>
                    <a:pt x="1056" y="0"/>
                  </a:lnTo>
                  <a:lnTo>
                    <a:pt x="948" y="2"/>
                  </a:lnTo>
                  <a:lnTo>
                    <a:pt x="842" y="6"/>
                  </a:lnTo>
                  <a:lnTo>
                    <a:pt x="742" y="14"/>
                  </a:lnTo>
                  <a:lnTo>
                    <a:pt x="644" y="24"/>
                  </a:lnTo>
                  <a:lnTo>
                    <a:pt x="552" y="36"/>
                  </a:lnTo>
                  <a:lnTo>
                    <a:pt x="464" y="50"/>
                  </a:lnTo>
                  <a:lnTo>
                    <a:pt x="384" y="66"/>
                  </a:lnTo>
                  <a:lnTo>
                    <a:pt x="308" y="86"/>
                  </a:lnTo>
                  <a:lnTo>
                    <a:pt x="240" y="106"/>
                  </a:lnTo>
                  <a:lnTo>
                    <a:pt x="180" y="128"/>
                  </a:lnTo>
                  <a:lnTo>
                    <a:pt x="126" y="154"/>
                  </a:lnTo>
                  <a:lnTo>
                    <a:pt x="104" y="166"/>
                  </a:lnTo>
                  <a:lnTo>
                    <a:pt x="82" y="178"/>
                  </a:lnTo>
                  <a:lnTo>
                    <a:pt x="64" y="192"/>
                  </a:lnTo>
                  <a:lnTo>
                    <a:pt x="46" y="206"/>
                  </a:lnTo>
                  <a:lnTo>
                    <a:pt x="32" y="220"/>
                  </a:lnTo>
                  <a:lnTo>
                    <a:pt x="20" y="234"/>
                  </a:lnTo>
                  <a:lnTo>
                    <a:pt x="12" y="248"/>
                  </a:lnTo>
                  <a:lnTo>
                    <a:pt x="4" y="262"/>
                  </a:lnTo>
                  <a:lnTo>
                    <a:pt x="0" y="278"/>
                  </a:lnTo>
                  <a:lnTo>
                    <a:pt x="0" y="292"/>
                  </a:lnTo>
                  <a:lnTo>
                    <a:pt x="0" y="292"/>
                  </a:lnTo>
                  <a:lnTo>
                    <a:pt x="0" y="308"/>
                  </a:lnTo>
                  <a:lnTo>
                    <a:pt x="4" y="322"/>
                  </a:lnTo>
                  <a:lnTo>
                    <a:pt x="12" y="336"/>
                  </a:lnTo>
                  <a:lnTo>
                    <a:pt x="20" y="352"/>
                  </a:lnTo>
                  <a:lnTo>
                    <a:pt x="32" y="366"/>
                  </a:lnTo>
                  <a:lnTo>
                    <a:pt x="46" y="380"/>
                  </a:lnTo>
                  <a:lnTo>
                    <a:pt x="64" y="392"/>
                  </a:lnTo>
                  <a:lnTo>
                    <a:pt x="82" y="406"/>
                  </a:lnTo>
                  <a:lnTo>
                    <a:pt x="104" y="420"/>
                  </a:lnTo>
                  <a:lnTo>
                    <a:pt x="126" y="432"/>
                  </a:lnTo>
                  <a:lnTo>
                    <a:pt x="180" y="456"/>
                  </a:lnTo>
                  <a:lnTo>
                    <a:pt x="240" y="478"/>
                  </a:lnTo>
                  <a:lnTo>
                    <a:pt x="308" y="500"/>
                  </a:lnTo>
                  <a:lnTo>
                    <a:pt x="384" y="518"/>
                  </a:lnTo>
                  <a:lnTo>
                    <a:pt x="464" y="534"/>
                  </a:lnTo>
                  <a:lnTo>
                    <a:pt x="552" y="550"/>
                  </a:lnTo>
                  <a:lnTo>
                    <a:pt x="644" y="562"/>
                  </a:lnTo>
                  <a:lnTo>
                    <a:pt x="742" y="572"/>
                  </a:lnTo>
                  <a:lnTo>
                    <a:pt x="842" y="578"/>
                  </a:lnTo>
                  <a:lnTo>
                    <a:pt x="948" y="584"/>
                  </a:lnTo>
                  <a:lnTo>
                    <a:pt x="1056" y="584"/>
                  </a:lnTo>
                  <a:lnTo>
                    <a:pt x="1056" y="584"/>
                  </a:lnTo>
                  <a:lnTo>
                    <a:pt x="1164" y="584"/>
                  </a:lnTo>
                  <a:lnTo>
                    <a:pt x="1268" y="578"/>
                  </a:lnTo>
                  <a:lnTo>
                    <a:pt x="1370" y="572"/>
                  </a:lnTo>
                  <a:lnTo>
                    <a:pt x="1466" y="562"/>
                  </a:lnTo>
                  <a:lnTo>
                    <a:pt x="1560" y="550"/>
                  </a:lnTo>
                  <a:lnTo>
                    <a:pt x="1646" y="534"/>
                  </a:lnTo>
                  <a:lnTo>
                    <a:pt x="1728" y="518"/>
                  </a:lnTo>
                  <a:lnTo>
                    <a:pt x="1802" y="500"/>
                  </a:lnTo>
                  <a:lnTo>
                    <a:pt x="1870" y="478"/>
                  </a:lnTo>
                  <a:lnTo>
                    <a:pt x="1932" y="456"/>
                  </a:lnTo>
                  <a:lnTo>
                    <a:pt x="1984" y="432"/>
                  </a:lnTo>
                  <a:lnTo>
                    <a:pt x="2008" y="420"/>
                  </a:lnTo>
                  <a:lnTo>
                    <a:pt x="2030" y="406"/>
                  </a:lnTo>
                  <a:lnTo>
                    <a:pt x="2048" y="392"/>
                  </a:lnTo>
                  <a:lnTo>
                    <a:pt x="2064" y="380"/>
                  </a:lnTo>
                  <a:lnTo>
                    <a:pt x="2078" y="366"/>
                  </a:lnTo>
                  <a:lnTo>
                    <a:pt x="2090" y="352"/>
                  </a:lnTo>
                  <a:lnTo>
                    <a:pt x="2100" y="336"/>
                  </a:lnTo>
                  <a:lnTo>
                    <a:pt x="2106" y="322"/>
                  </a:lnTo>
                  <a:lnTo>
                    <a:pt x="2110" y="308"/>
                  </a:lnTo>
                  <a:lnTo>
                    <a:pt x="2112" y="292"/>
                  </a:lnTo>
                  <a:lnTo>
                    <a:pt x="2112" y="292"/>
                  </a:lnTo>
                  <a:lnTo>
                    <a:pt x="2110" y="278"/>
                  </a:lnTo>
                  <a:lnTo>
                    <a:pt x="2106" y="262"/>
                  </a:lnTo>
                  <a:lnTo>
                    <a:pt x="2100" y="248"/>
                  </a:lnTo>
                  <a:lnTo>
                    <a:pt x="2090" y="234"/>
                  </a:lnTo>
                  <a:lnTo>
                    <a:pt x="2078" y="220"/>
                  </a:lnTo>
                  <a:lnTo>
                    <a:pt x="2064" y="206"/>
                  </a:lnTo>
                  <a:lnTo>
                    <a:pt x="2048" y="192"/>
                  </a:lnTo>
                  <a:lnTo>
                    <a:pt x="2030" y="178"/>
                  </a:lnTo>
                  <a:lnTo>
                    <a:pt x="2008" y="166"/>
                  </a:lnTo>
                  <a:lnTo>
                    <a:pt x="1984" y="154"/>
                  </a:lnTo>
                  <a:lnTo>
                    <a:pt x="1932" y="128"/>
                  </a:lnTo>
                  <a:lnTo>
                    <a:pt x="1870" y="106"/>
                  </a:lnTo>
                  <a:lnTo>
                    <a:pt x="1802" y="86"/>
                  </a:lnTo>
                  <a:lnTo>
                    <a:pt x="1728" y="66"/>
                  </a:lnTo>
                  <a:lnTo>
                    <a:pt x="1646" y="50"/>
                  </a:lnTo>
                  <a:lnTo>
                    <a:pt x="1560" y="36"/>
                  </a:lnTo>
                  <a:lnTo>
                    <a:pt x="1466" y="24"/>
                  </a:lnTo>
                  <a:lnTo>
                    <a:pt x="1370" y="14"/>
                  </a:lnTo>
                  <a:lnTo>
                    <a:pt x="1268" y="6"/>
                  </a:lnTo>
                  <a:lnTo>
                    <a:pt x="1164" y="2"/>
                  </a:lnTo>
                  <a:lnTo>
                    <a:pt x="1056" y="0"/>
                  </a:lnTo>
                  <a:lnTo>
                    <a:pt x="1056" y="0"/>
                  </a:lnTo>
                  <a:close/>
                  <a:moveTo>
                    <a:pt x="1056" y="486"/>
                  </a:moveTo>
                  <a:lnTo>
                    <a:pt x="1056" y="486"/>
                  </a:lnTo>
                  <a:lnTo>
                    <a:pt x="988" y="486"/>
                  </a:lnTo>
                  <a:lnTo>
                    <a:pt x="920" y="482"/>
                  </a:lnTo>
                  <a:lnTo>
                    <a:pt x="856" y="478"/>
                  </a:lnTo>
                  <a:lnTo>
                    <a:pt x="796" y="470"/>
                  </a:lnTo>
                  <a:lnTo>
                    <a:pt x="736" y="462"/>
                  </a:lnTo>
                  <a:lnTo>
                    <a:pt x="682" y="452"/>
                  </a:lnTo>
                  <a:lnTo>
                    <a:pt x="630" y="442"/>
                  </a:lnTo>
                  <a:lnTo>
                    <a:pt x="582" y="430"/>
                  </a:lnTo>
                  <a:lnTo>
                    <a:pt x="540" y="416"/>
                  </a:lnTo>
                  <a:lnTo>
                    <a:pt x="500" y="400"/>
                  </a:lnTo>
                  <a:lnTo>
                    <a:pt x="468" y="384"/>
                  </a:lnTo>
                  <a:lnTo>
                    <a:pt x="440" y="368"/>
                  </a:lnTo>
                  <a:lnTo>
                    <a:pt x="416" y="350"/>
                  </a:lnTo>
                  <a:lnTo>
                    <a:pt x="408" y="340"/>
                  </a:lnTo>
                  <a:lnTo>
                    <a:pt x="400" y="332"/>
                  </a:lnTo>
                  <a:lnTo>
                    <a:pt x="394" y="322"/>
                  </a:lnTo>
                  <a:lnTo>
                    <a:pt x="390" y="312"/>
                  </a:lnTo>
                  <a:lnTo>
                    <a:pt x="388" y="302"/>
                  </a:lnTo>
                  <a:lnTo>
                    <a:pt x="386" y="292"/>
                  </a:lnTo>
                  <a:lnTo>
                    <a:pt x="386" y="292"/>
                  </a:lnTo>
                  <a:lnTo>
                    <a:pt x="388" y="282"/>
                  </a:lnTo>
                  <a:lnTo>
                    <a:pt x="390" y="272"/>
                  </a:lnTo>
                  <a:lnTo>
                    <a:pt x="394" y="262"/>
                  </a:lnTo>
                  <a:lnTo>
                    <a:pt x="400" y="254"/>
                  </a:lnTo>
                  <a:lnTo>
                    <a:pt x="408" y="244"/>
                  </a:lnTo>
                  <a:lnTo>
                    <a:pt x="416" y="234"/>
                  </a:lnTo>
                  <a:lnTo>
                    <a:pt x="440" y="216"/>
                  </a:lnTo>
                  <a:lnTo>
                    <a:pt x="468" y="200"/>
                  </a:lnTo>
                  <a:lnTo>
                    <a:pt x="500" y="184"/>
                  </a:lnTo>
                  <a:lnTo>
                    <a:pt x="540" y="170"/>
                  </a:lnTo>
                  <a:lnTo>
                    <a:pt x="582" y="156"/>
                  </a:lnTo>
                  <a:lnTo>
                    <a:pt x="630" y="142"/>
                  </a:lnTo>
                  <a:lnTo>
                    <a:pt x="682" y="132"/>
                  </a:lnTo>
                  <a:lnTo>
                    <a:pt x="736" y="122"/>
                  </a:lnTo>
                  <a:lnTo>
                    <a:pt x="796" y="114"/>
                  </a:lnTo>
                  <a:lnTo>
                    <a:pt x="856" y="108"/>
                  </a:lnTo>
                  <a:lnTo>
                    <a:pt x="920" y="102"/>
                  </a:lnTo>
                  <a:lnTo>
                    <a:pt x="988" y="100"/>
                  </a:lnTo>
                  <a:lnTo>
                    <a:pt x="1056" y="98"/>
                  </a:lnTo>
                  <a:lnTo>
                    <a:pt x="1056" y="98"/>
                  </a:lnTo>
                  <a:lnTo>
                    <a:pt x="1124" y="100"/>
                  </a:lnTo>
                  <a:lnTo>
                    <a:pt x="1190" y="102"/>
                  </a:lnTo>
                  <a:lnTo>
                    <a:pt x="1254" y="108"/>
                  </a:lnTo>
                  <a:lnTo>
                    <a:pt x="1316" y="114"/>
                  </a:lnTo>
                  <a:lnTo>
                    <a:pt x="1374" y="122"/>
                  </a:lnTo>
                  <a:lnTo>
                    <a:pt x="1430" y="132"/>
                  </a:lnTo>
                  <a:lnTo>
                    <a:pt x="1482" y="142"/>
                  </a:lnTo>
                  <a:lnTo>
                    <a:pt x="1528" y="156"/>
                  </a:lnTo>
                  <a:lnTo>
                    <a:pt x="1572" y="170"/>
                  </a:lnTo>
                  <a:lnTo>
                    <a:pt x="1610" y="184"/>
                  </a:lnTo>
                  <a:lnTo>
                    <a:pt x="1644" y="200"/>
                  </a:lnTo>
                  <a:lnTo>
                    <a:pt x="1672" y="216"/>
                  </a:lnTo>
                  <a:lnTo>
                    <a:pt x="1694" y="234"/>
                  </a:lnTo>
                  <a:lnTo>
                    <a:pt x="1704" y="244"/>
                  </a:lnTo>
                  <a:lnTo>
                    <a:pt x="1712" y="254"/>
                  </a:lnTo>
                  <a:lnTo>
                    <a:pt x="1716" y="262"/>
                  </a:lnTo>
                  <a:lnTo>
                    <a:pt x="1722" y="272"/>
                  </a:lnTo>
                  <a:lnTo>
                    <a:pt x="1724" y="282"/>
                  </a:lnTo>
                  <a:lnTo>
                    <a:pt x="1724" y="292"/>
                  </a:lnTo>
                  <a:lnTo>
                    <a:pt x="1724" y="292"/>
                  </a:lnTo>
                  <a:lnTo>
                    <a:pt x="1724" y="302"/>
                  </a:lnTo>
                  <a:lnTo>
                    <a:pt x="1722" y="312"/>
                  </a:lnTo>
                  <a:lnTo>
                    <a:pt x="1716" y="322"/>
                  </a:lnTo>
                  <a:lnTo>
                    <a:pt x="1712" y="332"/>
                  </a:lnTo>
                  <a:lnTo>
                    <a:pt x="1704" y="340"/>
                  </a:lnTo>
                  <a:lnTo>
                    <a:pt x="1694" y="350"/>
                  </a:lnTo>
                  <a:lnTo>
                    <a:pt x="1672" y="368"/>
                  </a:lnTo>
                  <a:lnTo>
                    <a:pt x="1644" y="384"/>
                  </a:lnTo>
                  <a:lnTo>
                    <a:pt x="1610" y="400"/>
                  </a:lnTo>
                  <a:lnTo>
                    <a:pt x="1572" y="416"/>
                  </a:lnTo>
                  <a:lnTo>
                    <a:pt x="1528" y="430"/>
                  </a:lnTo>
                  <a:lnTo>
                    <a:pt x="1482" y="442"/>
                  </a:lnTo>
                  <a:lnTo>
                    <a:pt x="1430" y="452"/>
                  </a:lnTo>
                  <a:lnTo>
                    <a:pt x="1374" y="462"/>
                  </a:lnTo>
                  <a:lnTo>
                    <a:pt x="1316" y="470"/>
                  </a:lnTo>
                  <a:lnTo>
                    <a:pt x="1254" y="478"/>
                  </a:lnTo>
                  <a:lnTo>
                    <a:pt x="1190" y="482"/>
                  </a:lnTo>
                  <a:lnTo>
                    <a:pt x="1124" y="486"/>
                  </a:lnTo>
                  <a:lnTo>
                    <a:pt x="1056" y="486"/>
                  </a:lnTo>
                  <a:lnTo>
                    <a:pt x="1056" y="486"/>
                  </a:lnTo>
                  <a:close/>
                </a:path>
              </a:pathLst>
            </a:custGeom>
            <a:grpFill/>
            <a:ln>
              <a:noFill/>
            </a:ln>
          </p:spPr>
          <p:txBody>
            <a:bodyPr vert="horz" wrap="square" lIns="121920" tIns="60960" rIns="121920" bIns="60960" numCol="1" anchor="t" anchorCtr="0" compatLnSpc="1"/>
            <a:lstStyle/>
            <a:p>
              <a:endParaRPr lang="zh-CN" altLang="en-US" sz="2400">
                <a:solidFill>
                  <a:schemeClr val="tx1">
                    <a:lumMod val="50000"/>
                    <a:lumOff val="50000"/>
                  </a:schemeClr>
                </a:solidFill>
              </a:endParaRPr>
            </a:p>
          </p:txBody>
        </p:sp>
        <p:grpSp>
          <p:nvGrpSpPr>
            <p:cNvPr id="277" name="组合 276"/>
            <p:cNvGrpSpPr/>
            <p:nvPr/>
          </p:nvGrpSpPr>
          <p:grpSpPr>
            <a:xfrm flipH="1">
              <a:off x="3304959" y="1840848"/>
              <a:ext cx="858698" cy="2205476"/>
              <a:chOff x="3712369" y="1840848"/>
              <a:chExt cx="858698" cy="2205476"/>
            </a:xfrm>
            <a:grpFill/>
          </p:grpSpPr>
          <p:sp>
            <p:nvSpPr>
              <p:cNvPr id="278" name="Freeform 5"/>
              <p:cNvSpPr/>
              <p:nvPr/>
            </p:nvSpPr>
            <p:spPr bwMode="auto">
              <a:xfrm>
                <a:off x="3971795" y="1840848"/>
                <a:ext cx="339845" cy="339839"/>
              </a:xfrm>
              <a:custGeom>
                <a:avLst/>
                <a:gdLst>
                  <a:gd name="T0" fmla="*/ 486 w 486"/>
                  <a:gd name="T1" fmla="*/ 244 h 486"/>
                  <a:gd name="T2" fmla="*/ 482 w 486"/>
                  <a:gd name="T3" fmla="*/ 292 h 486"/>
                  <a:gd name="T4" fmla="*/ 468 w 486"/>
                  <a:gd name="T5" fmla="*/ 338 h 486"/>
                  <a:gd name="T6" fmla="*/ 444 w 486"/>
                  <a:gd name="T7" fmla="*/ 380 h 486"/>
                  <a:gd name="T8" fmla="*/ 416 w 486"/>
                  <a:gd name="T9" fmla="*/ 416 h 486"/>
                  <a:gd name="T10" fmla="*/ 380 w 486"/>
                  <a:gd name="T11" fmla="*/ 444 h 486"/>
                  <a:gd name="T12" fmla="*/ 338 w 486"/>
                  <a:gd name="T13" fmla="*/ 468 h 486"/>
                  <a:gd name="T14" fmla="*/ 292 w 486"/>
                  <a:gd name="T15" fmla="*/ 482 h 486"/>
                  <a:gd name="T16" fmla="*/ 244 w 486"/>
                  <a:gd name="T17" fmla="*/ 486 h 486"/>
                  <a:gd name="T18" fmla="*/ 218 w 486"/>
                  <a:gd name="T19" fmla="*/ 486 h 486"/>
                  <a:gd name="T20" fmla="*/ 170 w 486"/>
                  <a:gd name="T21" fmla="*/ 476 h 486"/>
                  <a:gd name="T22" fmla="*/ 128 w 486"/>
                  <a:gd name="T23" fmla="*/ 458 h 486"/>
                  <a:gd name="T24" fmla="*/ 88 w 486"/>
                  <a:gd name="T25" fmla="*/ 430 h 486"/>
                  <a:gd name="T26" fmla="*/ 56 w 486"/>
                  <a:gd name="T27" fmla="*/ 398 h 486"/>
                  <a:gd name="T28" fmla="*/ 30 w 486"/>
                  <a:gd name="T29" fmla="*/ 360 h 486"/>
                  <a:gd name="T30" fmla="*/ 12 w 486"/>
                  <a:gd name="T31" fmla="*/ 316 h 486"/>
                  <a:gd name="T32" fmla="*/ 2 w 486"/>
                  <a:gd name="T33" fmla="*/ 268 h 486"/>
                  <a:gd name="T34" fmla="*/ 0 w 486"/>
                  <a:gd name="T35" fmla="*/ 244 h 486"/>
                  <a:gd name="T36" fmla="*/ 6 w 486"/>
                  <a:gd name="T37" fmla="*/ 194 h 486"/>
                  <a:gd name="T38" fmla="*/ 20 w 486"/>
                  <a:gd name="T39" fmla="*/ 148 h 486"/>
                  <a:gd name="T40" fmla="*/ 42 w 486"/>
                  <a:gd name="T41" fmla="*/ 108 h 486"/>
                  <a:gd name="T42" fmla="*/ 72 w 486"/>
                  <a:gd name="T43" fmla="*/ 72 h 486"/>
                  <a:gd name="T44" fmla="*/ 108 w 486"/>
                  <a:gd name="T45" fmla="*/ 42 h 486"/>
                  <a:gd name="T46" fmla="*/ 148 w 486"/>
                  <a:gd name="T47" fmla="*/ 20 h 486"/>
                  <a:gd name="T48" fmla="*/ 194 w 486"/>
                  <a:gd name="T49" fmla="*/ 6 h 486"/>
                  <a:gd name="T50" fmla="*/ 244 w 486"/>
                  <a:gd name="T51" fmla="*/ 0 h 486"/>
                  <a:gd name="T52" fmla="*/ 268 w 486"/>
                  <a:gd name="T53" fmla="*/ 2 h 486"/>
                  <a:gd name="T54" fmla="*/ 316 w 486"/>
                  <a:gd name="T55" fmla="*/ 12 h 486"/>
                  <a:gd name="T56" fmla="*/ 360 w 486"/>
                  <a:gd name="T57" fmla="*/ 30 h 486"/>
                  <a:gd name="T58" fmla="*/ 398 w 486"/>
                  <a:gd name="T59" fmla="*/ 56 h 486"/>
                  <a:gd name="T60" fmla="*/ 430 w 486"/>
                  <a:gd name="T61" fmla="*/ 88 h 486"/>
                  <a:gd name="T62" fmla="*/ 458 w 486"/>
                  <a:gd name="T63" fmla="*/ 128 h 486"/>
                  <a:gd name="T64" fmla="*/ 476 w 486"/>
                  <a:gd name="T65" fmla="*/ 170 h 486"/>
                  <a:gd name="T66" fmla="*/ 486 w 486"/>
                  <a:gd name="T67" fmla="*/ 218 h 486"/>
                  <a:gd name="T68" fmla="*/ 486 w 486"/>
                  <a:gd name="T69" fmla="*/ 24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 h="486">
                    <a:moveTo>
                      <a:pt x="486" y="244"/>
                    </a:moveTo>
                    <a:lnTo>
                      <a:pt x="486" y="244"/>
                    </a:lnTo>
                    <a:lnTo>
                      <a:pt x="486" y="268"/>
                    </a:lnTo>
                    <a:lnTo>
                      <a:pt x="482" y="292"/>
                    </a:lnTo>
                    <a:lnTo>
                      <a:pt x="476" y="316"/>
                    </a:lnTo>
                    <a:lnTo>
                      <a:pt x="468" y="338"/>
                    </a:lnTo>
                    <a:lnTo>
                      <a:pt x="458" y="360"/>
                    </a:lnTo>
                    <a:lnTo>
                      <a:pt x="444" y="380"/>
                    </a:lnTo>
                    <a:lnTo>
                      <a:pt x="430" y="398"/>
                    </a:lnTo>
                    <a:lnTo>
                      <a:pt x="416" y="416"/>
                    </a:lnTo>
                    <a:lnTo>
                      <a:pt x="398" y="430"/>
                    </a:lnTo>
                    <a:lnTo>
                      <a:pt x="380" y="444"/>
                    </a:lnTo>
                    <a:lnTo>
                      <a:pt x="360" y="458"/>
                    </a:lnTo>
                    <a:lnTo>
                      <a:pt x="338" y="468"/>
                    </a:lnTo>
                    <a:lnTo>
                      <a:pt x="316" y="476"/>
                    </a:lnTo>
                    <a:lnTo>
                      <a:pt x="292" y="482"/>
                    </a:lnTo>
                    <a:lnTo>
                      <a:pt x="268" y="486"/>
                    </a:lnTo>
                    <a:lnTo>
                      <a:pt x="244" y="486"/>
                    </a:lnTo>
                    <a:lnTo>
                      <a:pt x="244" y="486"/>
                    </a:lnTo>
                    <a:lnTo>
                      <a:pt x="218" y="486"/>
                    </a:lnTo>
                    <a:lnTo>
                      <a:pt x="194" y="482"/>
                    </a:lnTo>
                    <a:lnTo>
                      <a:pt x="170" y="476"/>
                    </a:lnTo>
                    <a:lnTo>
                      <a:pt x="148" y="468"/>
                    </a:lnTo>
                    <a:lnTo>
                      <a:pt x="128" y="458"/>
                    </a:lnTo>
                    <a:lnTo>
                      <a:pt x="108" y="444"/>
                    </a:lnTo>
                    <a:lnTo>
                      <a:pt x="88" y="430"/>
                    </a:lnTo>
                    <a:lnTo>
                      <a:pt x="72" y="416"/>
                    </a:lnTo>
                    <a:lnTo>
                      <a:pt x="56" y="398"/>
                    </a:lnTo>
                    <a:lnTo>
                      <a:pt x="42" y="380"/>
                    </a:lnTo>
                    <a:lnTo>
                      <a:pt x="30" y="360"/>
                    </a:lnTo>
                    <a:lnTo>
                      <a:pt x="20" y="338"/>
                    </a:lnTo>
                    <a:lnTo>
                      <a:pt x="12" y="316"/>
                    </a:lnTo>
                    <a:lnTo>
                      <a:pt x="6" y="292"/>
                    </a:lnTo>
                    <a:lnTo>
                      <a:pt x="2" y="268"/>
                    </a:lnTo>
                    <a:lnTo>
                      <a:pt x="0" y="244"/>
                    </a:lnTo>
                    <a:lnTo>
                      <a:pt x="0" y="244"/>
                    </a:lnTo>
                    <a:lnTo>
                      <a:pt x="2" y="218"/>
                    </a:lnTo>
                    <a:lnTo>
                      <a:pt x="6" y="194"/>
                    </a:lnTo>
                    <a:lnTo>
                      <a:pt x="12" y="170"/>
                    </a:lnTo>
                    <a:lnTo>
                      <a:pt x="20" y="148"/>
                    </a:lnTo>
                    <a:lnTo>
                      <a:pt x="30" y="128"/>
                    </a:lnTo>
                    <a:lnTo>
                      <a:pt x="42" y="108"/>
                    </a:lnTo>
                    <a:lnTo>
                      <a:pt x="56" y="88"/>
                    </a:lnTo>
                    <a:lnTo>
                      <a:pt x="72" y="72"/>
                    </a:lnTo>
                    <a:lnTo>
                      <a:pt x="88" y="56"/>
                    </a:lnTo>
                    <a:lnTo>
                      <a:pt x="108" y="42"/>
                    </a:lnTo>
                    <a:lnTo>
                      <a:pt x="128" y="30"/>
                    </a:lnTo>
                    <a:lnTo>
                      <a:pt x="148" y="20"/>
                    </a:lnTo>
                    <a:lnTo>
                      <a:pt x="170" y="12"/>
                    </a:lnTo>
                    <a:lnTo>
                      <a:pt x="194" y="6"/>
                    </a:lnTo>
                    <a:lnTo>
                      <a:pt x="218" y="2"/>
                    </a:lnTo>
                    <a:lnTo>
                      <a:pt x="244" y="0"/>
                    </a:lnTo>
                    <a:lnTo>
                      <a:pt x="244" y="0"/>
                    </a:lnTo>
                    <a:lnTo>
                      <a:pt x="268" y="2"/>
                    </a:lnTo>
                    <a:lnTo>
                      <a:pt x="292" y="6"/>
                    </a:lnTo>
                    <a:lnTo>
                      <a:pt x="316" y="12"/>
                    </a:lnTo>
                    <a:lnTo>
                      <a:pt x="338" y="20"/>
                    </a:lnTo>
                    <a:lnTo>
                      <a:pt x="360" y="30"/>
                    </a:lnTo>
                    <a:lnTo>
                      <a:pt x="380" y="42"/>
                    </a:lnTo>
                    <a:lnTo>
                      <a:pt x="398" y="56"/>
                    </a:lnTo>
                    <a:lnTo>
                      <a:pt x="416" y="72"/>
                    </a:lnTo>
                    <a:lnTo>
                      <a:pt x="430" y="88"/>
                    </a:lnTo>
                    <a:lnTo>
                      <a:pt x="444" y="108"/>
                    </a:lnTo>
                    <a:lnTo>
                      <a:pt x="458" y="128"/>
                    </a:lnTo>
                    <a:lnTo>
                      <a:pt x="468" y="148"/>
                    </a:lnTo>
                    <a:lnTo>
                      <a:pt x="476" y="170"/>
                    </a:lnTo>
                    <a:lnTo>
                      <a:pt x="482" y="194"/>
                    </a:lnTo>
                    <a:lnTo>
                      <a:pt x="486" y="218"/>
                    </a:lnTo>
                    <a:lnTo>
                      <a:pt x="486" y="244"/>
                    </a:lnTo>
                    <a:lnTo>
                      <a:pt x="486" y="2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50000"/>
                      <a:lumOff val="50000"/>
                    </a:schemeClr>
                  </a:solidFill>
                </a:endParaRPr>
              </a:p>
            </p:txBody>
          </p:sp>
          <p:sp>
            <p:nvSpPr>
              <p:cNvPr id="279" name="Freeform 6"/>
              <p:cNvSpPr/>
              <p:nvPr/>
            </p:nvSpPr>
            <p:spPr bwMode="auto">
              <a:xfrm>
                <a:off x="3712369"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tx1">
                      <a:lumMod val="50000"/>
                      <a:lumOff val="50000"/>
                    </a:schemeClr>
                  </a:solidFill>
                </a:endParaRPr>
              </a:p>
            </p:txBody>
          </p:sp>
        </p:grpSp>
      </p:grpSp>
      <p:grpSp>
        <p:nvGrpSpPr>
          <p:cNvPr id="280" name="组合 279"/>
          <p:cNvGrpSpPr/>
          <p:nvPr/>
        </p:nvGrpSpPr>
        <p:grpSpPr>
          <a:xfrm>
            <a:off x="3929721" y="2682280"/>
            <a:ext cx="4332560" cy="2120721"/>
            <a:chOff x="2961056" y="2004125"/>
            <a:chExt cx="3249843" cy="1590541"/>
          </a:xfrm>
        </p:grpSpPr>
        <p:grpSp>
          <p:nvGrpSpPr>
            <p:cNvPr id="281" name="组合 280"/>
            <p:cNvGrpSpPr/>
            <p:nvPr/>
          </p:nvGrpSpPr>
          <p:grpSpPr>
            <a:xfrm>
              <a:off x="2961056" y="2004125"/>
              <a:ext cx="475466" cy="1590541"/>
              <a:chOff x="2961056" y="2004125"/>
              <a:chExt cx="475466" cy="1590541"/>
            </a:xfrm>
          </p:grpSpPr>
          <p:cxnSp>
            <p:nvCxnSpPr>
              <p:cNvPr id="286" name="直接连接符 285"/>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82" name="组合 281"/>
            <p:cNvGrpSpPr/>
            <p:nvPr/>
          </p:nvGrpSpPr>
          <p:grpSpPr>
            <a:xfrm flipH="1">
              <a:off x="5735433" y="2004125"/>
              <a:ext cx="475466" cy="1590541"/>
              <a:chOff x="2961056" y="2004125"/>
              <a:chExt cx="475466" cy="1590541"/>
            </a:xfrm>
          </p:grpSpPr>
          <p:cxnSp>
            <p:nvCxnSpPr>
              <p:cNvPr id="283" name="直接连接符 282"/>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89" name="组合 288"/>
          <p:cNvGrpSpPr/>
          <p:nvPr/>
        </p:nvGrpSpPr>
        <p:grpSpPr>
          <a:xfrm>
            <a:off x="682315" y="2411440"/>
            <a:ext cx="3242775" cy="3081213"/>
            <a:chOff x="511206" y="1775241"/>
            <a:chExt cx="2432398" cy="2310910"/>
          </a:xfrm>
        </p:grpSpPr>
        <p:sp>
          <p:nvSpPr>
            <p:cNvPr id="290" name="矩形 289"/>
            <p:cNvSpPr/>
            <p:nvPr/>
          </p:nvSpPr>
          <p:spPr>
            <a:xfrm>
              <a:off x="511206" y="1775241"/>
              <a:ext cx="2432398" cy="715580"/>
            </a:xfrm>
            <a:prstGeom prst="rect">
              <a:avLst/>
            </a:prstGeom>
          </p:spPr>
          <p:txBody>
            <a:bodyPr wrap="square">
              <a:spAutoFit/>
            </a:bodyPr>
            <a:lstStyle/>
            <a:p>
              <a:pPr algn="r">
                <a:lnSpc>
                  <a:spcPct val="150000"/>
                </a:lnSpc>
                <a:spcAft>
                  <a:spcPts val="600"/>
                </a:spcAft>
              </a:pPr>
              <a:r>
                <a:rPr lang="en-US" altLang="zh-CN" sz="1400" dirty="0">
                  <a:solidFill>
                    <a:schemeClr val="tx1">
                      <a:lumMod val="50000"/>
                      <a:lumOff val="50000"/>
                    </a:schemeClr>
                  </a:solidFill>
                  <a:latin typeface="+mj-ea"/>
                  <a:ea typeface="+mj-ea"/>
                </a:rPr>
                <a:t>ENTER YOUR TITLE</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我们坚持以客户为中心，快速响应客户需求，持续为客户创造长期价值进而成就客户。我们坚持以客户为中心</a:t>
              </a:r>
              <a:endParaRPr lang="en-US" altLang="zh-CN" sz="1000" dirty="0">
                <a:solidFill>
                  <a:schemeClr val="tx1">
                    <a:lumMod val="50000"/>
                    <a:lumOff val="50000"/>
                  </a:schemeClr>
                </a:solidFill>
                <a:latin typeface="+mn-ea"/>
              </a:endParaRPr>
            </a:p>
          </p:txBody>
        </p:sp>
        <p:sp>
          <p:nvSpPr>
            <p:cNvPr id="291" name="矩形 290"/>
            <p:cNvSpPr/>
            <p:nvPr/>
          </p:nvSpPr>
          <p:spPr>
            <a:xfrm>
              <a:off x="511206" y="2572906"/>
              <a:ext cx="2432398" cy="715580"/>
            </a:xfrm>
            <a:prstGeom prst="rect">
              <a:avLst/>
            </a:prstGeom>
          </p:spPr>
          <p:txBody>
            <a:bodyPr wrap="square">
              <a:spAutoFit/>
            </a:bodyPr>
            <a:lstStyle/>
            <a:p>
              <a:pPr algn="r">
                <a:lnSpc>
                  <a:spcPct val="150000"/>
                </a:lnSpc>
                <a:spcAft>
                  <a:spcPts val="600"/>
                </a:spcAft>
              </a:pPr>
              <a:r>
                <a:rPr lang="en-US" altLang="zh-CN" sz="1400" dirty="0">
                  <a:solidFill>
                    <a:schemeClr val="tx1">
                      <a:lumMod val="50000"/>
                      <a:lumOff val="50000"/>
                    </a:schemeClr>
                  </a:solidFill>
                  <a:latin typeface="+mj-ea"/>
                  <a:ea typeface="+mj-ea"/>
                </a:rPr>
                <a:t>ENTER YOUR TITLE</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我们坚持以客户为中心，快速响应客户需求，持续为客户创造长期价值进而成就客户。我们坚持以客户为中心</a:t>
              </a:r>
              <a:endParaRPr lang="en-US" altLang="zh-CN" sz="1000" dirty="0">
                <a:solidFill>
                  <a:schemeClr val="tx1">
                    <a:lumMod val="50000"/>
                    <a:lumOff val="50000"/>
                  </a:schemeClr>
                </a:solidFill>
                <a:latin typeface="+mn-ea"/>
              </a:endParaRPr>
            </a:p>
          </p:txBody>
        </p:sp>
        <p:sp>
          <p:nvSpPr>
            <p:cNvPr id="292" name="矩形 291"/>
            <p:cNvSpPr/>
            <p:nvPr/>
          </p:nvSpPr>
          <p:spPr>
            <a:xfrm>
              <a:off x="511206" y="3370571"/>
              <a:ext cx="2432398" cy="715580"/>
            </a:xfrm>
            <a:prstGeom prst="rect">
              <a:avLst/>
            </a:prstGeom>
          </p:spPr>
          <p:txBody>
            <a:bodyPr wrap="square">
              <a:spAutoFit/>
            </a:bodyPr>
            <a:lstStyle/>
            <a:p>
              <a:pPr algn="r">
                <a:lnSpc>
                  <a:spcPct val="150000"/>
                </a:lnSpc>
                <a:spcAft>
                  <a:spcPts val="600"/>
                </a:spcAft>
              </a:pPr>
              <a:r>
                <a:rPr lang="en-US" altLang="zh-CN" sz="1400" dirty="0">
                  <a:solidFill>
                    <a:schemeClr val="tx1">
                      <a:lumMod val="50000"/>
                      <a:lumOff val="50000"/>
                    </a:schemeClr>
                  </a:solidFill>
                  <a:latin typeface="+mj-ea"/>
                  <a:ea typeface="+mj-ea"/>
                </a:rPr>
                <a:t>ENTER YOUR TITLE</a:t>
              </a:r>
              <a:endParaRPr lang="en-US" altLang="zh-CN" sz="1400" dirty="0">
                <a:solidFill>
                  <a:schemeClr val="tx1">
                    <a:lumMod val="50000"/>
                    <a:lumOff val="50000"/>
                  </a:schemeClr>
                </a:solidFill>
                <a:latin typeface="+mj-ea"/>
                <a:ea typeface="+mj-ea"/>
              </a:endParaRPr>
            </a:p>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我们坚持以客户为中心，快速响应客户需求，持续为客户创造长期价值进而成就客户。我们坚持以客户为中心</a:t>
              </a:r>
              <a:endParaRPr lang="en-US" altLang="zh-CN" sz="1000" dirty="0">
                <a:solidFill>
                  <a:schemeClr val="tx1">
                    <a:lumMod val="50000"/>
                    <a:lumOff val="50000"/>
                  </a:schemeClr>
                </a:solidFill>
                <a:latin typeface="+mn-ea"/>
              </a:endParaRPr>
            </a:p>
          </p:txBody>
        </p:sp>
      </p:grpSp>
      <p:grpSp>
        <p:nvGrpSpPr>
          <p:cNvPr id="293" name="组合 292"/>
          <p:cNvGrpSpPr/>
          <p:nvPr/>
        </p:nvGrpSpPr>
        <p:grpSpPr>
          <a:xfrm>
            <a:off x="8279453" y="2411440"/>
            <a:ext cx="3242775" cy="3081213"/>
            <a:chOff x="6209800" y="1775241"/>
            <a:chExt cx="2432398" cy="2310910"/>
          </a:xfrm>
        </p:grpSpPr>
        <p:sp>
          <p:nvSpPr>
            <p:cNvPr id="294" name="矩形 293"/>
            <p:cNvSpPr/>
            <p:nvPr/>
          </p:nvSpPr>
          <p:spPr>
            <a:xfrm>
              <a:off x="6209800" y="1775241"/>
              <a:ext cx="2432398" cy="715580"/>
            </a:xfrm>
            <a:prstGeom prst="rect">
              <a:avLst/>
            </a:prstGeom>
          </p:spPr>
          <p:txBody>
            <a:bodyPr wrap="square">
              <a:spAutoFit/>
            </a:bodyPr>
            <a:lstStyle/>
            <a:p>
              <a:pPr>
                <a:lnSpc>
                  <a:spcPct val="150000"/>
                </a:lnSpc>
                <a:spcAft>
                  <a:spcPts val="600"/>
                </a:spcAft>
              </a:pPr>
              <a:r>
                <a:rPr lang="en-US" altLang="zh-CN" sz="1400" dirty="0">
                  <a:solidFill>
                    <a:schemeClr val="tx1">
                      <a:lumMod val="50000"/>
                      <a:lumOff val="50000"/>
                    </a:schemeClr>
                  </a:solidFill>
                  <a:latin typeface="+mj-ea"/>
                  <a:ea typeface="+mj-ea"/>
                </a:rPr>
                <a:t>ENTER YOUR TITLE</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我们坚持以客户为中心，快速响应客户需求，持续为客户创造长期价值进而成就客户。我们坚持以客户为中心</a:t>
              </a:r>
              <a:endParaRPr lang="en-US" altLang="zh-CN" sz="1000" dirty="0">
                <a:solidFill>
                  <a:schemeClr val="tx1">
                    <a:lumMod val="50000"/>
                    <a:lumOff val="50000"/>
                  </a:schemeClr>
                </a:solidFill>
                <a:latin typeface="+mn-ea"/>
              </a:endParaRPr>
            </a:p>
          </p:txBody>
        </p:sp>
        <p:sp>
          <p:nvSpPr>
            <p:cNvPr id="295" name="矩形 294"/>
            <p:cNvSpPr/>
            <p:nvPr/>
          </p:nvSpPr>
          <p:spPr>
            <a:xfrm>
              <a:off x="6209800" y="2572906"/>
              <a:ext cx="2432398" cy="715580"/>
            </a:xfrm>
            <a:prstGeom prst="rect">
              <a:avLst/>
            </a:prstGeom>
          </p:spPr>
          <p:txBody>
            <a:bodyPr wrap="square">
              <a:spAutoFit/>
            </a:bodyPr>
            <a:lstStyle/>
            <a:p>
              <a:pPr>
                <a:lnSpc>
                  <a:spcPct val="150000"/>
                </a:lnSpc>
                <a:spcAft>
                  <a:spcPts val="600"/>
                </a:spcAft>
              </a:pPr>
              <a:r>
                <a:rPr lang="en-US" altLang="zh-CN" sz="1400" dirty="0">
                  <a:solidFill>
                    <a:schemeClr val="tx1">
                      <a:lumMod val="50000"/>
                      <a:lumOff val="50000"/>
                    </a:schemeClr>
                  </a:solidFill>
                  <a:latin typeface="+mj-ea"/>
                  <a:ea typeface="+mj-ea"/>
                </a:rPr>
                <a:t>ENTER YOUR TITLE</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我们坚持以客户为中心，快速响应客户需求，持续为客户创造长期价值进而成就客户。我们坚持以客户为中心</a:t>
              </a:r>
              <a:endParaRPr lang="en-US" altLang="zh-CN" sz="1000" dirty="0">
                <a:solidFill>
                  <a:schemeClr val="tx1">
                    <a:lumMod val="50000"/>
                    <a:lumOff val="50000"/>
                  </a:schemeClr>
                </a:solidFill>
                <a:latin typeface="+mn-ea"/>
              </a:endParaRPr>
            </a:p>
          </p:txBody>
        </p:sp>
        <p:sp>
          <p:nvSpPr>
            <p:cNvPr id="296" name="矩形 295"/>
            <p:cNvSpPr/>
            <p:nvPr/>
          </p:nvSpPr>
          <p:spPr>
            <a:xfrm>
              <a:off x="6209800" y="3370571"/>
              <a:ext cx="2432398" cy="715580"/>
            </a:xfrm>
            <a:prstGeom prst="rect">
              <a:avLst/>
            </a:prstGeom>
          </p:spPr>
          <p:txBody>
            <a:bodyPr wrap="square">
              <a:spAutoFit/>
            </a:bodyPr>
            <a:lstStyle/>
            <a:p>
              <a:pPr>
                <a:lnSpc>
                  <a:spcPct val="150000"/>
                </a:lnSpc>
                <a:spcAft>
                  <a:spcPts val="600"/>
                </a:spcAft>
              </a:pPr>
              <a:r>
                <a:rPr lang="en-US" altLang="zh-CN" sz="1400" dirty="0">
                  <a:solidFill>
                    <a:schemeClr val="tx1">
                      <a:lumMod val="50000"/>
                      <a:lumOff val="50000"/>
                    </a:schemeClr>
                  </a:solidFill>
                  <a:latin typeface="+mj-ea"/>
                  <a:ea typeface="+mj-ea"/>
                </a:rPr>
                <a:t>ENTER YOUR TITLE</a:t>
              </a:r>
              <a:endParaRPr lang="en-US" altLang="zh-CN" sz="1400" dirty="0">
                <a:solidFill>
                  <a:schemeClr val="tx1">
                    <a:lumMod val="50000"/>
                    <a:lumOff val="50000"/>
                  </a:schemeClr>
                </a:solidFill>
                <a:latin typeface="+mj-ea"/>
                <a:ea typeface="+mj-ea"/>
              </a:endParaRPr>
            </a:p>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我们坚持以客户为中心，快速响应客户需求，持续为客户创造长期价值进而成就客户。我们坚持以客户为中心</a:t>
              </a:r>
              <a:endParaRPr lang="en-US" altLang="zh-CN" sz="1000" dirty="0">
                <a:solidFill>
                  <a:schemeClr val="tx1">
                    <a:lumMod val="50000"/>
                    <a:lumOff val="50000"/>
                  </a:schemeClr>
                </a:solidFill>
                <a:latin typeface="+mn-ea"/>
              </a:endParaRPr>
            </a:p>
          </p:txBody>
        </p:sp>
      </p:grpSp>
      <p:grpSp>
        <p:nvGrpSpPr>
          <p:cNvPr id="297" name="组合 296"/>
          <p:cNvGrpSpPr/>
          <p:nvPr/>
        </p:nvGrpSpPr>
        <p:grpSpPr>
          <a:xfrm>
            <a:off x="5826214" y="2797047"/>
            <a:ext cx="555553" cy="1440000"/>
            <a:chOff x="4365938" y="1924197"/>
            <a:chExt cx="416719" cy="1080000"/>
          </a:xfrm>
          <a:solidFill>
            <a:schemeClr val="accent4"/>
          </a:solidFill>
        </p:grpSpPr>
        <p:cxnSp>
          <p:nvCxnSpPr>
            <p:cNvPr id="298" name="直接连接符 297"/>
            <p:cNvCxnSpPr/>
            <p:nvPr/>
          </p:nvCxnSpPr>
          <p:spPr>
            <a:xfrm>
              <a:off x="4574297" y="1924197"/>
              <a:ext cx="0" cy="1080000"/>
            </a:xfrm>
            <a:prstGeom prst="line">
              <a:avLst/>
            </a:prstGeom>
            <a:grpFill/>
            <a:ln w="28575">
              <a:solidFill>
                <a:schemeClr val="accent1">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9" name="椭圆 298"/>
            <p:cNvSpPr/>
            <p:nvPr/>
          </p:nvSpPr>
          <p:spPr>
            <a:xfrm>
              <a:off x="4365938" y="2255838"/>
              <a:ext cx="416719" cy="416719"/>
            </a:xfrm>
            <a:prstGeom prst="ellipse">
              <a:avLst/>
            </a:prstGeom>
            <a:solidFill>
              <a:schemeClr val="accent1">
                <a:lumMod val="75000"/>
              </a:schemeClr>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300" name="矩形 299"/>
            <p:cNvSpPr/>
            <p:nvPr/>
          </p:nvSpPr>
          <p:spPr>
            <a:xfrm>
              <a:off x="4394454" y="2335712"/>
              <a:ext cx="360819" cy="284742"/>
            </a:xfrm>
            <a:prstGeom prst="rect">
              <a:avLst/>
            </a:prstGeom>
            <a:noFill/>
          </p:spPr>
          <p:txBody>
            <a:bodyPr wrap="none" anchor="ctr">
              <a:spAutoFit/>
            </a:bodyPr>
            <a:lstStyle/>
            <a:p>
              <a:pPr algn="ctr"/>
              <a:r>
                <a:rPr lang="en-US" altLang="zh-CN" sz="1865" dirty="0">
                  <a:solidFill>
                    <a:schemeClr val="bg1"/>
                  </a:solidFill>
                  <a:latin typeface="+mj-ea"/>
                  <a:ea typeface="+mj-ea"/>
                </a:rPr>
                <a:t>VS</a:t>
              </a:r>
              <a:endParaRPr lang="zh-CN" altLang="en-US" sz="1865" dirty="0">
                <a:solidFill>
                  <a:schemeClr val="bg1"/>
                </a:solidFill>
                <a:latin typeface="+mj-ea"/>
                <a:ea typeface="+mj-ea"/>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97"/>
                                        </p:tgtEl>
                                        <p:attrNameLst>
                                          <p:attrName>style.visibility</p:attrName>
                                        </p:attrNameLst>
                                      </p:cBhvr>
                                      <p:to>
                                        <p:strVal val="visible"/>
                                      </p:to>
                                    </p:set>
                                    <p:anim calcmode="lin" valueType="num">
                                      <p:cBhvr>
                                        <p:cTn id="7" dur="500" fill="hold"/>
                                        <p:tgtEl>
                                          <p:spTgt spid="297"/>
                                        </p:tgtEl>
                                        <p:attrNameLst>
                                          <p:attrName>ppt_w</p:attrName>
                                        </p:attrNameLst>
                                      </p:cBhvr>
                                      <p:tavLst>
                                        <p:tav tm="0">
                                          <p:val>
                                            <p:fltVal val="0"/>
                                          </p:val>
                                        </p:tav>
                                        <p:tav tm="100000">
                                          <p:val>
                                            <p:strVal val="#ppt_w"/>
                                          </p:val>
                                        </p:tav>
                                      </p:tavLst>
                                    </p:anim>
                                    <p:anim calcmode="lin" valueType="num">
                                      <p:cBhvr>
                                        <p:cTn id="8" dur="500" fill="hold"/>
                                        <p:tgtEl>
                                          <p:spTgt spid="297"/>
                                        </p:tgtEl>
                                        <p:attrNameLst>
                                          <p:attrName>ppt_h</p:attrName>
                                        </p:attrNameLst>
                                      </p:cBhvr>
                                      <p:tavLst>
                                        <p:tav tm="0">
                                          <p:val>
                                            <p:fltVal val="0"/>
                                          </p:val>
                                        </p:tav>
                                        <p:tav tm="100000">
                                          <p:val>
                                            <p:strVal val="#ppt_h"/>
                                          </p:val>
                                        </p:tav>
                                      </p:tavLst>
                                    </p:anim>
                                    <p:anim calcmode="lin" valueType="num">
                                      <p:cBhvr>
                                        <p:cTn id="9" dur="500" fill="hold"/>
                                        <p:tgtEl>
                                          <p:spTgt spid="297"/>
                                        </p:tgtEl>
                                        <p:attrNameLst>
                                          <p:attrName>style.rotation</p:attrName>
                                        </p:attrNameLst>
                                      </p:cBhvr>
                                      <p:tavLst>
                                        <p:tav tm="0">
                                          <p:val>
                                            <p:fltVal val="360"/>
                                          </p:val>
                                        </p:tav>
                                        <p:tav tm="100000">
                                          <p:val>
                                            <p:fltVal val="0"/>
                                          </p:val>
                                        </p:tav>
                                      </p:tavLst>
                                    </p:anim>
                                    <p:animEffect transition="in" filter="fade">
                                      <p:cBhvr>
                                        <p:cTn id="10" dur="500"/>
                                        <p:tgtEl>
                                          <p:spTgt spid="297"/>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275"/>
                                        </p:tgtEl>
                                        <p:attrNameLst>
                                          <p:attrName>style.visibility</p:attrName>
                                        </p:attrNameLst>
                                      </p:cBhvr>
                                      <p:to>
                                        <p:strVal val="visible"/>
                                      </p:to>
                                    </p:set>
                                    <p:anim calcmode="lin" valueType="num">
                                      <p:cBhvr additive="base">
                                        <p:cTn id="14" dur="500" fill="hold"/>
                                        <p:tgtEl>
                                          <p:spTgt spid="275"/>
                                        </p:tgtEl>
                                        <p:attrNameLst>
                                          <p:attrName>ppt_x</p:attrName>
                                        </p:attrNameLst>
                                      </p:cBhvr>
                                      <p:tavLst>
                                        <p:tav tm="0">
                                          <p:val>
                                            <p:strVal val="#ppt_x"/>
                                          </p:val>
                                        </p:tav>
                                        <p:tav tm="100000">
                                          <p:val>
                                            <p:strVal val="#ppt_x"/>
                                          </p:val>
                                        </p:tav>
                                      </p:tavLst>
                                    </p:anim>
                                    <p:anim calcmode="lin" valueType="num">
                                      <p:cBhvr additive="base">
                                        <p:cTn id="15" dur="500" fill="hold"/>
                                        <p:tgtEl>
                                          <p:spTgt spid="275"/>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72"/>
                                        </p:tgtEl>
                                        <p:attrNameLst>
                                          <p:attrName>style.visibility</p:attrName>
                                        </p:attrNameLst>
                                      </p:cBhvr>
                                      <p:to>
                                        <p:strVal val="visible"/>
                                      </p:to>
                                    </p:set>
                                    <p:anim calcmode="lin" valueType="num">
                                      <p:cBhvr additive="base">
                                        <p:cTn id="18" dur="500" fill="hold"/>
                                        <p:tgtEl>
                                          <p:spTgt spid="272"/>
                                        </p:tgtEl>
                                        <p:attrNameLst>
                                          <p:attrName>ppt_x</p:attrName>
                                        </p:attrNameLst>
                                      </p:cBhvr>
                                      <p:tavLst>
                                        <p:tav tm="0">
                                          <p:val>
                                            <p:strVal val="#ppt_x"/>
                                          </p:val>
                                        </p:tav>
                                        <p:tav tm="100000">
                                          <p:val>
                                            <p:strVal val="#ppt_x"/>
                                          </p:val>
                                        </p:tav>
                                      </p:tavLst>
                                    </p:anim>
                                    <p:anim calcmode="lin" valueType="num">
                                      <p:cBhvr additive="base">
                                        <p:cTn id="19" dur="500" fill="hold"/>
                                        <p:tgtEl>
                                          <p:spTgt spid="272"/>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16" presetClass="entr" presetSubtype="37" fill="hold" nodeType="afterEffect">
                                  <p:stCondLst>
                                    <p:cond delay="0"/>
                                  </p:stCondLst>
                                  <p:childTnLst>
                                    <p:set>
                                      <p:cBhvr>
                                        <p:cTn id="22" dur="1" fill="hold">
                                          <p:stCondLst>
                                            <p:cond delay="0"/>
                                          </p:stCondLst>
                                        </p:cTn>
                                        <p:tgtEl>
                                          <p:spTgt spid="280"/>
                                        </p:tgtEl>
                                        <p:attrNameLst>
                                          <p:attrName>style.visibility</p:attrName>
                                        </p:attrNameLst>
                                      </p:cBhvr>
                                      <p:to>
                                        <p:strVal val="visible"/>
                                      </p:to>
                                    </p:set>
                                    <p:animEffect transition="in" filter="barn(outVertical)">
                                      <p:cBhvr>
                                        <p:cTn id="23" dur="500"/>
                                        <p:tgtEl>
                                          <p:spTgt spid="280"/>
                                        </p:tgtEl>
                                      </p:cBhvr>
                                    </p:animEffect>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289"/>
                                        </p:tgtEl>
                                        <p:attrNameLst>
                                          <p:attrName>style.visibility</p:attrName>
                                        </p:attrNameLst>
                                      </p:cBhvr>
                                      <p:to>
                                        <p:strVal val="visible"/>
                                      </p:to>
                                    </p:set>
                                    <p:anim calcmode="lin" valueType="num">
                                      <p:cBhvr additive="base">
                                        <p:cTn id="27" dur="500" fill="hold"/>
                                        <p:tgtEl>
                                          <p:spTgt spid="289"/>
                                        </p:tgtEl>
                                        <p:attrNameLst>
                                          <p:attrName>ppt_x</p:attrName>
                                        </p:attrNameLst>
                                      </p:cBhvr>
                                      <p:tavLst>
                                        <p:tav tm="0">
                                          <p:val>
                                            <p:strVal val="0-#ppt_w/2"/>
                                          </p:val>
                                        </p:tav>
                                        <p:tav tm="100000">
                                          <p:val>
                                            <p:strVal val="#ppt_x"/>
                                          </p:val>
                                        </p:tav>
                                      </p:tavLst>
                                    </p:anim>
                                    <p:anim calcmode="lin" valueType="num">
                                      <p:cBhvr additive="base">
                                        <p:cTn id="28" dur="500" fill="hold"/>
                                        <p:tgtEl>
                                          <p:spTgt spid="28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93"/>
                                        </p:tgtEl>
                                        <p:attrNameLst>
                                          <p:attrName>style.visibility</p:attrName>
                                        </p:attrNameLst>
                                      </p:cBhvr>
                                      <p:to>
                                        <p:strVal val="visible"/>
                                      </p:to>
                                    </p:set>
                                    <p:anim calcmode="lin" valueType="num">
                                      <p:cBhvr additive="base">
                                        <p:cTn id="31" dur="500" fill="hold"/>
                                        <p:tgtEl>
                                          <p:spTgt spid="293"/>
                                        </p:tgtEl>
                                        <p:attrNameLst>
                                          <p:attrName>ppt_x</p:attrName>
                                        </p:attrNameLst>
                                      </p:cBhvr>
                                      <p:tavLst>
                                        <p:tav tm="0">
                                          <p:val>
                                            <p:strVal val="1+#ppt_w/2"/>
                                          </p:val>
                                        </p:tav>
                                        <p:tav tm="100000">
                                          <p:val>
                                            <p:strVal val="#ppt_x"/>
                                          </p:val>
                                        </p:tav>
                                      </p:tavLst>
                                    </p:anim>
                                    <p:anim calcmode="lin" valueType="num">
                                      <p:cBhvr additive="base">
                                        <p:cTn id="32" dur="500" fill="hold"/>
                                        <p:tgtEl>
                                          <p:spTgt spid="2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92091" y="4575259"/>
            <a:ext cx="3316579" cy="1830073"/>
            <a:chOff x="1043608" y="3175064"/>
            <a:chExt cx="2487758" cy="1372555"/>
          </a:xfrm>
        </p:grpSpPr>
        <p:grpSp>
          <p:nvGrpSpPr>
            <p:cNvPr id="13" name="组合 12"/>
            <p:cNvGrpSpPr/>
            <p:nvPr/>
          </p:nvGrpSpPr>
          <p:grpSpPr>
            <a:xfrm>
              <a:off x="1043608" y="3175064"/>
              <a:ext cx="2487758" cy="1372555"/>
              <a:chOff x="4892554" y="3147815"/>
              <a:chExt cx="2088232" cy="1152127"/>
            </a:xfrm>
          </p:grpSpPr>
          <p:sp>
            <p:nvSpPr>
              <p:cNvPr id="16" name="矩形 15"/>
              <p:cNvSpPr/>
              <p:nvPr/>
            </p:nvSpPr>
            <p:spPr>
              <a:xfrm>
                <a:off x="4892554" y="3147815"/>
                <a:ext cx="2088232" cy="720080"/>
              </a:xfrm>
              <a:prstGeom prst="rect">
                <a:avLst/>
              </a:prstGeom>
              <a:solidFill>
                <a:schemeClr val="accent1"/>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Bodoni MT" panose="02070603080606020203"/>
                  <a:ea typeface="微软雅黑" panose="020B0503020204020204" pitchFamily="34" charset="-122"/>
                </a:endParaRPr>
              </a:p>
            </p:txBody>
          </p:sp>
          <p:sp>
            <p:nvSpPr>
              <p:cNvPr id="27" name="等腰三角形 26"/>
              <p:cNvSpPr/>
              <p:nvPr/>
            </p:nvSpPr>
            <p:spPr>
              <a:xfrm flipV="1">
                <a:off x="4892554" y="3867894"/>
                <a:ext cx="2088232" cy="432048"/>
              </a:xfrm>
              <a:prstGeom prst="triangle">
                <a:avLst/>
              </a:prstGeom>
              <a:solidFill>
                <a:schemeClr val="accent1"/>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Bodoni MT" panose="02070603080606020203"/>
                  <a:ea typeface="微软雅黑" panose="020B0503020204020204" pitchFamily="34" charset="-122"/>
                </a:endParaRPr>
              </a:p>
            </p:txBody>
          </p:sp>
        </p:grpSp>
        <p:sp>
          <p:nvSpPr>
            <p:cNvPr id="14" name="TextBox 13"/>
            <p:cNvSpPr txBox="1"/>
            <p:nvPr/>
          </p:nvSpPr>
          <p:spPr>
            <a:xfrm>
              <a:off x="1601798" y="3207841"/>
              <a:ext cx="1371377" cy="1107996"/>
            </a:xfrm>
            <a:prstGeom prst="rect">
              <a:avLst/>
            </a:prstGeom>
            <a:noFill/>
          </p:spPr>
          <p:txBody>
            <a:bodyPr wrap="square" rtlCol="0">
              <a:spAutoFit/>
            </a:bodyPr>
            <a:lstStyle/>
            <a:p>
              <a:pPr algn="ctr" defTabSz="1218565">
                <a:defRPr/>
              </a:pPr>
              <a:r>
                <a:rPr lang="en-US" altLang="zh-CN" sz="8800" kern="0" dirty="0">
                  <a:solidFill>
                    <a:sysClr val="window" lastClr="FFFFFF"/>
                  </a:solidFill>
                  <a:latin typeface="Impact" panose="020B0806030902050204" pitchFamily="34" charset="0"/>
                </a:rPr>
                <a:t>25</a:t>
              </a:r>
              <a:endParaRPr lang="zh-CN" altLang="en-US" sz="8800" kern="0" dirty="0">
                <a:solidFill>
                  <a:sysClr val="window" lastClr="FFFFFF"/>
                </a:solidFill>
                <a:latin typeface="Impact" panose="020B0806030902050204" pitchFamily="34" charset="0"/>
              </a:endParaRPr>
            </a:p>
          </p:txBody>
        </p:sp>
        <p:sp>
          <p:nvSpPr>
            <p:cNvPr id="15" name="TextBox 14"/>
            <p:cNvSpPr txBox="1"/>
            <p:nvPr/>
          </p:nvSpPr>
          <p:spPr>
            <a:xfrm>
              <a:off x="2523254" y="3352918"/>
              <a:ext cx="685688" cy="438581"/>
            </a:xfrm>
            <a:prstGeom prst="rect">
              <a:avLst/>
            </a:prstGeom>
            <a:noFill/>
          </p:spPr>
          <p:txBody>
            <a:bodyPr wrap="square" rtlCol="0">
              <a:spAutoFit/>
            </a:bodyPr>
            <a:lstStyle/>
            <a:p>
              <a:pPr algn="ctr" defTabSz="1218565">
                <a:defRPr/>
              </a:pPr>
              <a:r>
                <a:rPr lang="en-US" altLang="zh-CN" sz="3200" kern="0" dirty="0">
                  <a:solidFill>
                    <a:sysClr val="window" lastClr="FFFFFF"/>
                  </a:solidFill>
                  <a:latin typeface="Impact" panose="020B0806030902050204" pitchFamily="34" charset="0"/>
                </a:rPr>
                <a:t>%</a:t>
              </a:r>
              <a:endParaRPr lang="zh-CN" altLang="en-US" sz="3200" kern="0" dirty="0">
                <a:solidFill>
                  <a:sysClr val="window" lastClr="FFFFFF"/>
                </a:solidFill>
                <a:latin typeface="Impact" panose="020B0806030902050204" pitchFamily="34" charset="0"/>
              </a:endParaRPr>
            </a:p>
          </p:txBody>
        </p:sp>
      </p:grpSp>
      <p:grpSp>
        <p:nvGrpSpPr>
          <p:cNvPr id="28" name="组合 27"/>
          <p:cNvGrpSpPr/>
          <p:nvPr/>
        </p:nvGrpSpPr>
        <p:grpSpPr>
          <a:xfrm>
            <a:off x="1392091" y="1562593"/>
            <a:ext cx="3316579" cy="2810008"/>
            <a:chOff x="1043608" y="915566"/>
            <a:chExt cx="2487758" cy="2107506"/>
          </a:xfrm>
        </p:grpSpPr>
        <p:grpSp>
          <p:nvGrpSpPr>
            <p:cNvPr id="29" name="组合 28"/>
            <p:cNvGrpSpPr/>
            <p:nvPr/>
          </p:nvGrpSpPr>
          <p:grpSpPr>
            <a:xfrm>
              <a:off x="1043608" y="915566"/>
              <a:ext cx="2487758" cy="2107506"/>
              <a:chOff x="4892554" y="1179176"/>
              <a:chExt cx="2088232" cy="1769047"/>
            </a:xfrm>
          </p:grpSpPr>
          <p:sp>
            <p:nvSpPr>
              <p:cNvPr id="33" name="矩形 32"/>
              <p:cNvSpPr/>
              <p:nvPr/>
            </p:nvSpPr>
            <p:spPr>
              <a:xfrm>
                <a:off x="4892554" y="1611224"/>
                <a:ext cx="2088232" cy="1336999"/>
              </a:xfrm>
              <a:prstGeom prst="rect">
                <a:avLst/>
              </a:prstGeom>
              <a:solidFill>
                <a:schemeClr val="tx2"/>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Bodoni MT" panose="02070603080606020203"/>
                  <a:ea typeface="微软雅黑" panose="020B0503020204020204" pitchFamily="34" charset="-122"/>
                </a:endParaRPr>
              </a:p>
            </p:txBody>
          </p:sp>
          <p:sp>
            <p:nvSpPr>
              <p:cNvPr id="34" name="等腰三角形 33"/>
              <p:cNvSpPr/>
              <p:nvPr/>
            </p:nvSpPr>
            <p:spPr>
              <a:xfrm>
                <a:off x="4892554" y="1179176"/>
                <a:ext cx="2088232" cy="432048"/>
              </a:xfrm>
              <a:prstGeom prst="triangle">
                <a:avLst/>
              </a:prstGeom>
              <a:solidFill>
                <a:schemeClr val="tx2"/>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Bodoni MT" panose="02070603080606020203"/>
                  <a:ea typeface="微软雅黑" panose="020B0503020204020204" pitchFamily="34" charset="-122"/>
                </a:endParaRPr>
              </a:p>
            </p:txBody>
          </p:sp>
        </p:grpSp>
        <p:sp>
          <p:nvSpPr>
            <p:cNvPr id="30" name="TextBox 29"/>
            <p:cNvSpPr txBox="1"/>
            <p:nvPr/>
          </p:nvSpPr>
          <p:spPr>
            <a:xfrm>
              <a:off x="1601798" y="1172920"/>
              <a:ext cx="1371377" cy="1107996"/>
            </a:xfrm>
            <a:prstGeom prst="rect">
              <a:avLst/>
            </a:prstGeom>
            <a:noFill/>
          </p:spPr>
          <p:txBody>
            <a:bodyPr wrap="square" rtlCol="0">
              <a:spAutoFit/>
            </a:bodyPr>
            <a:lstStyle/>
            <a:p>
              <a:pPr algn="ctr" defTabSz="1218565">
                <a:defRPr/>
              </a:pPr>
              <a:r>
                <a:rPr lang="en-US" altLang="zh-CN" sz="8800" kern="0" dirty="0">
                  <a:solidFill>
                    <a:sysClr val="window" lastClr="FFFFFF"/>
                  </a:solidFill>
                  <a:latin typeface="Impact" panose="020B0806030902050204" pitchFamily="34" charset="0"/>
                </a:rPr>
                <a:t>75</a:t>
              </a:r>
              <a:endParaRPr lang="zh-CN" altLang="en-US" sz="8800" kern="0" dirty="0">
                <a:solidFill>
                  <a:sysClr val="window" lastClr="FFFFFF"/>
                </a:solidFill>
                <a:latin typeface="Impact" panose="020B0806030902050204" pitchFamily="34" charset="0"/>
              </a:endParaRPr>
            </a:p>
          </p:txBody>
        </p:sp>
        <p:sp>
          <p:nvSpPr>
            <p:cNvPr id="31" name="TextBox 30"/>
            <p:cNvSpPr txBox="1"/>
            <p:nvPr/>
          </p:nvSpPr>
          <p:spPr>
            <a:xfrm>
              <a:off x="2485638" y="1317997"/>
              <a:ext cx="685688" cy="438581"/>
            </a:xfrm>
            <a:prstGeom prst="rect">
              <a:avLst/>
            </a:prstGeom>
            <a:noFill/>
          </p:spPr>
          <p:txBody>
            <a:bodyPr wrap="square" rtlCol="0">
              <a:spAutoFit/>
            </a:bodyPr>
            <a:lstStyle/>
            <a:p>
              <a:pPr algn="ctr" defTabSz="1218565">
                <a:defRPr/>
              </a:pPr>
              <a:r>
                <a:rPr lang="en-US" altLang="zh-CN" sz="3200" kern="0" dirty="0">
                  <a:solidFill>
                    <a:sysClr val="window" lastClr="FFFFFF"/>
                  </a:solidFill>
                  <a:latin typeface="Impact" panose="020B0806030902050204" pitchFamily="34" charset="0"/>
                </a:rPr>
                <a:t>%</a:t>
              </a:r>
              <a:endParaRPr lang="zh-CN" altLang="en-US" sz="3200" kern="0" dirty="0">
                <a:solidFill>
                  <a:sysClr val="window" lastClr="FFFFFF"/>
                </a:solidFill>
                <a:latin typeface="Impact" panose="020B0806030902050204" pitchFamily="34" charset="0"/>
              </a:endParaRPr>
            </a:p>
          </p:txBody>
        </p:sp>
        <p:sp>
          <p:nvSpPr>
            <p:cNvPr id="32" name="矩形 31"/>
            <p:cNvSpPr/>
            <p:nvPr/>
          </p:nvSpPr>
          <p:spPr>
            <a:xfrm>
              <a:off x="1227110" y="2141443"/>
              <a:ext cx="2088232" cy="646331"/>
            </a:xfrm>
            <a:prstGeom prst="rect">
              <a:avLst/>
            </a:prstGeom>
          </p:spPr>
          <p:txBody>
            <a:bodyPr wrap="square">
              <a:spAutoFit/>
            </a:bodyPr>
            <a:lstStyle/>
            <a:p>
              <a:pPr algn="ctr" defTabSz="1218565">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请输入相关内容</a:t>
              </a:r>
              <a:endParaRPr lang="en-US" altLang="zh-CN" sz="2400" kern="0" dirty="0">
                <a:solidFill>
                  <a:sysClr val="window" lastClr="FFFFFF"/>
                </a:solidFill>
                <a:latin typeface="微软雅黑" panose="020B0503020204020204" pitchFamily="34" charset="-122"/>
                <a:ea typeface="微软雅黑" panose="020B0503020204020204" pitchFamily="34" charset="-122"/>
              </a:endParaRPr>
            </a:p>
            <a:p>
              <a:pPr algn="ctr" defTabSz="1218565">
                <a:defRPr/>
              </a:pPr>
              <a:r>
                <a:rPr lang="zh-CN" altLang="en-US" sz="2400" kern="0" dirty="0">
                  <a:solidFill>
                    <a:sysClr val="window" lastClr="FFFFFF"/>
                  </a:solidFill>
                  <a:latin typeface="微软雅黑" panose="020B0503020204020204" pitchFamily="34" charset="-122"/>
                  <a:ea typeface="微软雅黑" panose="020B0503020204020204" pitchFamily="34" charset="-122"/>
                </a:rPr>
                <a:t>请输入相关内容</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grpSp>
      <p:cxnSp>
        <p:nvCxnSpPr>
          <p:cNvPr id="35" name="Straight Connector 57"/>
          <p:cNvCxnSpPr/>
          <p:nvPr/>
        </p:nvCxnSpPr>
        <p:spPr bwMode="auto">
          <a:xfrm>
            <a:off x="4420675" y="2618711"/>
            <a:ext cx="6571233"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p:spPr>
      </p:cxnSp>
      <p:sp>
        <p:nvSpPr>
          <p:cNvPr id="36" name="矩形 35"/>
          <p:cNvSpPr/>
          <p:nvPr/>
        </p:nvSpPr>
        <p:spPr>
          <a:xfrm>
            <a:off x="6191999" y="2680066"/>
            <a:ext cx="4799908" cy="1149020"/>
          </a:xfrm>
          <a:prstGeom prst="rect">
            <a:avLst/>
          </a:prstGeom>
        </p:spPr>
        <p:txBody>
          <a:bodyPr wrap="square" lIns="121908" tIns="60954" rIns="121908" bIns="60954">
            <a:spAutoFit/>
          </a:bodyPr>
          <a:lstStyle/>
          <a:p>
            <a:pPr algn="just">
              <a:lnSpc>
                <a:spcPts val="2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随着计算机技术的发展及印刷技术进步，平面设计在视觉感观领域的表现也越来越丰富，这对今天的平面设计都提出了空前挑战，为平面设计者提供了更为广阔的发展窨。从技术上讲，平面设计更重要。</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176463" y="2074142"/>
            <a:ext cx="3048668" cy="400097"/>
          </a:xfrm>
          <a:prstGeom prst="rect">
            <a:avLst/>
          </a:prstGeom>
          <a:noFill/>
        </p:spPr>
        <p:txBody>
          <a:bodyPr wrap="square" lIns="121908" tIns="60954" rIns="121908" bIns="60954"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在这里填写项目标题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8" name="Straight Connector 57"/>
          <p:cNvCxnSpPr/>
          <p:nvPr/>
        </p:nvCxnSpPr>
        <p:spPr bwMode="auto">
          <a:xfrm>
            <a:off x="4420676" y="4895111"/>
            <a:ext cx="6533921"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p:spPr>
      </p:cxnSp>
      <p:sp>
        <p:nvSpPr>
          <p:cNvPr id="39" name="矩形 38"/>
          <p:cNvSpPr/>
          <p:nvPr/>
        </p:nvSpPr>
        <p:spPr>
          <a:xfrm>
            <a:off x="6154688" y="4956465"/>
            <a:ext cx="4799908" cy="1149032"/>
          </a:xfrm>
          <a:prstGeom prst="rect">
            <a:avLst/>
          </a:prstGeom>
        </p:spPr>
        <p:txBody>
          <a:bodyPr wrap="square" lIns="121908" tIns="60954" rIns="121908" bIns="60954">
            <a:spAutoFit/>
          </a:bodyPr>
          <a:lstStyle/>
          <a:p>
            <a:pPr algn="just">
              <a:lnSpc>
                <a:spcPts val="2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随着计算机技术的发展及印刷技术进步，平面设计在视觉感观领域的表现也越来越丰富，这对今天的平面设计都提出了空前挑战，为平面设计者提供了更为广阔的发展窨。从技术上讲，平面设计更重要。</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6139152" y="4350542"/>
            <a:ext cx="3048668" cy="400097"/>
          </a:xfrm>
          <a:prstGeom prst="rect">
            <a:avLst/>
          </a:prstGeom>
          <a:noFill/>
        </p:spPr>
        <p:txBody>
          <a:bodyPr wrap="square" lIns="121908" tIns="60954" rIns="121908" bIns="60954"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在这里填写项目标题</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6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6000">
                                          <p:cBhvr additive="base">
                                            <p:cTn id="7" dur="600" fill="hold"/>
                                            <p:tgtEl>
                                              <p:spTgt spid="28"/>
                                            </p:tgtEl>
                                            <p:attrNameLst>
                                              <p:attrName>ppt_x</p:attrName>
                                            </p:attrNameLst>
                                          </p:cBhvr>
                                          <p:tavLst>
                                            <p:tav tm="0">
                                              <p:val>
                                                <p:strVal val="#ppt_x"/>
                                              </p:val>
                                            </p:tav>
                                            <p:tav tm="100000">
                                              <p:val>
                                                <p:strVal val="#ppt_x"/>
                                              </p:val>
                                            </p:tav>
                                          </p:tavLst>
                                        </p:anim>
                                        <p:anim calcmode="lin" valueType="num" p14:bounceEnd="46000">
                                          <p:cBhvr additive="base">
                                            <p:cTn id="8" dur="6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46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46000">
                                          <p:cBhvr additive="base">
                                            <p:cTn id="11" dur="6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12" dur="6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300"/>
                                            <p:tgtEl>
                                              <p:spTgt spid="37"/>
                                            </p:tgtEl>
                                            <p:attrNameLst>
                                              <p:attrName>ppt_y</p:attrName>
                                            </p:attrNameLst>
                                          </p:cBhvr>
                                          <p:tavLst>
                                            <p:tav tm="0">
                                              <p:val>
                                                <p:strVal val="#ppt_y+#ppt_h*1.125000"/>
                                              </p:val>
                                            </p:tav>
                                            <p:tav tm="100000">
                                              <p:val>
                                                <p:strVal val="#ppt_y"/>
                                              </p:val>
                                            </p:tav>
                                          </p:tavLst>
                                        </p:anim>
                                        <p:animEffect transition="in" filter="wipe(up)">
                                          <p:cBhvr>
                                            <p:cTn id="21" dur="300"/>
                                            <p:tgtEl>
                                              <p:spTgt spid="37"/>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300"/>
                                            <p:tgtEl>
                                              <p:spTgt spid="36"/>
                                            </p:tgtEl>
                                            <p:attrNameLst>
                                              <p:attrName>ppt_y</p:attrName>
                                            </p:attrNameLst>
                                          </p:cBhvr>
                                          <p:tavLst>
                                            <p:tav tm="0">
                                              <p:val>
                                                <p:strVal val="#ppt_y-#ppt_h*1.125000"/>
                                              </p:val>
                                            </p:tav>
                                            <p:tav tm="100000">
                                              <p:val>
                                                <p:strVal val="#ppt_y"/>
                                              </p:val>
                                            </p:tav>
                                          </p:tavLst>
                                        </p:anim>
                                        <p:animEffect transition="in" filter="wipe(down)">
                                          <p:cBhvr>
                                            <p:cTn id="25" dur="300"/>
                                            <p:tgtEl>
                                              <p:spTgt spid="36"/>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childTnLst>
                              </p:cTn>
                            </p:par>
                            <p:par>
                              <p:cTn id="30" fill="hold">
                                <p:stCondLst>
                                  <p:cond delay="2500"/>
                                </p:stCondLst>
                                <p:childTnLst>
                                  <p:par>
                                    <p:cTn id="31" presetID="12" presetClass="entr" presetSubtype="4"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300"/>
                                            <p:tgtEl>
                                              <p:spTgt spid="40"/>
                                            </p:tgtEl>
                                            <p:attrNameLst>
                                              <p:attrName>ppt_y</p:attrName>
                                            </p:attrNameLst>
                                          </p:cBhvr>
                                          <p:tavLst>
                                            <p:tav tm="0">
                                              <p:val>
                                                <p:strVal val="#ppt_y+#ppt_h*1.125000"/>
                                              </p:val>
                                            </p:tav>
                                            <p:tav tm="100000">
                                              <p:val>
                                                <p:strVal val="#ppt_y"/>
                                              </p:val>
                                            </p:tav>
                                          </p:tavLst>
                                        </p:anim>
                                        <p:animEffect transition="in" filter="wipe(up)">
                                          <p:cBhvr>
                                            <p:cTn id="34" dur="300"/>
                                            <p:tgtEl>
                                              <p:spTgt spid="40"/>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300"/>
                                            <p:tgtEl>
                                              <p:spTgt spid="39"/>
                                            </p:tgtEl>
                                            <p:attrNameLst>
                                              <p:attrName>ppt_y</p:attrName>
                                            </p:attrNameLst>
                                          </p:cBhvr>
                                          <p:tavLst>
                                            <p:tav tm="0">
                                              <p:val>
                                                <p:strVal val="#ppt_y-#ppt_h*1.125000"/>
                                              </p:val>
                                            </p:tav>
                                            <p:tav tm="100000">
                                              <p:val>
                                                <p:strVal val="#ppt_y"/>
                                              </p:val>
                                            </p:tav>
                                          </p:tavLst>
                                        </p:anim>
                                        <p:animEffect transition="in" filter="wipe(down)">
                                          <p:cBhvr>
                                            <p:cTn id="38" dur="3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600" fill="hold"/>
                                            <p:tgtEl>
                                              <p:spTgt spid="28"/>
                                            </p:tgtEl>
                                            <p:attrNameLst>
                                              <p:attrName>ppt_x</p:attrName>
                                            </p:attrNameLst>
                                          </p:cBhvr>
                                          <p:tavLst>
                                            <p:tav tm="0">
                                              <p:val>
                                                <p:strVal val="#ppt_x"/>
                                              </p:val>
                                            </p:tav>
                                            <p:tav tm="100000">
                                              <p:val>
                                                <p:strVal val="#ppt_x"/>
                                              </p:val>
                                            </p:tav>
                                          </p:tavLst>
                                        </p:anim>
                                        <p:anim calcmode="lin" valueType="num">
                                          <p:cBhvr additive="base">
                                            <p:cTn id="8" dur="6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600" fill="hold"/>
                                            <p:tgtEl>
                                              <p:spTgt spid="12"/>
                                            </p:tgtEl>
                                            <p:attrNameLst>
                                              <p:attrName>ppt_x</p:attrName>
                                            </p:attrNameLst>
                                          </p:cBhvr>
                                          <p:tavLst>
                                            <p:tav tm="0">
                                              <p:val>
                                                <p:strVal val="#ppt_x"/>
                                              </p:val>
                                            </p:tav>
                                            <p:tav tm="100000">
                                              <p:val>
                                                <p:strVal val="#ppt_x"/>
                                              </p:val>
                                            </p:tav>
                                          </p:tavLst>
                                        </p:anim>
                                        <p:anim calcmode="lin" valueType="num">
                                          <p:cBhvr additive="base">
                                            <p:cTn id="12" dur="6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300"/>
                                            <p:tgtEl>
                                              <p:spTgt spid="37"/>
                                            </p:tgtEl>
                                            <p:attrNameLst>
                                              <p:attrName>ppt_y</p:attrName>
                                            </p:attrNameLst>
                                          </p:cBhvr>
                                          <p:tavLst>
                                            <p:tav tm="0">
                                              <p:val>
                                                <p:strVal val="#ppt_y+#ppt_h*1.125000"/>
                                              </p:val>
                                            </p:tav>
                                            <p:tav tm="100000">
                                              <p:val>
                                                <p:strVal val="#ppt_y"/>
                                              </p:val>
                                            </p:tav>
                                          </p:tavLst>
                                        </p:anim>
                                        <p:animEffect transition="in" filter="wipe(up)">
                                          <p:cBhvr>
                                            <p:cTn id="21" dur="300"/>
                                            <p:tgtEl>
                                              <p:spTgt spid="37"/>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300"/>
                                            <p:tgtEl>
                                              <p:spTgt spid="36"/>
                                            </p:tgtEl>
                                            <p:attrNameLst>
                                              <p:attrName>ppt_y</p:attrName>
                                            </p:attrNameLst>
                                          </p:cBhvr>
                                          <p:tavLst>
                                            <p:tav tm="0">
                                              <p:val>
                                                <p:strVal val="#ppt_y-#ppt_h*1.125000"/>
                                              </p:val>
                                            </p:tav>
                                            <p:tav tm="100000">
                                              <p:val>
                                                <p:strVal val="#ppt_y"/>
                                              </p:val>
                                            </p:tav>
                                          </p:tavLst>
                                        </p:anim>
                                        <p:animEffect transition="in" filter="wipe(down)">
                                          <p:cBhvr>
                                            <p:cTn id="25" dur="300"/>
                                            <p:tgtEl>
                                              <p:spTgt spid="36"/>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childTnLst>
                              </p:cTn>
                            </p:par>
                            <p:par>
                              <p:cTn id="30" fill="hold">
                                <p:stCondLst>
                                  <p:cond delay="2500"/>
                                </p:stCondLst>
                                <p:childTnLst>
                                  <p:par>
                                    <p:cTn id="31" presetID="12" presetClass="entr" presetSubtype="4"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additive="base">
                                            <p:cTn id="33" dur="300"/>
                                            <p:tgtEl>
                                              <p:spTgt spid="40"/>
                                            </p:tgtEl>
                                            <p:attrNameLst>
                                              <p:attrName>ppt_y</p:attrName>
                                            </p:attrNameLst>
                                          </p:cBhvr>
                                          <p:tavLst>
                                            <p:tav tm="0">
                                              <p:val>
                                                <p:strVal val="#ppt_y+#ppt_h*1.125000"/>
                                              </p:val>
                                            </p:tav>
                                            <p:tav tm="100000">
                                              <p:val>
                                                <p:strVal val="#ppt_y"/>
                                              </p:val>
                                            </p:tav>
                                          </p:tavLst>
                                        </p:anim>
                                        <p:animEffect transition="in" filter="wipe(up)">
                                          <p:cBhvr>
                                            <p:cTn id="34" dur="300"/>
                                            <p:tgtEl>
                                              <p:spTgt spid="40"/>
                                            </p:tgtEl>
                                          </p:cBhvr>
                                        </p:animEffect>
                                      </p:childTnLst>
                                    </p:cTn>
                                  </p:par>
                                  <p:par>
                                    <p:cTn id="35" presetID="12" presetClass="entr" presetSubtype="1"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300"/>
                                            <p:tgtEl>
                                              <p:spTgt spid="39"/>
                                            </p:tgtEl>
                                            <p:attrNameLst>
                                              <p:attrName>ppt_y</p:attrName>
                                            </p:attrNameLst>
                                          </p:cBhvr>
                                          <p:tavLst>
                                            <p:tav tm="0">
                                              <p:val>
                                                <p:strVal val="#ppt_y-#ppt_h*1.125000"/>
                                              </p:val>
                                            </p:tav>
                                            <p:tav tm="100000">
                                              <p:val>
                                                <p:strVal val="#ppt_y"/>
                                              </p:val>
                                            </p:tav>
                                          </p:tavLst>
                                        </p:anim>
                                        <p:animEffect transition="in" filter="wipe(down)">
                                          <p:cBhvr>
                                            <p:cTn id="38" dur="3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p:bldP spid="4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空心弧 31"/>
          <p:cNvSpPr/>
          <p:nvPr/>
        </p:nvSpPr>
        <p:spPr>
          <a:xfrm>
            <a:off x="4445213" y="2024731"/>
            <a:ext cx="3359563" cy="3360000"/>
          </a:xfrm>
          <a:prstGeom prst="blockArc">
            <a:avLst>
              <a:gd name="adj1" fmla="val 16199997"/>
              <a:gd name="adj2" fmla="val 8579964"/>
              <a:gd name="adj3" fmla="val 452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3" name="空心弧 32"/>
          <p:cNvSpPr/>
          <p:nvPr/>
        </p:nvSpPr>
        <p:spPr>
          <a:xfrm>
            <a:off x="4631853" y="2211400"/>
            <a:ext cx="2986283"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ndParaRPr>
          </a:p>
        </p:txBody>
      </p:sp>
      <p:sp>
        <p:nvSpPr>
          <p:cNvPr id="34" name="空心弧 33"/>
          <p:cNvSpPr/>
          <p:nvPr/>
        </p:nvSpPr>
        <p:spPr>
          <a:xfrm>
            <a:off x="4818500" y="2398068"/>
            <a:ext cx="261299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ndParaRPr>
          </a:p>
        </p:txBody>
      </p:sp>
      <p:sp>
        <p:nvSpPr>
          <p:cNvPr id="35" name="空心弧 34"/>
          <p:cNvSpPr/>
          <p:nvPr/>
        </p:nvSpPr>
        <p:spPr>
          <a:xfrm>
            <a:off x="5005140" y="2584733"/>
            <a:ext cx="2239713"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2"/>
              </a:solidFill>
            </a:endParaRPr>
          </a:p>
        </p:txBody>
      </p:sp>
      <p:grpSp>
        <p:nvGrpSpPr>
          <p:cNvPr id="36" name="组合 35"/>
          <p:cNvGrpSpPr/>
          <p:nvPr/>
        </p:nvGrpSpPr>
        <p:grpSpPr>
          <a:xfrm>
            <a:off x="3522218" y="3000517"/>
            <a:ext cx="5148411" cy="1456267"/>
            <a:chOff x="2641409" y="2413000"/>
            <a:chExt cx="3861811" cy="1092200"/>
          </a:xfrm>
        </p:grpSpPr>
        <p:cxnSp>
          <p:nvCxnSpPr>
            <p:cNvPr id="37" name="直接连接符 36"/>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41" name="矩形 40"/>
          <p:cNvSpPr/>
          <p:nvPr/>
        </p:nvSpPr>
        <p:spPr>
          <a:xfrm>
            <a:off x="5383411" y="3473528"/>
            <a:ext cx="1483167" cy="584775"/>
          </a:xfrm>
          <a:prstGeom prst="rect">
            <a:avLst/>
          </a:prstGeom>
        </p:spPr>
        <p:txBody>
          <a:bodyPr wrap="square" anchor="ctr">
            <a:spAutoFit/>
          </a:bodyPr>
          <a:lstStyle/>
          <a:p>
            <a:pPr algn="ctr"/>
            <a:r>
              <a:rPr lang="zh-CN" altLang="en-US" sz="1600" dirty="0">
                <a:solidFill>
                  <a:schemeClr val="tx2"/>
                </a:solidFill>
                <a:latin typeface="+mj-ea"/>
                <a:ea typeface="+mj-ea"/>
              </a:rPr>
              <a:t>市场分析</a:t>
            </a:r>
            <a:endParaRPr lang="en-US" altLang="zh-CN" sz="1600" dirty="0">
              <a:solidFill>
                <a:schemeClr val="tx2"/>
              </a:solidFill>
              <a:latin typeface="+mj-ea"/>
              <a:ea typeface="+mj-ea"/>
            </a:endParaRPr>
          </a:p>
          <a:p>
            <a:pPr algn="ctr"/>
            <a:r>
              <a:rPr lang="zh-CN" altLang="en-US" sz="1600" dirty="0">
                <a:solidFill>
                  <a:schemeClr val="tx2"/>
                </a:solidFill>
                <a:latin typeface="+mj-ea"/>
                <a:ea typeface="+mj-ea"/>
              </a:rPr>
              <a:t>数据</a:t>
            </a:r>
            <a:endParaRPr lang="zh-CN" altLang="en-US" sz="1065" dirty="0">
              <a:solidFill>
                <a:schemeClr val="tx2"/>
              </a:solidFill>
              <a:latin typeface="+mj-ea"/>
              <a:ea typeface="+mj-ea"/>
            </a:endParaRPr>
          </a:p>
        </p:txBody>
      </p:sp>
      <p:grpSp>
        <p:nvGrpSpPr>
          <p:cNvPr id="42" name="组合 41"/>
          <p:cNvGrpSpPr/>
          <p:nvPr/>
        </p:nvGrpSpPr>
        <p:grpSpPr>
          <a:xfrm>
            <a:off x="8664168" y="1950096"/>
            <a:ext cx="2879425" cy="3231774"/>
            <a:chOff x="6498374" y="1625185"/>
            <a:chExt cx="2397976" cy="2423830"/>
          </a:xfrm>
        </p:grpSpPr>
        <p:sp>
          <p:nvSpPr>
            <p:cNvPr id="43" name="矩形 42"/>
            <p:cNvSpPr/>
            <p:nvPr/>
          </p:nvSpPr>
          <p:spPr>
            <a:xfrm>
              <a:off x="6498374" y="1625185"/>
              <a:ext cx="2397976" cy="1142572"/>
            </a:xfrm>
            <a:prstGeom prst="rect">
              <a:avLst/>
            </a:prstGeom>
          </p:spPr>
          <p:txBody>
            <a:bodyPr wrap="square">
              <a:spAutoFit/>
            </a:bodyPr>
            <a:lstStyle/>
            <a:p>
              <a:r>
                <a:rPr lang="en-US" altLang="zh-CN" sz="2800" dirty="0">
                  <a:solidFill>
                    <a:schemeClr val="accent5"/>
                  </a:solidFill>
                  <a:latin typeface="+mj-ea"/>
                  <a:ea typeface="+mj-ea"/>
                </a:rPr>
                <a:t>65%</a:t>
              </a:r>
              <a:endParaRPr lang="en-US" altLang="zh-CN" sz="2800" dirty="0">
                <a:solidFill>
                  <a:schemeClr val="accent5"/>
                </a:solidFill>
                <a:latin typeface="+mj-ea"/>
                <a:ea typeface="+mj-ea"/>
              </a:endParaRPr>
            </a:p>
            <a:p>
              <a:pPr>
                <a:lnSpc>
                  <a:spcPct val="150000"/>
                </a:lnSpc>
              </a:pPr>
              <a:r>
                <a:rPr lang="en-US" altLang="zh-CN" sz="1335" b="1" dirty="0">
                  <a:solidFill>
                    <a:schemeClr val="accent5"/>
                  </a:solidFill>
                  <a:latin typeface="+mj-ea"/>
                  <a:ea typeface="+mj-ea"/>
                </a:rPr>
                <a:t>WEB</a:t>
              </a:r>
              <a:r>
                <a:rPr lang="zh-CN" altLang="en-US" sz="1335" b="1" dirty="0">
                  <a:solidFill>
                    <a:schemeClr val="accent5"/>
                  </a:solidFill>
                  <a:latin typeface="+mj-ea"/>
                  <a:ea typeface="+mj-ea"/>
                </a:rPr>
                <a:t>开发</a:t>
              </a:r>
              <a:endParaRPr lang="en-US" altLang="zh-CN" sz="1335" b="1" dirty="0">
                <a:solidFill>
                  <a:schemeClr val="accent5"/>
                </a:solidFill>
                <a:latin typeface="+mj-ea"/>
                <a:ea typeface="+mj-ea"/>
              </a:endParaRPr>
            </a:p>
            <a:p>
              <a:pP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sp>
          <p:nvSpPr>
            <p:cNvPr id="44" name="矩形 43"/>
            <p:cNvSpPr/>
            <p:nvPr/>
          </p:nvSpPr>
          <p:spPr>
            <a:xfrm>
              <a:off x="6498374" y="2906443"/>
              <a:ext cx="2397976" cy="1142572"/>
            </a:xfrm>
            <a:prstGeom prst="rect">
              <a:avLst/>
            </a:prstGeom>
          </p:spPr>
          <p:txBody>
            <a:bodyPr wrap="square">
              <a:spAutoFit/>
            </a:bodyPr>
            <a:lstStyle/>
            <a:p>
              <a:r>
                <a:rPr lang="en-US" altLang="zh-CN" sz="2800" dirty="0">
                  <a:solidFill>
                    <a:schemeClr val="accent3"/>
                  </a:solidFill>
                  <a:latin typeface="+mj-ea"/>
                  <a:ea typeface="+mj-ea"/>
                </a:rPr>
                <a:t>80%</a:t>
              </a:r>
              <a:endParaRPr lang="en-US" altLang="zh-CN" sz="2800" dirty="0">
                <a:solidFill>
                  <a:schemeClr val="accent3"/>
                </a:solidFill>
                <a:latin typeface="+mj-ea"/>
                <a:ea typeface="+mj-ea"/>
              </a:endParaRPr>
            </a:p>
            <a:p>
              <a:pPr>
                <a:lnSpc>
                  <a:spcPct val="150000"/>
                </a:lnSpc>
              </a:pPr>
              <a:r>
                <a:rPr lang="en-US" altLang="zh-CN" sz="1335" b="1" dirty="0">
                  <a:solidFill>
                    <a:schemeClr val="accent3"/>
                  </a:solidFill>
                  <a:latin typeface="+mj-ea"/>
                  <a:ea typeface="+mj-ea"/>
                </a:rPr>
                <a:t>WEB</a:t>
              </a:r>
              <a:r>
                <a:rPr lang="zh-CN" altLang="en-US" sz="1335" b="1" dirty="0">
                  <a:solidFill>
                    <a:schemeClr val="accent3"/>
                  </a:solidFill>
                  <a:latin typeface="+mj-ea"/>
                  <a:ea typeface="+mj-ea"/>
                </a:rPr>
                <a:t>开发</a:t>
              </a:r>
              <a:endParaRPr lang="en-US" altLang="zh-CN" sz="1335" b="1" dirty="0">
                <a:solidFill>
                  <a:schemeClr val="accent3"/>
                </a:solidFill>
                <a:latin typeface="+mj-ea"/>
                <a:ea typeface="+mj-ea"/>
              </a:endParaRPr>
            </a:p>
            <a:p>
              <a:pP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grpSp>
      <p:grpSp>
        <p:nvGrpSpPr>
          <p:cNvPr id="45" name="组合 44"/>
          <p:cNvGrpSpPr/>
          <p:nvPr/>
        </p:nvGrpSpPr>
        <p:grpSpPr>
          <a:xfrm>
            <a:off x="649251" y="1950096"/>
            <a:ext cx="2875202" cy="3231774"/>
            <a:chOff x="247650" y="1625185"/>
            <a:chExt cx="2395437" cy="2423830"/>
          </a:xfrm>
        </p:grpSpPr>
        <p:sp>
          <p:nvSpPr>
            <p:cNvPr id="46" name="矩形 45"/>
            <p:cNvSpPr/>
            <p:nvPr/>
          </p:nvSpPr>
          <p:spPr>
            <a:xfrm>
              <a:off x="247650" y="1625185"/>
              <a:ext cx="2395437" cy="1142572"/>
            </a:xfrm>
            <a:prstGeom prst="rect">
              <a:avLst/>
            </a:prstGeom>
          </p:spPr>
          <p:txBody>
            <a:bodyPr wrap="square">
              <a:spAutoFit/>
            </a:bodyPr>
            <a:lstStyle/>
            <a:p>
              <a:pPr algn="r"/>
              <a:r>
                <a:rPr lang="en-US" altLang="zh-CN" sz="2800" dirty="0">
                  <a:solidFill>
                    <a:schemeClr val="accent2"/>
                  </a:solidFill>
                  <a:latin typeface="+mj-ea"/>
                  <a:ea typeface="+mj-ea"/>
                </a:rPr>
                <a:t>85%</a:t>
              </a:r>
              <a:endParaRPr lang="en-US" altLang="zh-CN" sz="2800" dirty="0">
                <a:solidFill>
                  <a:schemeClr val="accent2"/>
                </a:solidFill>
                <a:latin typeface="+mj-ea"/>
                <a:ea typeface="+mj-ea"/>
              </a:endParaRPr>
            </a:p>
            <a:p>
              <a:pPr algn="r">
                <a:lnSpc>
                  <a:spcPct val="150000"/>
                </a:lnSpc>
              </a:pPr>
              <a:r>
                <a:rPr lang="en-US" altLang="zh-CN" sz="1335" b="1" dirty="0">
                  <a:solidFill>
                    <a:schemeClr val="accent2"/>
                  </a:solidFill>
                  <a:latin typeface="+mj-ea"/>
                  <a:ea typeface="+mj-ea"/>
                </a:rPr>
                <a:t>WEB</a:t>
              </a:r>
              <a:r>
                <a:rPr lang="zh-CN" altLang="en-US" sz="1335" b="1" dirty="0">
                  <a:solidFill>
                    <a:schemeClr val="accent2"/>
                  </a:solidFill>
                  <a:latin typeface="+mj-ea"/>
                  <a:ea typeface="+mj-ea"/>
                </a:rPr>
                <a:t>开发</a:t>
              </a:r>
              <a:endParaRPr lang="en-US" altLang="zh-CN" sz="1335" b="1" dirty="0">
                <a:solidFill>
                  <a:schemeClr val="accent2"/>
                </a:solidFill>
                <a:latin typeface="+mj-ea"/>
                <a:ea typeface="+mj-ea"/>
              </a:endParaRPr>
            </a:p>
            <a:p>
              <a:pPr algn="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sp>
          <p:nvSpPr>
            <p:cNvPr id="47" name="矩形 46"/>
            <p:cNvSpPr/>
            <p:nvPr/>
          </p:nvSpPr>
          <p:spPr>
            <a:xfrm>
              <a:off x="247650" y="2906443"/>
              <a:ext cx="2395437" cy="1142572"/>
            </a:xfrm>
            <a:prstGeom prst="rect">
              <a:avLst/>
            </a:prstGeom>
          </p:spPr>
          <p:txBody>
            <a:bodyPr wrap="square">
              <a:spAutoFit/>
            </a:bodyPr>
            <a:lstStyle/>
            <a:p>
              <a:pPr algn="r"/>
              <a:r>
                <a:rPr lang="en-US" altLang="zh-CN" sz="2800" dirty="0">
                  <a:solidFill>
                    <a:schemeClr val="accent4"/>
                  </a:solidFill>
                  <a:latin typeface="+mj-ea"/>
                  <a:ea typeface="+mj-ea"/>
                </a:rPr>
                <a:t>70%</a:t>
              </a:r>
              <a:endParaRPr lang="en-US" altLang="zh-CN" sz="2800" dirty="0">
                <a:solidFill>
                  <a:schemeClr val="accent4"/>
                </a:solidFill>
                <a:latin typeface="+mj-ea"/>
                <a:ea typeface="+mj-ea"/>
              </a:endParaRPr>
            </a:p>
            <a:p>
              <a:pPr algn="r">
                <a:lnSpc>
                  <a:spcPct val="150000"/>
                </a:lnSpc>
              </a:pPr>
              <a:r>
                <a:rPr lang="en-US" altLang="zh-CN" sz="1335" b="1" dirty="0">
                  <a:solidFill>
                    <a:schemeClr val="accent4"/>
                  </a:solidFill>
                  <a:latin typeface="+mj-ea"/>
                  <a:ea typeface="+mj-ea"/>
                </a:rPr>
                <a:t>WEB</a:t>
              </a:r>
              <a:r>
                <a:rPr lang="zh-CN" altLang="en-US" sz="1335" b="1" dirty="0">
                  <a:solidFill>
                    <a:schemeClr val="accent4"/>
                  </a:solidFill>
                  <a:latin typeface="+mj-ea"/>
                  <a:ea typeface="+mj-ea"/>
                </a:rPr>
                <a:t>开发</a:t>
              </a:r>
              <a:endParaRPr lang="en-US" altLang="zh-CN" sz="1335" b="1" dirty="0">
                <a:solidFill>
                  <a:schemeClr val="accent4"/>
                </a:solidFill>
                <a:latin typeface="+mj-ea"/>
                <a:ea typeface="+mj-ea"/>
              </a:endParaRPr>
            </a:p>
            <a:p>
              <a:pPr algn="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21" presetClass="entr" presetSubtype="1" fill="hold" grpId="0" nodeType="withEffect">
                                  <p:stCondLst>
                                    <p:cond delay="500"/>
                                  </p:stCondLst>
                                  <p:childTnLst>
                                    <p:set>
                                      <p:cBhvr>
                                        <p:cTn id="11" dur="1" fill="hold">
                                          <p:stCondLst>
                                            <p:cond delay="0"/>
                                          </p:stCondLst>
                                        </p:cTn>
                                        <p:tgtEl>
                                          <p:spTgt spid="32"/>
                                        </p:tgtEl>
                                        <p:attrNameLst>
                                          <p:attrName>style.visibility</p:attrName>
                                        </p:attrNameLst>
                                      </p:cBhvr>
                                      <p:to>
                                        <p:strVal val="visible"/>
                                      </p:to>
                                    </p:set>
                                    <p:animEffect transition="in" filter="wheel(1)">
                                      <p:cBhvr>
                                        <p:cTn id="12" dur="2000"/>
                                        <p:tgtEl>
                                          <p:spTgt spid="32"/>
                                        </p:tgtEl>
                                      </p:cBhvr>
                                    </p:animEffect>
                                  </p:childTnLst>
                                </p:cTn>
                              </p:par>
                              <p:par>
                                <p:cTn id="13" presetID="21" presetClass="entr" presetSubtype="1" fill="hold" grpId="0" nodeType="withEffect">
                                  <p:stCondLst>
                                    <p:cond delay="1000"/>
                                  </p:stCondLst>
                                  <p:childTnLst>
                                    <p:set>
                                      <p:cBhvr>
                                        <p:cTn id="14" dur="1" fill="hold">
                                          <p:stCondLst>
                                            <p:cond delay="0"/>
                                          </p:stCondLst>
                                        </p:cTn>
                                        <p:tgtEl>
                                          <p:spTgt spid="33"/>
                                        </p:tgtEl>
                                        <p:attrNameLst>
                                          <p:attrName>style.visibility</p:attrName>
                                        </p:attrNameLst>
                                      </p:cBhvr>
                                      <p:to>
                                        <p:strVal val="visible"/>
                                      </p:to>
                                    </p:set>
                                    <p:animEffect transition="in" filter="wheel(1)">
                                      <p:cBhvr>
                                        <p:cTn id="15" dur="2000"/>
                                        <p:tgtEl>
                                          <p:spTgt spid="33"/>
                                        </p:tgtEl>
                                      </p:cBhvr>
                                    </p:animEffect>
                                  </p:childTnLst>
                                </p:cTn>
                              </p:par>
                              <p:par>
                                <p:cTn id="16" presetID="21" presetClass="entr" presetSubtype="1" fill="hold" grpId="0" nodeType="withEffect">
                                  <p:stCondLst>
                                    <p:cond delay="1500"/>
                                  </p:stCondLst>
                                  <p:childTnLst>
                                    <p:set>
                                      <p:cBhvr>
                                        <p:cTn id="17" dur="1" fill="hold">
                                          <p:stCondLst>
                                            <p:cond delay="0"/>
                                          </p:stCondLst>
                                        </p:cTn>
                                        <p:tgtEl>
                                          <p:spTgt spid="34"/>
                                        </p:tgtEl>
                                        <p:attrNameLst>
                                          <p:attrName>style.visibility</p:attrName>
                                        </p:attrNameLst>
                                      </p:cBhvr>
                                      <p:to>
                                        <p:strVal val="visible"/>
                                      </p:to>
                                    </p:set>
                                    <p:animEffect transition="in" filter="wheel(1)">
                                      <p:cBhvr>
                                        <p:cTn id="18" dur="2000"/>
                                        <p:tgtEl>
                                          <p:spTgt spid="34"/>
                                        </p:tgtEl>
                                      </p:cBhvr>
                                    </p:animEffect>
                                  </p:childTnLst>
                                </p:cTn>
                              </p:par>
                              <p:par>
                                <p:cTn id="19" presetID="21" presetClass="entr" presetSubtype="1" fill="hold" grpId="0" nodeType="withEffect">
                                  <p:stCondLst>
                                    <p:cond delay="2000"/>
                                  </p:stCondLst>
                                  <p:childTnLst>
                                    <p:set>
                                      <p:cBhvr>
                                        <p:cTn id="20" dur="1" fill="hold">
                                          <p:stCondLst>
                                            <p:cond delay="0"/>
                                          </p:stCondLst>
                                        </p:cTn>
                                        <p:tgtEl>
                                          <p:spTgt spid="35"/>
                                        </p:tgtEl>
                                        <p:attrNameLst>
                                          <p:attrName>style.visibility</p:attrName>
                                        </p:attrNameLst>
                                      </p:cBhvr>
                                      <p:to>
                                        <p:strVal val="visible"/>
                                      </p:to>
                                    </p:set>
                                    <p:animEffect transition="in" filter="wheel(1)">
                                      <p:cBhvr>
                                        <p:cTn id="21" dur="2000"/>
                                        <p:tgtEl>
                                          <p:spTgt spid="35"/>
                                        </p:tgtEl>
                                      </p:cBhvr>
                                    </p:animEffect>
                                  </p:childTnLst>
                                </p:cTn>
                              </p:par>
                            </p:childTnLst>
                          </p:cTn>
                        </p:par>
                        <p:par>
                          <p:cTn id="22" fill="hold">
                            <p:stCondLst>
                              <p:cond delay="500"/>
                            </p:stCondLst>
                            <p:childTnLst>
                              <p:par>
                                <p:cTn id="23" presetID="16" presetClass="entr" presetSubtype="37"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barn(outVertical)">
                                      <p:cBhvr>
                                        <p:cTn id="25" dur="500"/>
                                        <p:tgtEl>
                                          <p:spTgt spid="36"/>
                                        </p:tgtEl>
                                      </p:cBhvr>
                                    </p:animEffect>
                                  </p:childTnLst>
                                </p:cTn>
                              </p:par>
                            </p:childTnLst>
                          </p:cTn>
                        </p:par>
                        <p:par>
                          <p:cTn id="26" fill="hold">
                            <p:stCondLst>
                              <p:cond delay="1000"/>
                            </p:stCondLst>
                            <p:childTnLst>
                              <p:par>
                                <p:cTn id="27" presetID="2" presetClass="entr" presetSubtype="2"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0-#ppt_w/2"/>
                                          </p:val>
                                        </p:tav>
                                        <p:tav tm="100000">
                                          <p:val>
                                            <p:strVal val="#ppt_x"/>
                                          </p:val>
                                        </p:tav>
                                      </p:tavLst>
                                    </p:anim>
                                    <p:anim calcmode="lin" valueType="num">
                                      <p:cBhvr additive="base">
                                        <p:cTn id="3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椭圆 153"/>
          <p:cNvSpPr/>
          <p:nvPr/>
        </p:nvSpPr>
        <p:spPr>
          <a:xfrm>
            <a:off x="5670230" y="5369626"/>
            <a:ext cx="905763" cy="220920"/>
          </a:xfrm>
          <a:prstGeom prst="ellipse">
            <a:avLst/>
          </a:prstGeom>
          <a:gradFill flip="none" rotWithShape="1">
            <a:gsLst>
              <a:gs pos="0">
                <a:schemeClr val="tx1">
                  <a:alpha val="69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grpSp>
        <p:nvGrpSpPr>
          <p:cNvPr id="155" name="组合 154"/>
          <p:cNvGrpSpPr/>
          <p:nvPr/>
        </p:nvGrpSpPr>
        <p:grpSpPr>
          <a:xfrm>
            <a:off x="5987062" y="4349940"/>
            <a:ext cx="288860" cy="1155588"/>
            <a:chOff x="1979606" y="3250438"/>
            <a:chExt cx="256691" cy="1026763"/>
          </a:xfrm>
        </p:grpSpPr>
        <p:sp>
          <p:nvSpPr>
            <p:cNvPr id="156" name="Freeform 116"/>
            <p:cNvSpPr/>
            <p:nvPr/>
          </p:nvSpPr>
          <p:spPr bwMode="auto">
            <a:xfrm>
              <a:off x="2043779" y="3250438"/>
              <a:ext cx="107719" cy="95114"/>
            </a:xfrm>
            <a:custGeom>
              <a:avLst/>
              <a:gdLst>
                <a:gd name="T0" fmla="*/ 72 w 78"/>
                <a:gd name="T1" fmla="*/ 21 h 73"/>
                <a:gd name="T2" fmla="*/ 61 w 78"/>
                <a:gd name="T3" fmla="*/ 12 h 73"/>
                <a:gd name="T4" fmla="*/ 40 w 78"/>
                <a:gd name="T5" fmla="*/ 0 h 73"/>
                <a:gd name="T6" fmla="*/ 12 w 78"/>
                <a:gd name="T7" fmla="*/ 20 h 73"/>
                <a:gd name="T8" fmla="*/ 5 w 78"/>
                <a:gd name="T9" fmla="*/ 54 h 73"/>
                <a:gd name="T10" fmla="*/ 6 w 78"/>
                <a:gd name="T11" fmla="*/ 57 h 73"/>
                <a:gd name="T12" fmla="*/ 8 w 78"/>
                <a:gd name="T13" fmla="*/ 62 h 73"/>
                <a:gd name="T14" fmla="*/ 12 w 78"/>
                <a:gd name="T15" fmla="*/ 73 h 73"/>
                <a:gd name="T16" fmla="*/ 12 w 78"/>
                <a:gd name="T17" fmla="*/ 61 h 73"/>
                <a:gd name="T18" fmla="*/ 12 w 78"/>
                <a:gd name="T19" fmla="*/ 50 h 73"/>
                <a:gd name="T20" fmla="*/ 23 w 78"/>
                <a:gd name="T21" fmla="*/ 25 h 73"/>
                <a:gd name="T22" fmla="*/ 56 w 78"/>
                <a:gd name="T23" fmla="*/ 22 h 73"/>
                <a:gd name="T24" fmla="*/ 67 w 78"/>
                <a:gd name="T25" fmla="*/ 35 h 73"/>
                <a:gd name="T26" fmla="*/ 67 w 78"/>
                <a:gd name="T27" fmla="*/ 52 h 73"/>
                <a:gd name="T28" fmla="*/ 69 w 78"/>
                <a:gd name="T29" fmla="*/ 65 h 73"/>
                <a:gd name="T30" fmla="*/ 74 w 78"/>
                <a:gd name="T31" fmla="*/ 51 h 73"/>
                <a:gd name="T32" fmla="*/ 72 w 78"/>
                <a:gd name="T33" fmla="*/ 2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72" y="21"/>
                  </a:moveTo>
                  <a:cubicBezTo>
                    <a:pt x="69" y="17"/>
                    <a:pt x="65" y="14"/>
                    <a:pt x="61" y="12"/>
                  </a:cubicBezTo>
                  <a:cubicBezTo>
                    <a:pt x="54" y="4"/>
                    <a:pt x="48" y="0"/>
                    <a:pt x="40" y="0"/>
                  </a:cubicBezTo>
                  <a:cubicBezTo>
                    <a:pt x="32" y="1"/>
                    <a:pt x="23" y="7"/>
                    <a:pt x="12" y="20"/>
                  </a:cubicBezTo>
                  <a:cubicBezTo>
                    <a:pt x="3" y="28"/>
                    <a:pt x="0" y="40"/>
                    <a:pt x="5" y="54"/>
                  </a:cubicBezTo>
                  <a:cubicBezTo>
                    <a:pt x="6" y="57"/>
                    <a:pt x="6" y="57"/>
                    <a:pt x="6" y="57"/>
                  </a:cubicBezTo>
                  <a:cubicBezTo>
                    <a:pt x="8" y="62"/>
                    <a:pt x="8" y="62"/>
                    <a:pt x="8" y="62"/>
                  </a:cubicBezTo>
                  <a:cubicBezTo>
                    <a:pt x="12" y="73"/>
                    <a:pt x="12" y="73"/>
                    <a:pt x="12" y="73"/>
                  </a:cubicBezTo>
                  <a:cubicBezTo>
                    <a:pt x="12" y="61"/>
                    <a:pt x="12" y="61"/>
                    <a:pt x="12" y="61"/>
                  </a:cubicBezTo>
                  <a:cubicBezTo>
                    <a:pt x="12" y="50"/>
                    <a:pt x="12" y="50"/>
                    <a:pt x="12" y="50"/>
                  </a:cubicBezTo>
                  <a:cubicBezTo>
                    <a:pt x="13" y="41"/>
                    <a:pt x="16" y="33"/>
                    <a:pt x="23" y="25"/>
                  </a:cubicBezTo>
                  <a:cubicBezTo>
                    <a:pt x="33" y="21"/>
                    <a:pt x="44" y="20"/>
                    <a:pt x="56" y="22"/>
                  </a:cubicBezTo>
                  <a:cubicBezTo>
                    <a:pt x="62" y="26"/>
                    <a:pt x="66" y="30"/>
                    <a:pt x="67" y="35"/>
                  </a:cubicBezTo>
                  <a:cubicBezTo>
                    <a:pt x="67" y="52"/>
                    <a:pt x="67" y="52"/>
                    <a:pt x="67" y="52"/>
                  </a:cubicBezTo>
                  <a:cubicBezTo>
                    <a:pt x="69" y="65"/>
                    <a:pt x="69" y="65"/>
                    <a:pt x="69" y="65"/>
                  </a:cubicBezTo>
                  <a:cubicBezTo>
                    <a:pt x="74" y="51"/>
                    <a:pt x="74" y="51"/>
                    <a:pt x="74" y="51"/>
                  </a:cubicBezTo>
                  <a:cubicBezTo>
                    <a:pt x="78" y="40"/>
                    <a:pt x="77" y="30"/>
                    <a:pt x="72" y="21"/>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 name="Freeform 117"/>
            <p:cNvSpPr/>
            <p:nvPr/>
          </p:nvSpPr>
          <p:spPr bwMode="auto">
            <a:xfrm>
              <a:off x="2070135" y="3332945"/>
              <a:ext cx="76778" cy="73340"/>
            </a:xfrm>
            <a:custGeom>
              <a:avLst/>
              <a:gdLst>
                <a:gd name="T0" fmla="*/ 56 w 56"/>
                <a:gd name="T1" fmla="*/ 0 h 57"/>
                <a:gd name="T2" fmla="*/ 48 w 56"/>
                <a:gd name="T3" fmla="*/ 6 h 57"/>
                <a:gd name="T4" fmla="*/ 37 w 56"/>
                <a:gd name="T5" fmla="*/ 27 h 57"/>
                <a:gd name="T6" fmla="*/ 10 w 56"/>
                <a:gd name="T7" fmla="*/ 36 h 57"/>
                <a:gd name="T8" fmla="*/ 0 w 56"/>
                <a:gd name="T9" fmla="*/ 33 h 57"/>
                <a:gd name="T10" fmla="*/ 2 w 56"/>
                <a:gd name="T11" fmla="*/ 36 h 57"/>
                <a:gd name="T12" fmla="*/ 11 w 56"/>
                <a:gd name="T13" fmla="*/ 44 h 57"/>
                <a:gd name="T14" fmla="*/ 34 w 56"/>
                <a:gd name="T15" fmla="*/ 43 h 57"/>
                <a:gd name="T16" fmla="*/ 35 w 56"/>
                <a:gd name="T17" fmla="*/ 57 h 57"/>
                <a:gd name="T18" fmla="*/ 46 w 56"/>
                <a:gd name="T19" fmla="*/ 43 h 57"/>
                <a:gd name="T20" fmla="*/ 46 w 56"/>
                <a:gd name="T21" fmla="*/ 42 h 57"/>
                <a:gd name="T22" fmla="*/ 45 w 56"/>
                <a:gd name="T23" fmla="*/ 28 h 57"/>
                <a:gd name="T24" fmla="*/ 48 w 56"/>
                <a:gd name="T25" fmla="*/ 10 h 57"/>
                <a:gd name="T26" fmla="*/ 55 w 56"/>
                <a:gd name="T27" fmla="*/ 7 h 57"/>
                <a:gd name="T28" fmla="*/ 56 w 56"/>
                <a:gd name="T2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57">
                  <a:moveTo>
                    <a:pt x="56" y="0"/>
                  </a:moveTo>
                  <a:cubicBezTo>
                    <a:pt x="55" y="5"/>
                    <a:pt x="52" y="7"/>
                    <a:pt x="48" y="6"/>
                  </a:cubicBezTo>
                  <a:cubicBezTo>
                    <a:pt x="46" y="15"/>
                    <a:pt x="43" y="22"/>
                    <a:pt x="37" y="27"/>
                  </a:cubicBezTo>
                  <a:cubicBezTo>
                    <a:pt x="31" y="39"/>
                    <a:pt x="22" y="42"/>
                    <a:pt x="10" y="36"/>
                  </a:cubicBezTo>
                  <a:cubicBezTo>
                    <a:pt x="0" y="33"/>
                    <a:pt x="0" y="33"/>
                    <a:pt x="0" y="33"/>
                  </a:cubicBezTo>
                  <a:cubicBezTo>
                    <a:pt x="0" y="34"/>
                    <a:pt x="1" y="35"/>
                    <a:pt x="2" y="36"/>
                  </a:cubicBezTo>
                  <a:cubicBezTo>
                    <a:pt x="11" y="44"/>
                    <a:pt x="11" y="44"/>
                    <a:pt x="11" y="44"/>
                  </a:cubicBezTo>
                  <a:cubicBezTo>
                    <a:pt x="18" y="49"/>
                    <a:pt x="26" y="48"/>
                    <a:pt x="34" y="43"/>
                  </a:cubicBezTo>
                  <a:cubicBezTo>
                    <a:pt x="35" y="57"/>
                    <a:pt x="35" y="57"/>
                    <a:pt x="35" y="57"/>
                  </a:cubicBezTo>
                  <a:cubicBezTo>
                    <a:pt x="39" y="53"/>
                    <a:pt x="43" y="48"/>
                    <a:pt x="46" y="43"/>
                  </a:cubicBezTo>
                  <a:cubicBezTo>
                    <a:pt x="46" y="42"/>
                    <a:pt x="46" y="42"/>
                    <a:pt x="46" y="42"/>
                  </a:cubicBezTo>
                  <a:cubicBezTo>
                    <a:pt x="45" y="28"/>
                    <a:pt x="45" y="28"/>
                    <a:pt x="45" y="28"/>
                  </a:cubicBezTo>
                  <a:cubicBezTo>
                    <a:pt x="47" y="24"/>
                    <a:pt x="48" y="17"/>
                    <a:pt x="48" y="10"/>
                  </a:cubicBezTo>
                  <a:cubicBezTo>
                    <a:pt x="51" y="12"/>
                    <a:pt x="54" y="12"/>
                    <a:pt x="55" y="7"/>
                  </a:cubicBezTo>
                  <a:cubicBezTo>
                    <a:pt x="55" y="5"/>
                    <a:pt x="56" y="2"/>
                    <a:pt x="56"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 name="Freeform 118"/>
            <p:cNvSpPr/>
            <p:nvPr/>
          </p:nvSpPr>
          <p:spPr bwMode="auto">
            <a:xfrm>
              <a:off x="2135454" y="3316902"/>
              <a:ext cx="11459" cy="25211"/>
            </a:xfrm>
            <a:custGeom>
              <a:avLst/>
              <a:gdLst>
                <a:gd name="T0" fmla="*/ 0 w 8"/>
                <a:gd name="T1" fmla="*/ 18 h 19"/>
                <a:gd name="T2" fmla="*/ 8 w 8"/>
                <a:gd name="T3" fmla="*/ 12 h 19"/>
                <a:gd name="T4" fmla="*/ 7 w 8"/>
                <a:gd name="T5" fmla="*/ 0 h 19"/>
                <a:gd name="T6" fmla="*/ 2 w 8"/>
                <a:gd name="T7" fmla="*/ 14 h 19"/>
                <a:gd name="T8" fmla="*/ 0 w 8"/>
                <a:gd name="T9" fmla="*/ 18 h 19"/>
              </a:gdLst>
              <a:ahLst/>
              <a:cxnLst>
                <a:cxn ang="0">
                  <a:pos x="T0" y="T1"/>
                </a:cxn>
                <a:cxn ang="0">
                  <a:pos x="T2" y="T3"/>
                </a:cxn>
                <a:cxn ang="0">
                  <a:pos x="T4" y="T5"/>
                </a:cxn>
                <a:cxn ang="0">
                  <a:pos x="T6" y="T7"/>
                </a:cxn>
                <a:cxn ang="0">
                  <a:pos x="T8" y="T9"/>
                </a:cxn>
              </a:cxnLst>
              <a:rect l="0" t="0" r="r" b="b"/>
              <a:pathLst>
                <a:path w="8" h="19">
                  <a:moveTo>
                    <a:pt x="0" y="18"/>
                  </a:moveTo>
                  <a:cubicBezTo>
                    <a:pt x="4" y="19"/>
                    <a:pt x="7" y="17"/>
                    <a:pt x="8" y="12"/>
                  </a:cubicBezTo>
                  <a:cubicBezTo>
                    <a:pt x="8" y="7"/>
                    <a:pt x="8" y="4"/>
                    <a:pt x="7" y="0"/>
                  </a:cubicBezTo>
                  <a:cubicBezTo>
                    <a:pt x="2" y="14"/>
                    <a:pt x="2" y="14"/>
                    <a:pt x="2" y="14"/>
                  </a:cubicBezTo>
                  <a:cubicBezTo>
                    <a:pt x="0" y="18"/>
                    <a:pt x="0" y="18"/>
                    <a:pt x="0" y="18"/>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 name="Freeform 119"/>
            <p:cNvSpPr/>
            <p:nvPr/>
          </p:nvSpPr>
          <p:spPr bwMode="auto">
            <a:xfrm>
              <a:off x="2060968" y="3276795"/>
              <a:ext cx="77924" cy="64173"/>
            </a:xfrm>
            <a:custGeom>
              <a:avLst/>
              <a:gdLst>
                <a:gd name="T0" fmla="*/ 55 w 57"/>
                <a:gd name="T1" fmla="*/ 49 h 49"/>
                <a:gd name="T2" fmla="*/ 57 w 57"/>
                <a:gd name="T3" fmla="*/ 45 h 49"/>
                <a:gd name="T4" fmla="*/ 55 w 57"/>
                <a:gd name="T5" fmla="*/ 32 h 49"/>
                <a:gd name="T6" fmla="*/ 55 w 57"/>
                <a:gd name="T7" fmla="*/ 15 h 49"/>
                <a:gd name="T8" fmla="*/ 44 w 57"/>
                <a:gd name="T9" fmla="*/ 2 h 49"/>
                <a:gd name="T10" fmla="*/ 11 w 57"/>
                <a:gd name="T11" fmla="*/ 5 h 49"/>
                <a:gd name="T12" fmla="*/ 0 w 57"/>
                <a:gd name="T13" fmla="*/ 30 h 49"/>
                <a:gd name="T14" fmla="*/ 0 w 57"/>
                <a:gd name="T15" fmla="*/ 41 h 49"/>
                <a:gd name="T16" fmla="*/ 13 w 57"/>
                <a:gd name="T17" fmla="*/ 10 h 49"/>
                <a:gd name="T18" fmla="*/ 50 w 57"/>
                <a:gd name="T19" fmla="*/ 16 h 49"/>
                <a:gd name="T20" fmla="*/ 55 w 57"/>
                <a:gd name="T2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9">
                  <a:moveTo>
                    <a:pt x="55" y="49"/>
                  </a:moveTo>
                  <a:cubicBezTo>
                    <a:pt x="57" y="45"/>
                    <a:pt x="57" y="45"/>
                    <a:pt x="57" y="45"/>
                  </a:cubicBezTo>
                  <a:cubicBezTo>
                    <a:pt x="55" y="32"/>
                    <a:pt x="55" y="32"/>
                    <a:pt x="55" y="32"/>
                  </a:cubicBezTo>
                  <a:cubicBezTo>
                    <a:pt x="55" y="15"/>
                    <a:pt x="55" y="15"/>
                    <a:pt x="55" y="15"/>
                  </a:cubicBezTo>
                  <a:cubicBezTo>
                    <a:pt x="54" y="10"/>
                    <a:pt x="50" y="6"/>
                    <a:pt x="44" y="2"/>
                  </a:cubicBezTo>
                  <a:cubicBezTo>
                    <a:pt x="32" y="0"/>
                    <a:pt x="21" y="1"/>
                    <a:pt x="11" y="5"/>
                  </a:cubicBezTo>
                  <a:cubicBezTo>
                    <a:pt x="4" y="13"/>
                    <a:pt x="1" y="21"/>
                    <a:pt x="0" y="30"/>
                  </a:cubicBezTo>
                  <a:cubicBezTo>
                    <a:pt x="0" y="41"/>
                    <a:pt x="0" y="41"/>
                    <a:pt x="0" y="41"/>
                  </a:cubicBezTo>
                  <a:cubicBezTo>
                    <a:pt x="2" y="27"/>
                    <a:pt x="7" y="17"/>
                    <a:pt x="13" y="10"/>
                  </a:cubicBezTo>
                  <a:cubicBezTo>
                    <a:pt x="27" y="6"/>
                    <a:pt x="39" y="8"/>
                    <a:pt x="50" y="16"/>
                  </a:cubicBezTo>
                  <a:cubicBezTo>
                    <a:pt x="55" y="49"/>
                    <a:pt x="55" y="49"/>
                    <a:pt x="55" y="4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 name="Freeform 120"/>
            <p:cNvSpPr>
              <a:spLocks noEditPoints="1"/>
            </p:cNvSpPr>
            <p:nvPr/>
          </p:nvSpPr>
          <p:spPr bwMode="auto">
            <a:xfrm>
              <a:off x="2060968" y="3284814"/>
              <a:ext cx="74487" cy="101989"/>
            </a:xfrm>
            <a:custGeom>
              <a:avLst/>
              <a:gdLst>
                <a:gd name="T0" fmla="*/ 55 w 55"/>
                <a:gd name="T1" fmla="*/ 43 h 79"/>
                <a:gd name="T2" fmla="*/ 50 w 55"/>
                <a:gd name="T3" fmla="*/ 10 h 79"/>
                <a:gd name="T4" fmla="*/ 13 w 55"/>
                <a:gd name="T5" fmla="*/ 4 h 79"/>
                <a:gd name="T6" fmla="*/ 0 w 55"/>
                <a:gd name="T7" fmla="*/ 35 h 79"/>
                <a:gd name="T8" fmla="*/ 0 w 55"/>
                <a:gd name="T9" fmla="*/ 47 h 79"/>
                <a:gd name="T10" fmla="*/ 0 w 55"/>
                <a:gd name="T11" fmla="*/ 52 h 79"/>
                <a:gd name="T12" fmla="*/ 7 w 55"/>
                <a:gd name="T13" fmla="*/ 70 h 79"/>
                <a:gd name="T14" fmla="*/ 17 w 55"/>
                <a:gd name="T15" fmla="*/ 73 h 79"/>
                <a:gd name="T16" fmla="*/ 44 w 55"/>
                <a:gd name="T17" fmla="*/ 64 h 79"/>
                <a:gd name="T18" fmla="*/ 55 w 55"/>
                <a:gd name="T19" fmla="*/ 43 h 79"/>
                <a:gd name="T20" fmla="*/ 7 w 55"/>
                <a:gd name="T21" fmla="*/ 56 h 79"/>
                <a:gd name="T22" fmla="*/ 7 w 55"/>
                <a:gd name="T23" fmla="*/ 56 h 79"/>
                <a:gd name="T24" fmla="*/ 14 w 55"/>
                <a:gd name="T25" fmla="*/ 72 h 79"/>
                <a:gd name="T26" fmla="*/ 3 w 55"/>
                <a:gd name="T27" fmla="*/ 53 h 79"/>
                <a:gd name="T28" fmla="*/ 3 w 55"/>
                <a:gd name="T29" fmla="*/ 32 h 79"/>
                <a:gd name="T30" fmla="*/ 9 w 55"/>
                <a:gd name="T31" fmla="*/ 14 h 79"/>
                <a:gd name="T32" fmla="*/ 7 w 55"/>
                <a:gd name="T33" fmla="*/ 37 h 79"/>
                <a:gd name="T34" fmla="*/ 7 w 55"/>
                <a:gd name="T35" fmla="*/ 5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79">
                  <a:moveTo>
                    <a:pt x="55" y="43"/>
                  </a:moveTo>
                  <a:cubicBezTo>
                    <a:pt x="50" y="10"/>
                    <a:pt x="50" y="10"/>
                    <a:pt x="50" y="10"/>
                  </a:cubicBezTo>
                  <a:cubicBezTo>
                    <a:pt x="39" y="2"/>
                    <a:pt x="27" y="0"/>
                    <a:pt x="13" y="4"/>
                  </a:cubicBezTo>
                  <a:cubicBezTo>
                    <a:pt x="7" y="11"/>
                    <a:pt x="2" y="21"/>
                    <a:pt x="0" y="35"/>
                  </a:cubicBezTo>
                  <a:cubicBezTo>
                    <a:pt x="0" y="47"/>
                    <a:pt x="0" y="47"/>
                    <a:pt x="0" y="47"/>
                  </a:cubicBezTo>
                  <a:cubicBezTo>
                    <a:pt x="0" y="52"/>
                    <a:pt x="0" y="52"/>
                    <a:pt x="0" y="52"/>
                  </a:cubicBezTo>
                  <a:cubicBezTo>
                    <a:pt x="0" y="60"/>
                    <a:pt x="2" y="66"/>
                    <a:pt x="7" y="70"/>
                  </a:cubicBezTo>
                  <a:cubicBezTo>
                    <a:pt x="17" y="73"/>
                    <a:pt x="17" y="73"/>
                    <a:pt x="17" y="73"/>
                  </a:cubicBezTo>
                  <a:cubicBezTo>
                    <a:pt x="29" y="79"/>
                    <a:pt x="38" y="76"/>
                    <a:pt x="44" y="64"/>
                  </a:cubicBezTo>
                  <a:cubicBezTo>
                    <a:pt x="50" y="59"/>
                    <a:pt x="53" y="52"/>
                    <a:pt x="55" y="43"/>
                  </a:cubicBezTo>
                  <a:close/>
                  <a:moveTo>
                    <a:pt x="7" y="56"/>
                  </a:moveTo>
                  <a:cubicBezTo>
                    <a:pt x="7" y="56"/>
                    <a:pt x="7" y="56"/>
                    <a:pt x="7" y="56"/>
                  </a:cubicBezTo>
                  <a:cubicBezTo>
                    <a:pt x="7" y="61"/>
                    <a:pt x="10" y="67"/>
                    <a:pt x="14" y="72"/>
                  </a:cubicBezTo>
                  <a:cubicBezTo>
                    <a:pt x="6" y="67"/>
                    <a:pt x="2" y="61"/>
                    <a:pt x="3" y="53"/>
                  </a:cubicBezTo>
                  <a:cubicBezTo>
                    <a:pt x="3" y="32"/>
                    <a:pt x="3" y="32"/>
                    <a:pt x="3" y="32"/>
                  </a:cubicBezTo>
                  <a:cubicBezTo>
                    <a:pt x="9" y="14"/>
                    <a:pt x="9" y="14"/>
                    <a:pt x="9" y="14"/>
                  </a:cubicBezTo>
                  <a:cubicBezTo>
                    <a:pt x="7" y="37"/>
                    <a:pt x="7" y="37"/>
                    <a:pt x="7" y="37"/>
                  </a:cubicBezTo>
                  <a:cubicBezTo>
                    <a:pt x="7" y="56"/>
                    <a:pt x="7" y="56"/>
                    <a:pt x="7" y="56"/>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 name="Freeform 121"/>
            <p:cNvSpPr/>
            <p:nvPr/>
          </p:nvSpPr>
          <p:spPr bwMode="auto">
            <a:xfrm>
              <a:off x="2063259" y="3303151"/>
              <a:ext cx="16043" cy="74487"/>
            </a:xfrm>
            <a:custGeom>
              <a:avLst/>
              <a:gdLst>
                <a:gd name="T0" fmla="*/ 5 w 12"/>
                <a:gd name="T1" fmla="*/ 42 h 58"/>
                <a:gd name="T2" fmla="*/ 5 w 12"/>
                <a:gd name="T3" fmla="*/ 42 h 58"/>
                <a:gd name="T4" fmla="*/ 5 w 12"/>
                <a:gd name="T5" fmla="*/ 23 h 58"/>
                <a:gd name="T6" fmla="*/ 7 w 12"/>
                <a:gd name="T7" fmla="*/ 0 h 58"/>
                <a:gd name="T8" fmla="*/ 1 w 12"/>
                <a:gd name="T9" fmla="*/ 18 h 58"/>
                <a:gd name="T10" fmla="*/ 1 w 12"/>
                <a:gd name="T11" fmla="*/ 39 h 58"/>
                <a:gd name="T12" fmla="*/ 12 w 12"/>
                <a:gd name="T13" fmla="*/ 58 h 58"/>
                <a:gd name="T14" fmla="*/ 5 w 12"/>
                <a:gd name="T15" fmla="*/ 4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58">
                  <a:moveTo>
                    <a:pt x="5" y="42"/>
                  </a:moveTo>
                  <a:cubicBezTo>
                    <a:pt x="5" y="42"/>
                    <a:pt x="5" y="42"/>
                    <a:pt x="5" y="42"/>
                  </a:cubicBezTo>
                  <a:cubicBezTo>
                    <a:pt x="5" y="23"/>
                    <a:pt x="5" y="23"/>
                    <a:pt x="5" y="23"/>
                  </a:cubicBezTo>
                  <a:cubicBezTo>
                    <a:pt x="7" y="0"/>
                    <a:pt x="7" y="0"/>
                    <a:pt x="7" y="0"/>
                  </a:cubicBezTo>
                  <a:cubicBezTo>
                    <a:pt x="1" y="18"/>
                    <a:pt x="1" y="18"/>
                    <a:pt x="1" y="18"/>
                  </a:cubicBezTo>
                  <a:cubicBezTo>
                    <a:pt x="1" y="39"/>
                    <a:pt x="1" y="39"/>
                    <a:pt x="1" y="39"/>
                  </a:cubicBezTo>
                  <a:cubicBezTo>
                    <a:pt x="0" y="47"/>
                    <a:pt x="4" y="53"/>
                    <a:pt x="12" y="58"/>
                  </a:cubicBezTo>
                  <a:cubicBezTo>
                    <a:pt x="8" y="53"/>
                    <a:pt x="5" y="47"/>
                    <a:pt x="5" y="42"/>
                  </a:cubicBez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 name="Freeform 122"/>
            <p:cNvSpPr/>
            <p:nvPr/>
          </p:nvSpPr>
          <p:spPr bwMode="auto">
            <a:xfrm>
              <a:off x="2126287" y="3418892"/>
              <a:ext cx="84800" cy="110010"/>
            </a:xfrm>
            <a:custGeom>
              <a:avLst/>
              <a:gdLst>
                <a:gd name="T0" fmla="*/ 62 w 62"/>
                <a:gd name="T1" fmla="*/ 9 h 85"/>
                <a:gd name="T2" fmla="*/ 60 w 62"/>
                <a:gd name="T3" fmla="*/ 8 h 85"/>
                <a:gd name="T4" fmla="*/ 34 w 62"/>
                <a:gd name="T5" fmla="*/ 46 h 85"/>
                <a:gd name="T6" fmla="*/ 34 w 62"/>
                <a:gd name="T7" fmla="*/ 60 h 85"/>
                <a:gd name="T8" fmla="*/ 21 w 62"/>
                <a:gd name="T9" fmla="*/ 78 h 85"/>
                <a:gd name="T10" fmla="*/ 9 w 62"/>
                <a:gd name="T11" fmla="*/ 79 h 85"/>
                <a:gd name="T12" fmla="*/ 19 w 62"/>
                <a:gd name="T13" fmla="*/ 50 h 85"/>
                <a:gd name="T14" fmla="*/ 34 w 62"/>
                <a:gd name="T15" fmla="*/ 21 h 85"/>
                <a:gd name="T16" fmla="*/ 31 w 62"/>
                <a:gd name="T17" fmla="*/ 16 h 85"/>
                <a:gd name="T18" fmla="*/ 35 w 62"/>
                <a:gd name="T19" fmla="*/ 16 h 85"/>
                <a:gd name="T20" fmla="*/ 39 w 62"/>
                <a:gd name="T21" fmla="*/ 1 h 85"/>
                <a:gd name="T22" fmla="*/ 35 w 62"/>
                <a:gd name="T23" fmla="*/ 0 h 85"/>
                <a:gd name="T24" fmla="*/ 32 w 62"/>
                <a:gd name="T25" fmla="*/ 12 h 85"/>
                <a:gd name="T26" fmla="*/ 21 w 62"/>
                <a:gd name="T27" fmla="*/ 13 h 85"/>
                <a:gd name="T28" fmla="*/ 29 w 62"/>
                <a:gd name="T29" fmla="*/ 20 h 85"/>
                <a:gd name="T30" fmla="*/ 15 w 62"/>
                <a:gd name="T31" fmla="*/ 45 h 85"/>
                <a:gd name="T32" fmla="*/ 0 w 62"/>
                <a:gd name="T33" fmla="*/ 85 h 85"/>
                <a:gd name="T34" fmla="*/ 28 w 62"/>
                <a:gd name="T35" fmla="*/ 83 h 85"/>
                <a:gd name="T36" fmla="*/ 42 w 62"/>
                <a:gd name="T37" fmla="*/ 60 h 85"/>
                <a:gd name="T38" fmla="*/ 43 w 62"/>
                <a:gd name="T39" fmla="*/ 45 h 85"/>
                <a:gd name="T40" fmla="*/ 62 w 62"/>
                <a:gd name="T41"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85">
                  <a:moveTo>
                    <a:pt x="62" y="9"/>
                  </a:moveTo>
                  <a:cubicBezTo>
                    <a:pt x="60" y="8"/>
                    <a:pt x="60" y="8"/>
                    <a:pt x="60" y="8"/>
                  </a:cubicBezTo>
                  <a:cubicBezTo>
                    <a:pt x="34" y="46"/>
                    <a:pt x="34" y="46"/>
                    <a:pt x="34" y="46"/>
                  </a:cubicBezTo>
                  <a:cubicBezTo>
                    <a:pt x="34" y="60"/>
                    <a:pt x="34" y="60"/>
                    <a:pt x="34" y="60"/>
                  </a:cubicBezTo>
                  <a:cubicBezTo>
                    <a:pt x="21" y="78"/>
                    <a:pt x="21" y="78"/>
                    <a:pt x="21" y="78"/>
                  </a:cubicBezTo>
                  <a:cubicBezTo>
                    <a:pt x="9" y="79"/>
                    <a:pt x="9" y="79"/>
                    <a:pt x="9" y="79"/>
                  </a:cubicBezTo>
                  <a:cubicBezTo>
                    <a:pt x="11" y="69"/>
                    <a:pt x="15" y="60"/>
                    <a:pt x="19" y="50"/>
                  </a:cubicBezTo>
                  <a:cubicBezTo>
                    <a:pt x="34" y="21"/>
                    <a:pt x="34" y="21"/>
                    <a:pt x="34" y="21"/>
                  </a:cubicBezTo>
                  <a:cubicBezTo>
                    <a:pt x="31" y="16"/>
                    <a:pt x="31" y="16"/>
                    <a:pt x="31" y="16"/>
                  </a:cubicBezTo>
                  <a:cubicBezTo>
                    <a:pt x="35" y="16"/>
                    <a:pt x="35" y="16"/>
                    <a:pt x="35" y="16"/>
                  </a:cubicBezTo>
                  <a:cubicBezTo>
                    <a:pt x="39" y="1"/>
                    <a:pt x="39" y="1"/>
                    <a:pt x="39" y="1"/>
                  </a:cubicBezTo>
                  <a:cubicBezTo>
                    <a:pt x="35" y="0"/>
                    <a:pt x="35" y="0"/>
                    <a:pt x="35" y="0"/>
                  </a:cubicBezTo>
                  <a:cubicBezTo>
                    <a:pt x="34" y="4"/>
                    <a:pt x="33" y="8"/>
                    <a:pt x="32" y="12"/>
                  </a:cubicBezTo>
                  <a:cubicBezTo>
                    <a:pt x="21" y="13"/>
                    <a:pt x="21" y="13"/>
                    <a:pt x="21" y="13"/>
                  </a:cubicBezTo>
                  <a:cubicBezTo>
                    <a:pt x="29" y="20"/>
                    <a:pt x="29" y="20"/>
                    <a:pt x="29" y="20"/>
                  </a:cubicBezTo>
                  <a:cubicBezTo>
                    <a:pt x="26" y="29"/>
                    <a:pt x="21" y="37"/>
                    <a:pt x="15" y="45"/>
                  </a:cubicBezTo>
                  <a:cubicBezTo>
                    <a:pt x="7" y="60"/>
                    <a:pt x="2" y="73"/>
                    <a:pt x="0" y="85"/>
                  </a:cubicBezTo>
                  <a:cubicBezTo>
                    <a:pt x="28" y="83"/>
                    <a:pt x="28" y="83"/>
                    <a:pt x="28" y="83"/>
                  </a:cubicBezTo>
                  <a:cubicBezTo>
                    <a:pt x="31" y="75"/>
                    <a:pt x="35" y="67"/>
                    <a:pt x="42" y="60"/>
                  </a:cubicBezTo>
                  <a:cubicBezTo>
                    <a:pt x="43" y="45"/>
                    <a:pt x="43" y="45"/>
                    <a:pt x="43" y="45"/>
                  </a:cubicBezTo>
                  <a:cubicBezTo>
                    <a:pt x="62" y="9"/>
                    <a:pt x="62" y="9"/>
                    <a:pt x="62" y="9"/>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 name="Freeform 123"/>
            <p:cNvSpPr/>
            <p:nvPr/>
          </p:nvSpPr>
          <p:spPr bwMode="auto">
            <a:xfrm>
              <a:off x="2138892" y="3420037"/>
              <a:ext cx="69903" cy="100843"/>
            </a:xfrm>
            <a:custGeom>
              <a:avLst/>
              <a:gdLst>
                <a:gd name="T0" fmla="*/ 51 w 51"/>
                <a:gd name="T1" fmla="*/ 7 h 78"/>
                <a:gd name="T2" fmla="*/ 30 w 51"/>
                <a:gd name="T3" fmla="*/ 0 h 78"/>
                <a:gd name="T4" fmla="*/ 26 w 51"/>
                <a:gd name="T5" fmla="*/ 15 h 78"/>
                <a:gd name="T6" fmla="*/ 22 w 51"/>
                <a:gd name="T7" fmla="*/ 15 h 78"/>
                <a:gd name="T8" fmla="*/ 25 w 51"/>
                <a:gd name="T9" fmla="*/ 20 h 78"/>
                <a:gd name="T10" fmla="*/ 10 w 51"/>
                <a:gd name="T11" fmla="*/ 49 h 78"/>
                <a:gd name="T12" fmla="*/ 0 w 51"/>
                <a:gd name="T13" fmla="*/ 78 h 78"/>
                <a:gd name="T14" fmla="*/ 12 w 51"/>
                <a:gd name="T15" fmla="*/ 77 h 78"/>
                <a:gd name="T16" fmla="*/ 25 w 51"/>
                <a:gd name="T17" fmla="*/ 59 h 78"/>
                <a:gd name="T18" fmla="*/ 25 w 51"/>
                <a:gd name="T19" fmla="*/ 45 h 78"/>
                <a:gd name="T20" fmla="*/ 51 w 51"/>
                <a:gd name="T21"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78">
                  <a:moveTo>
                    <a:pt x="51" y="7"/>
                  </a:moveTo>
                  <a:cubicBezTo>
                    <a:pt x="30" y="0"/>
                    <a:pt x="30" y="0"/>
                    <a:pt x="30" y="0"/>
                  </a:cubicBezTo>
                  <a:cubicBezTo>
                    <a:pt x="26" y="15"/>
                    <a:pt x="26" y="15"/>
                    <a:pt x="26" y="15"/>
                  </a:cubicBezTo>
                  <a:cubicBezTo>
                    <a:pt x="22" y="15"/>
                    <a:pt x="22" y="15"/>
                    <a:pt x="22" y="15"/>
                  </a:cubicBezTo>
                  <a:cubicBezTo>
                    <a:pt x="25" y="20"/>
                    <a:pt x="25" y="20"/>
                    <a:pt x="25" y="20"/>
                  </a:cubicBezTo>
                  <a:cubicBezTo>
                    <a:pt x="10" y="49"/>
                    <a:pt x="10" y="49"/>
                    <a:pt x="10" y="49"/>
                  </a:cubicBezTo>
                  <a:cubicBezTo>
                    <a:pt x="6" y="59"/>
                    <a:pt x="2" y="68"/>
                    <a:pt x="0" y="78"/>
                  </a:cubicBezTo>
                  <a:cubicBezTo>
                    <a:pt x="12" y="77"/>
                    <a:pt x="12" y="77"/>
                    <a:pt x="12" y="77"/>
                  </a:cubicBezTo>
                  <a:cubicBezTo>
                    <a:pt x="25" y="59"/>
                    <a:pt x="25" y="59"/>
                    <a:pt x="25" y="59"/>
                  </a:cubicBezTo>
                  <a:cubicBezTo>
                    <a:pt x="25" y="45"/>
                    <a:pt x="25" y="45"/>
                    <a:pt x="25" y="45"/>
                  </a:cubicBezTo>
                  <a:cubicBezTo>
                    <a:pt x="51" y="7"/>
                    <a:pt x="51" y="7"/>
                    <a:pt x="51" y="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 name="Freeform 124"/>
            <p:cNvSpPr>
              <a:spLocks noEditPoints="1"/>
            </p:cNvSpPr>
            <p:nvPr/>
          </p:nvSpPr>
          <p:spPr bwMode="auto">
            <a:xfrm>
              <a:off x="2027736" y="3386805"/>
              <a:ext cx="189081" cy="182205"/>
            </a:xfrm>
            <a:custGeom>
              <a:avLst/>
              <a:gdLst>
                <a:gd name="T0" fmla="*/ 77 w 138"/>
                <a:gd name="T1" fmla="*/ 1 h 140"/>
                <a:gd name="T2" fmla="*/ 77 w 138"/>
                <a:gd name="T3" fmla="*/ 14 h 140"/>
                <a:gd name="T4" fmla="*/ 73 w 138"/>
                <a:gd name="T5" fmla="*/ 41 h 140"/>
                <a:gd name="T6" fmla="*/ 71 w 138"/>
                <a:gd name="T7" fmla="*/ 49 h 140"/>
                <a:gd name="T8" fmla="*/ 69 w 138"/>
                <a:gd name="T9" fmla="*/ 57 h 140"/>
                <a:gd name="T10" fmla="*/ 68 w 138"/>
                <a:gd name="T11" fmla="*/ 60 h 140"/>
                <a:gd name="T12" fmla="*/ 62 w 138"/>
                <a:gd name="T13" fmla="*/ 109 h 140"/>
                <a:gd name="T14" fmla="*/ 53 w 138"/>
                <a:gd name="T15" fmla="*/ 110 h 140"/>
                <a:gd name="T16" fmla="*/ 48 w 138"/>
                <a:gd name="T17" fmla="*/ 86 h 140"/>
                <a:gd name="T18" fmla="*/ 44 w 138"/>
                <a:gd name="T19" fmla="*/ 68 h 140"/>
                <a:gd name="T20" fmla="*/ 40 w 138"/>
                <a:gd name="T21" fmla="*/ 50 h 140"/>
                <a:gd name="T22" fmla="*/ 38 w 138"/>
                <a:gd name="T23" fmla="*/ 43 h 140"/>
                <a:gd name="T24" fmla="*/ 33 w 138"/>
                <a:gd name="T25" fmla="*/ 27 h 140"/>
                <a:gd name="T26" fmla="*/ 29 w 138"/>
                <a:gd name="T27" fmla="*/ 2 h 140"/>
                <a:gd name="T28" fmla="*/ 29 w 138"/>
                <a:gd name="T29" fmla="*/ 0 h 140"/>
                <a:gd name="T30" fmla="*/ 0 w 138"/>
                <a:gd name="T31" fmla="*/ 26 h 140"/>
                <a:gd name="T32" fmla="*/ 6 w 138"/>
                <a:gd name="T33" fmla="*/ 38 h 140"/>
                <a:gd name="T34" fmla="*/ 18 w 138"/>
                <a:gd name="T35" fmla="*/ 38 h 140"/>
                <a:gd name="T36" fmla="*/ 10 w 138"/>
                <a:gd name="T37" fmla="*/ 46 h 140"/>
                <a:gd name="T38" fmla="*/ 44 w 138"/>
                <a:gd name="T39" fmla="*/ 110 h 140"/>
                <a:gd name="T40" fmla="*/ 44 w 138"/>
                <a:gd name="T41" fmla="*/ 132 h 140"/>
                <a:gd name="T42" fmla="*/ 44 w 138"/>
                <a:gd name="T43" fmla="*/ 140 h 140"/>
                <a:gd name="T44" fmla="*/ 126 w 138"/>
                <a:gd name="T45" fmla="*/ 139 h 140"/>
                <a:gd name="T46" fmla="*/ 136 w 138"/>
                <a:gd name="T47" fmla="*/ 101 h 140"/>
                <a:gd name="T48" fmla="*/ 116 w 138"/>
                <a:gd name="T49" fmla="*/ 104 h 140"/>
                <a:gd name="T50" fmla="*/ 115 w 138"/>
                <a:gd name="T51" fmla="*/ 104 h 140"/>
                <a:gd name="T52" fmla="*/ 110 w 138"/>
                <a:gd name="T53" fmla="*/ 105 h 140"/>
                <a:gd name="T54" fmla="*/ 100 w 138"/>
                <a:gd name="T55" fmla="*/ 107 h 140"/>
                <a:gd name="T56" fmla="*/ 72 w 138"/>
                <a:gd name="T57" fmla="*/ 109 h 140"/>
                <a:gd name="T58" fmla="*/ 87 w 138"/>
                <a:gd name="T59" fmla="*/ 69 h 140"/>
                <a:gd name="T60" fmla="*/ 101 w 138"/>
                <a:gd name="T61" fmla="*/ 44 h 140"/>
                <a:gd name="T62" fmla="*/ 93 w 138"/>
                <a:gd name="T63" fmla="*/ 37 h 140"/>
                <a:gd name="T64" fmla="*/ 104 w 138"/>
                <a:gd name="T65" fmla="*/ 36 h 140"/>
                <a:gd name="T66" fmla="*/ 107 w 138"/>
                <a:gd name="T67" fmla="*/ 24 h 140"/>
                <a:gd name="T68" fmla="*/ 78 w 138"/>
                <a:gd name="T69" fmla="*/ 1 h 140"/>
                <a:gd name="T70" fmla="*/ 77 w 138"/>
                <a:gd name="T71" fmla="*/ 1 h 140"/>
                <a:gd name="T72" fmla="*/ 103 w 138"/>
                <a:gd name="T73" fmla="*/ 26 h 140"/>
                <a:gd name="T74" fmla="*/ 83 w 138"/>
                <a:gd name="T75" fmla="*/ 19 h 140"/>
                <a:gd name="T76" fmla="*/ 76 w 138"/>
                <a:gd name="T77" fmla="*/ 56 h 140"/>
                <a:gd name="T78" fmla="*/ 68 w 138"/>
                <a:gd name="T79" fmla="*/ 106 h 140"/>
                <a:gd name="T80" fmla="*/ 65 w 138"/>
                <a:gd name="T81" fmla="*/ 106 h 140"/>
                <a:gd name="T82" fmla="*/ 72 w 138"/>
                <a:gd name="T83" fmla="*/ 58 h 140"/>
                <a:gd name="T84" fmla="*/ 81 w 138"/>
                <a:gd name="T85" fmla="*/ 11 h 140"/>
                <a:gd name="T86" fmla="*/ 103 w 138"/>
                <a:gd name="T87" fmla="*/ 26 h 140"/>
                <a:gd name="T88" fmla="*/ 28 w 138"/>
                <a:gd name="T89" fmla="*/ 6 h 140"/>
                <a:gd name="T90" fmla="*/ 28 w 138"/>
                <a:gd name="T91" fmla="*/ 11 h 140"/>
                <a:gd name="T92" fmla="*/ 5 w 138"/>
                <a:gd name="T93" fmla="*/ 31 h 140"/>
                <a:gd name="T94" fmla="*/ 3 w 138"/>
                <a:gd name="T95" fmla="*/ 28 h 140"/>
                <a:gd name="T96" fmla="*/ 28 w 138"/>
                <a:gd name="T97" fmla="*/ 6 h 140"/>
                <a:gd name="T98" fmla="*/ 21 w 138"/>
                <a:gd name="T99" fmla="*/ 38 h 140"/>
                <a:gd name="T100" fmla="*/ 18 w 138"/>
                <a:gd name="T101" fmla="*/ 48 h 140"/>
                <a:gd name="T102" fmla="*/ 48 w 138"/>
                <a:gd name="T103" fmla="*/ 107 h 140"/>
                <a:gd name="T104" fmla="*/ 45 w 138"/>
                <a:gd name="T105" fmla="*/ 107 h 140"/>
                <a:gd name="T106" fmla="*/ 13 w 138"/>
                <a:gd name="T107" fmla="*/ 46 h 140"/>
                <a:gd name="T108" fmla="*/ 21 w 138"/>
                <a:gd name="T109" fmla="*/ 38 h 140"/>
                <a:gd name="T110" fmla="*/ 47 w 138"/>
                <a:gd name="T111" fmla="*/ 117 h 140"/>
                <a:gd name="T112" fmla="*/ 47 w 138"/>
                <a:gd name="T113" fmla="*/ 112 h 140"/>
                <a:gd name="T114" fmla="*/ 133 w 138"/>
                <a:gd name="T115" fmla="*/ 108 h 140"/>
                <a:gd name="T116" fmla="*/ 130 w 138"/>
                <a:gd name="T117" fmla="*/ 112 h 140"/>
                <a:gd name="T118" fmla="*/ 47 w 138"/>
                <a:gd name="T119" fmla="*/ 11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0">
                  <a:moveTo>
                    <a:pt x="77" y="1"/>
                  </a:moveTo>
                  <a:cubicBezTo>
                    <a:pt x="77" y="14"/>
                    <a:pt x="77" y="14"/>
                    <a:pt x="77" y="14"/>
                  </a:cubicBezTo>
                  <a:cubicBezTo>
                    <a:pt x="76" y="23"/>
                    <a:pt x="75" y="32"/>
                    <a:pt x="73" y="41"/>
                  </a:cubicBezTo>
                  <a:cubicBezTo>
                    <a:pt x="72" y="44"/>
                    <a:pt x="72" y="46"/>
                    <a:pt x="71" y="49"/>
                  </a:cubicBezTo>
                  <a:cubicBezTo>
                    <a:pt x="70" y="52"/>
                    <a:pt x="70" y="54"/>
                    <a:pt x="69" y="57"/>
                  </a:cubicBezTo>
                  <a:cubicBezTo>
                    <a:pt x="69" y="58"/>
                    <a:pt x="68" y="59"/>
                    <a:pt x="68" y="60"/>
                  </a:cubicBezTo>
                  <a:cubicBezTo>
                    <a:pt x="64" y="78"/>
                    <a:pt x="62" y="94"/>
                    <a:pt x="62" y="109"/>
                  </a:cubicBezTo>
                  <a:cubicBezTo>
                    <a:pt x="53" y="110"/>
                    <a:pt x="53" y="110"/>
                    <a:pt x="53" y="110"/>
                  </a:cubicBezTo>
                  <a:cubicBezTo>
                    <a:pt x="51" y="102"/>
                    <a:pt x="50" y="94"/>
                    <a:pt x="48" y="86"/>
                  </a:cubicBezTo>
                  <a:cubicBezTo>
                    <a:pt x="47" y="80"/>
                    <a:pt x="46" y="74"/>
                    <a:pt x="44" y="68"/>
                  </a:cubicBezTo>
                  <a:cubicBezTo>
                    <a:pt x="43" y="62"/>
                    <a:pt x="42" y="56"/>
                    <a:pt x="40" y="50"/>
                  </a:cubicBezTo>
                  <a:cubicBezTo>
                    <a:pt x="39" y="48"/>
                    <a:pt x="39" y="46"/>
                    <a:pt x="38" y="43"/>
                  </a:cubicBezTo>
                  <a:cubicBezTo>
                    <a:pt x="37" y="38"/>
                    <a:pt x="35" y="33"/>
                    <a:pt x="33" y="27"/>
                  </a:cubicBezTo>
                  <a:cubicBezTo>
                    <a:pt x="30" y="19"/>
                    <a:pt x="29" y="11"/>
                    <a:pt x="29" y="2"/>
                  </a:cubicBezTo>
                  <a:cubicBezTo>
                    <a:pt x="29" y="2"/>
                    <a:pt x="29" y="1"/>
                    <a:pt x="29" y="0"/>
                  </a:cubicBezTo>
                  <a:cubicBezTo>
                    <a:pt x="22" y="11"/>
                    <a:pt x="13" y="20"/>
                    <a:pt x="0" y="26"/>
                  </a:cubicBezTo>
                  <a:cubicBezTo>
                    <a:pt x="6" y="38"/>
                    <a:pt x="6" y="38"/>
                    <a:pt x="6" y="38"/>
                  </a:cubicBezTo>
                  <a:cubicBezTo>
                    <a:pt x="18" y="38"/>
                    <a:pt x="18" y="38"/>
                    <a:pt x="18" y="38"/>
                  </a:cubicBezTo>
                  <a:cubicBezTo>
                    <a:pt x="10" y="46"/>
                    <a:pt x="10" y="46"/>
                    <a:pt x="10" y="46"/>
                  </a:cubicBezTo>
                  <a:cubicBezTo>
                    <a:pt x="44" y="110"/>
                    <a:pt x="44" y="110"/>
                    <a:pt x="44" y="110"/>
                  </a:cubicBezTo>
                  <a:cubicBezTo>
                    <a:pt x="44" y="132"/>
                    <a:pt x="44" y="132"/>
                    <a:pt x="44" y="132"/>
                  </a:cubicBezTo>
                  <a:cubicBezTo>
                    <a:pt x="44" y="140"/>
                    <a:pt x="44" y="140"/>
                    <a:pt x="44" y="140"/>
                  </a:cubicBezTo>
                  <a:cubicBezTo>
                    <a:pt x="126" y="139"/>
                    <a:pt x="126" y="139"/>
                    <a:pt x="126" y="139"/>
                  </a:cubicBezTo>
                  <a:cubicBezTo>
                    <a:pt x="135" y="132"/>
                    <a:pt x="138" y="119"/>
                    <a:pt x="136" y="101"/>
                  </a:cubicBezTo>
                  <a:cubicBezTo>
                    <a:pt x="131" y="104"/>
                    <a:pt x="124" y="106"/>
                    <a:pt x="116" y="104"/>
                  </a:cubicBezTo>
                  <a:cubicBezTo>
                    <a:pt x="116" y="104"/>
                    <a:pt x="115" y="104"/>
                    <a:pt x="115" y="104"/>
                  </a:cubicBezTo>
                  <a:cubicBezTo>
                    <a:pt x="110" y="105"/>
                    <a:pt x="110" y="105"/>
                    <a:pt x="110" y="105"/>
                  </a:cubicBezTo>
                  <a:cubicBezTo>
                    <a:pt x="100" y="107"/>
                    <a:pt x="100" y="107"/>
                    <a:pt x="100" y="107"/>
                  </a:cubicBezTo>
                  <a:cubicBezTo>
                    <a:pt x="72" y="109"/>
                    <a:pt x="72" y="109"/>
                    <a:pt x="72" y="109"/>
                  </a:cubicBezTo>
                  <a:cubicBezTo>
                    <a:pt x="74" y="97"/>
                    <a:pt x="79" y="84"/>
                    <a:pt x="87" y="69"/>
                  </a:cubicBezTo>
                  <a:cubicBezTo>
                    <a:pt x="93" y="61"/>
                    <a:pt x="98" y="53"/>
                    <a:pt x="101" y="44"/>
                  </a:cubicBezTo>
                  <a:cubicBezTo>
                    <a:pt x="93" y="37"/>
                    <a:pt x="93" y="37"/>
                    <a:pt x="93" y="37"/>
                  </a:cubicBezTo>
                  <a:cubicBezTo>
                    <a:pt x="104" y="36"/>
                    <a:pt x="104" y="36"/>
                    <a:pt x="104" y="36"/>
                  </a:cubicBezTo>
                  <a:cubicBezTo>
                    <a:pt x="105" y="32"/>
                    <a:pt x="106" y="28"/>
                    <a:pt x="107" y="24"/>
                  </a:cubicBezTo>
                  <a:cubicBezTo>
                    <a:pt x="92" y="19"/>
                    <a:pt x="83" y="11"/>
                    <a:pt x="78" y="1"/>
                  </a:cubicBezTo>
                  <a:cubicBezTo>
                    <a:pt x="77" y="1"/>
                    <a:pt x="77" y="1"/>
                    <a:pt x="77" y="1"/>
                  </a:cubicBezTo>
                  <a:close/>
                  <a:moveTo>
                    <a:pt x="103" y="26"/>
                  </a:moveTo>
                  <a:cubicBezTo>
                    <a:pt x="83" y="19"/>
                    <a:pt x="83" y="19"/>
                    <a:pt x="83" y="19"/>
                  </a:cubicBezTo>
                  <a:cubicBezTo>
                    <a:pt x="76" y="56"/>
                    <a:pt x="76" y="56"/>
                    <a:pt x="76" y="56"/>
                  </a:cubicBezTo>
                  <a:cubicBezTo>
                    <a:pt x="71" y="73"/>
                    <a:pt x="69" y="90"/>
                    <a:pt x="68" y="106"/>
                  </a:cubicBezTo>
                  <a:cubicBezTo>
                    <a:pt x="65" y="106"/>
                    <a:pt x="65" y="106"/>
                    <a:pt x="65" y="106"/>
                  </a:cubicBezTo>
                  <a:cubicBezTo>
                    <a:pt x="65" y="90"/>
                    <a:pt x="67" y="74"/>
                    <a:pt x="72" y="58"/>
                  </a:cubicBezTo>
                  <a:cubicBezTo>
                    <a:pt x="81" y="11"/>
                    <a:pt x="81" y="11"/>
                    <a:pt x="81" y="11"/>
                  </a:cubicBezTo>
                  <a:cubicBezTo>
                    <a:pt x="103" y="26"/>
                    <a:pt x="103" y="26"/>
                    <a:pt x="103" y="26"/>
                  </a:cubicBezTo>
                  <a:close/>
                  <a:moveTo>
                    <a:pt x="28" y="6"/>
                  </a:moveTo>
                  <a:cubicBezTo>
                    <a:pt x="28" y="11"/>
                    <a:pt x="28" y="11"/>
                    <a:pt x="28" y="11"/>
                  </a:cubicBezTo>
                  <a:cubicBezTo>
                    <a:pt x="20" y="18"/>
                    <a:pt x="13" y="25"/>
                    <a:pt x="5" y="31"/>
                  </a:cubicBezTo>
                  <a:cubicBezTo>
                    <a:pt x="3" y="28"/>
                    <a:pt x="3" y="28"/>
                    <a:pt x="3" y="28"/>
                  </a:cubicBezTo>
                  <a:cubicBezTo>
                    <a:pt x="12" y="22"/>
                    <a:pt x="20" y="14"/>
                    <a:pt x="28" y="6"/>
                  </a:cubicBezTo>
                  <a:close/>
                  <a:moveTo>
                    <a:pt x="21" y="38"/>
                  </a:moveTo>
                  <a:cubicBezTo>
                    <a:pt x="18" y="48"/>
                    <a:pt x="18" y="48"/>
                    <a:pt x="18" y="48"/>
                  </a:cubicBezTo>
                  <a:cubicBezTo>
                    <a:pt x="48" y="107"/>
                    <a:pt x="48" y="107"/>
                    <a:pt x="48" y="107"/>
                  </a:cubicBezTo>
                  <a:cubicBezTo>
                    <a:pt x="45" y="107"/>
                    <a:pt x="45" y="107"/>
                    <a:pt x="45" y="107"/>
                  </a:cubicBezTo>
                  <a:cubicBezTo>
                    <a:pt x="13" y="46"/>
                    <a:pt x="13" y="46"/>
                    <a:pt x="13" y="46"/>
                  </a:cubicBezTo>
                  <a:cubicBezTo>
                    <a:pt x="21" y="38"/>
                    <a:pt x="21" y="38"/>
                    <a:pt x="21" y="38"/>
                  </a:cubicBezTo>
                  <a:close/>
                  <a:moveTo>
                    <a:pt x="47" y="117"/>
                  </a:moveTo>
                  <a:cubicBezTo>
                    <a:pt x="47" y="112"/>
                    <a:pt x="47" y="112"/>
                    <a:pt x="47" y="112"/>
                  </a:cubicBezTo>
                  <a:cubicBezTo>
                    <a:pt x="133" y="108"/>
                    <a:pt x="133" y="108"/>
                    <a:pt x="133" y="108"/>
                  </a:cubicBezTo>
                  <a:cubicBezTo>
                    <a:pt x="130" y="112"/>
                    <a:pt x="130" y="112"/>
                    <a:pt x="130" y="112"/>
                  </a:cubicBezTo>
                  <a:cubicBezTo>
                    <a:pt x="47" y="117"/>
                    <a:pt x="47" y="117"/>
                    <a:pt x="47" y="11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 name="Freeform 125"/>
            <p:cNvSpPr/>
            <p:nvPr/>
          </p:nvSpPr>
          <p:spPr bwMode="auto">
            <a:xfrm>
              <a:off x="2117119" y="3401701"/>
              <a:ext cx="51568" cy="122616"/>
            </a:xfrm>
            <a:custGeom>
              <a:avLst/>
              <a:gdLst>
                <a:gd name="T0" fmla="*/ 18 w 38"/>
                <a:gd name="T1" fmla="*/ 8 h 95"/>
                <a:gd name="T2" fmla="*/ 38 w 38"/>
                <a:gd name="T3" fmla="*/ 15 h 95"/>
                <a:gd name="T4" fmla="*/ 16 w 38"/>
                <a:gd name="T5" fmla="*/ 0 h 95"/>
                <a:gd name="T6" fmla="*/ 7 w 38"/>
                <a:gd name="T7" fmla="*/ 47 h 95"/>
                <a:gd name="T8" fmla="*/ 0 w 38"/>
                <a:gd name="T9" fmla="*/ 95 h 95"/>
                <a:gd name="T10" fmla="*/ 3 w 38"/>
                <a:gd name="T11" fmla="*/ 95 h 95"/>
                <a:gd name="T12" fmla="*/ 11 w 38"/>
                <a:gd name="T13" fmla="*/ 45 h 95"/>
                <a:gd name="T14" fmla="*/ 18 w 38"/>
                <a:gd name="T15" fmla="*/ 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5">
                  <a:moveTo>
                    <a:pt x="18" y="8"/>
                  </a:moveTo>
                  <a:cubicBezTo>
                    <a:pt x="38" y="15"/>
                    <a:pt x="38" y="15"/>
                    <a:pt x="38" y="15"/>
                  </a:cubicBezTo>
                  <a:cubicBezTo>
                    <a:pt x="16" y="0"/>
                    <a:pt x="16" y="0"/>
                    <a:pt x="16" y="0"/>
                  </a:cubicBezTo>
                  <a:cubicBezTo>
                    <a:pt x="7" y="47"/>
                    <a:pt x="7" y="47"/>
                    <a:pt x="7" y="47"/>
                  </a:cubicBezTo>
                  <a:cubicBezTo>
                    <a:pt x="2" y="63"/>
                    <a:pt x="0" y="79"/>
                    <a:pt x="0" y="95"/>
                  </a:cubicBezTo>
                  <a:cubicBezTo>
                    <a:pt x="3" y="95"/>
                    <a:pt x="3" y="95"/>
                    <a:pt x="3" y="95"/>
                  </a:cubicBezTo>
                  <a:cubicBezTo>
                    <a:pt x="4" y="79"/>
                    <a:pt x="6" y="62"/>
                    <a:pt x="11" y="45"/>
                  </a:cubicBezTo>
                  <a:cubicBezTo>
                    <a:pt x="18" y="8"/>
                    <a:pt x="18" y="8"/>
                    <a:pt x="18" y="8"/>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 name="Freeform 126"/>
            <p:cNvSpPr/>
            <p:nvPr/>
          </p:nvSpPr>
          <p:spPr bwMode="auto">
            <a:xfrm>
              <a:off x="2031173" y="3394825"/>
              <a:ext cx="34378" cy="32086"/>
            </a:xfrm>
            <a:custGeom>
              <a:avLst/>
              <a:gdLst>
                <a:gd name="T0" fmla="*/ 25 w 25"/>
                <a:gd name="T1" fmla="*/ 5 h 25"/>
                <a:gd name="T2" fmla="*/ 25 w 25"/>
                <a:gd name="T3" fmla="*/ 0 h 25"/>
                <a:gd name="T4" fmla="*/ 0 w 25"/>
                <a:gd name="T5" fmla="*/ 22 h 25"/>
                <a:gd name="T6" fmla="*/ 2 w 25"/>
                <a:gd name="T7" fmla="*/ 25 h 25"/>
                <a:gd name="T8" fmla="*/ 25 w 25"/>
                <a:gd name="T9" fmla="*/ 5 h 25"/>
              </a:gdLst>
              <a:ahLst/>
              <a:cxnLst>
                <a:cxn ang="0">
                  <a:pos x="T0" y="T1"/>
                </a:cxn>
                <a:cxn ang="0">
                  <a:pos x="T2" y="T3"/>
                </a:cxn>
                <a:cxn ang="0">
                  <a:pos x="T4" y="T5"/>
                </a:cxn>
                <a:cxn ang="0">
                  <a:pos x="T6" y="T7"/>
                </a:cxn>
                <a:cxn ang="0">
                  <a:pos x="T8" y="T9"/>
                </a:cxn>
              </a:cxnLst>
              <a:rect l="0" t="0" r="r" b="b"/>
              <a:pathLst>
                <a:path w="25" h="25">
                  <a:moveTo>
                    <a:pt x="25" y="5"/>
                  </a:moveTo>
                  <a:cubicBezTo>
                    <a:pt x="25" y="0"/>
                    <a:pt x="25" y="0"/>
                    <a:pt x="25" y="0"/>
                  </a:cubicBezTo>
                  <a:cubicBezTo>
                    <a:pt x="17" y="8"/>
                    <a:pt x="9" y="16"/>
                    <a:pt x="0" y="22"/>
                  </a:cubicBezTo>
                  <a:cubicBezTo>
                    <a:pt x="2" y="25"/>
                    <a:pt x="2" y="25"/>
                    <a:pt x="2" y="25"/>
                  </a:cubicBezTo>
                  <a:cubicBezTo>
                    <a:pt x="10" y="19"/>
                    <a:pt x="17" y="12"/>
                    <a:pt x="25" y="5"/>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 name="Freeform 127"/>
            <p:cNvSpPr/>
            <p:nvPr/>
          </p:nvSpPr>
          <p:spPr bwMode="auto">
            <a:xfrm>
              <a:off x="2044924" y="3436079"/>
              <a:ext cx="48130" cy="89383"/>
            </a:xfrm>
            <a:custGeom>
              <a:avLst/>
              <a:gdLst>
                <a:gd name="T0" fmla="*/ 6 w 42"/>
                <a:gd name="T1" fmla="*/ 12 h 78"/>
                <a:gd name="T2" fmla="*/ 10 w 42"/>
                <a:gd name="T3" fmla="*/ 0 h 78"/>
                <a:gd name="T4" fmla="*/ 0 w 42"/>
                <a:gd name="T5" fmla="*/ 9 h 78"/>
                <a:gd name="T6" fmla="*/ 39 w 42"/>
                <a:gd name="T7" fmla="*/ 78 h 78"/>
                <a:gd name="T8" fmla="*/ 42 w 42"/>
                <a:gd name="T9" fmla="*/ 78 h 78"/>
                <a:gd name="T10" fmla="*/ 6 w 42"/>
                <a:gd name="T11" fmla="*/ 12 h 78"/>
                <a:gd name="T12" fmla="*/ 6 w 42"/>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42" h="78">
                  <a:moveTo>
                    <a:pt x="6" y="12"/>
                  </a:moveTo>
                  <a:lnTo>
                    <a:pt x="10" y="0"/>
                  </a:lnTo>
                  <a:lnTo>
                    <a:pt x="0" y="9"/>
                  </a:lnTo>
                  <a:lnTo>
                    <a:pt x="39" y="78"/>
                  </a:lnTo>
                  <a:lnTo>
                    <a:pt x="42" y="78"/>
                  </a:lnTo>
                  <a:lnTo>
                    <a:pt x="6" y="12"/>
                  </a:lnTo>
                  <a:lnTo>
                    <a:pt x="6" y="12"/>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 name="Freeform 128"/>
            <p:cNvSpPr/>
            <p:nvPr/>
          </p:nvSpPr>
          <p:spPr bwMode="auto">
            <a:xfrm>
              <a:off x="2091908" y="3527756"/>
              <a:ext cx="118032" cy="11459"/>
            </a:xfrm>
            <a:custGeom>
              <a:avLst/>
              <a:gdLst>
                <a:gd name="T0" fmla="*/ 0 w 103"/>
                <a:gd name="T1" fmla="*/ 4 h 10"/>
                <a:gd name="T2" fmla="*/ 0 w 103"/>
                <a:gd name="T3" fmla="*/ 10 h 10"/>
                <a:gd name="T4" fmla="*/ 99 w 103"/>
                <a:gd name="T5" fmla="*/ 4 h 10"/>
                <a:gd name="T6" fmla="*/ 103 w 103"/>
                <a:gd name="T7" fmla="*/ 0 h 10"/>
                <a:gd name="T8" fmla="*/ 0 w 103"/>
                <a:gd name="T9" fmla="*/ 4 h 10"/>
                <a:gd name="T10" fmla="*/ 0 w 103"/>
                <a:gd name="T11" fmla="*/ 4 h 10"/>
              </a:gdLst>
              <a:ahLst/>
              <a:cxnLst>
                <a:cxn ang="0">
                  <a:pos x="T0" y="T1"/>
                </a:cxn>
                <a:cxn ang="0">
                  <a:pos x="T2" y="T3"/>
                </a:cxn>
                <a:cxn ang="0">
                  <a:pos x="T4" y="T5"/>
                </a:cxn>
                <a:cxn ang="0">
                  <a:pos x="T6" y="T7"/>
                </a:cxn>
                <a:cxn ang="0">
                  <a:pos x="T8" y="T9"/>
                </a:cxn>
                <a:cxn ang="0">
                  <a:pos x="T10" y="T11"/>
                </a:cxn>
              </a:cxnLst>
              <a:rect l="0" t="0" r="r" b="b"/>
              <a:pathLst>
                <a:path w="103" h="10">
                  <a:moveTo>
                    <a:pt x="0" y="4"/>
                  </a:moveTo>
                  <a:lnTo>
                    <a:pt x="0" y="10"/>
                  </a:lnTo>
                  <a:lnTo>
                    <a:pt x="99" y="4"/>
                  </a:lnTo>
                  <a:lnTo>
                    <a:pt x="103" y="0"/>
                  </a:lnTo>
                  <a:lnTo>
                    <a:pt x="0" y="4"/>
                  </a:lnTo>
                  <a:lnTo>
                    <a:pt x="0" y="4"/>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 name="Freeform 129"/>
            <p:cNvSpPr/>
            <p:nvPr/>
          </p:nvSpPr>
          <p:spPr bwMode="auto">
            <a:xfrm>
              <a:off x="2105660" y="3387950"/>
              <a:ext cx="27503" cy="52713"/>
            </a:xfrm>
            <a:custGeom>
              <a:avLst/>
              <a:gdLst>
                <a:gd name="T0" fmla="*/ 20 w 20"/>
                <a:gd name="T1" fmla="*/ 13 h 40"/>
                <a:gd name="T2" fmla="*/ 20 w 20"/>
                <a:gd name="T3" fmla="*/ 0 h 40"/>
                <a:gd name="T4" fmla="*/ 9 w 20"/>
                <a:gd name="T5" fmla="*/ 14 h 40"/>
                <a:gd name="T6" fmla="*/ 0 w 20"/>
                <a:gd name="T7" fmla="*/ 23 h 40"/>
                <a:gd name="T8" fmla="*/ 8 w 20"/>
                <a:gd name="T9" fmla="*/ 32 h 40"/>
                <a:gd name="T10" fmla="*/ 16 w 20"/>
                <a:gd name="T11" fmla="*/ 40 h 40"/>
                <a:gd name="T12" fmla="*/ 20 w 20"/>
                <a:gd name="T13" fmla="*/ 13 h 40"/>
              </a:gdLst>
              <a:ahLst/>
              <a:cxnLst>
                <a:cxn ang="0">
                  <a:pos x="T0" y="T1"/>
                </a:cxn>
                <a:cxn ang="0">
                  <a:pos x="T2" y="T3"/>
                </a:cxn>
                <a:cxn ang="0">
                  <a:pos x="T4" y="T5"/>
                </a:cxn>
                <a:cxn ang="0">
                  <a:pos x="T6" y="T7"/>
                </a:cxn>
                <a:cxn ang="0">
                  <a:pos x="T8" y="T9"/>
                </a:cxn>
                <a:cxn ang="0">
                  <a:pos x="T10" y="T11"/>
                </a:cxn>
                <a:cxn ang="0">
                  <a:pos x="T12" y="T13"/>
                </a:cxn>
              </a:cxnLst>
              <a:rect l="0" t="0" r="r" b="b"/>
              <a:pathLst>
                <a:path w="20" h="40">
                  <a:moveTo>
                    <a:pt x="20" y="13"/>
                  </a:moveTo>
                  <a:cubicBezTo>
                    <a:pt x="20" y="0"/>
                    <a:pt x="20" y="0"/>
                    <a:pt x="20" y="0"/>
                  </a:cubicBezTo>
                  <a:cubicBezTo>
                    <a:pt x="17" y="5"/>
                    <a:pt x="13" y="10"/>
                    <a:pt x="9" y="14"/>
                  </a:cubicBezTo>
                  <a:cubicBezTo>
                    <a:pt x="6" y="17"/>
                    <a:pt x="3" y="20"/>
                    <a:pt x="0" y="23"/>
                  </a:cubicBezTo>
                  <a:cubicBezTo>
                    <a:pt x="8" y="32"/>
                    <a:pt x="8" y="32"/>
                    <a:pt x="8" y="32"/>
                  </a:cubicBezTo>
                  <a:cubicBezTo>
                    <a:pt x="16" y="40"/>
                    <a:pt x="16" y="40"/>
                    <a:pt x="16" y="40"/>
                  </a:cubicBezTo>
                  <a:cubicBezTo>
                    <a:pt x="18" y="31"/>
                    <a:pt x="19" y="22"/>
                    <a:pt x="20" y="13"/>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 name="Freeform 130"/>
            <p:cNvSpPr/>
            <p:nvPr/>
          </p:nvSpPr>
          <p:spPr bwMode="auto">
            <a:xfrm>
              <a:off x="2113681" y="3430351"/>
              <a:ext cx="13751" cy="20627"/>
            </a:xfrm>
            <a:custGeom>
              <a:avLst/>
              <a:gdLst>
                <a:gd name="T0" fmla="*/ 8 w 10"/>
                <a:gd name="T1" fmla="*/ 16 h 16"/>
                <a:gd name="T2" fmla="*/ 10 w 10"/>
                <a:gd name="T3" fmla="*/ 8 h 16"/>
                <a:gd name="T4" fmla="*/ 2 w 10"/>
                <a:gd name="T5" fmla="*/ 0 h 16"/>
                <a:gd name="T6" fmla="*/ 0 w 10"/>
                <a:gd name="T7" fmla="*/ 3 h 16"/>
                <a:gd name="T8" fmla="*/ 8 w 10"/>
                <a:gd name="T9" fmla="*/ 16 h 16"/>
              </a:gdLst>
              <a:ahLst/>
              <a:cxnLst>
                <a:cxn ang="0">
                  <a:pos x="T0" y="T1"/>
                </a:cxn>
                <a:cxn ang="0">
                  <a:pos x="T2" y="T3"/>
                </a:cxn>
                <a:cxn ang="0">
                  <a:pos x="T4" y="T5"/>
                </a:cxn>
                <a:cxn ang="0">
                  <a:pos x="T6" y="T7"/>
                </a:cxn>
                <a:cxn ang="0">
                  <a:pos x="T8" y="T9"/>
                </a:cxn>
              </a:cxnLst>
              <a:rect l="0" t="0" r="r" b="b"/>
              <a:pathLst>
                <a:path w="10" h="16">
                  <a:moveTo>
                    <a:pt x="8" y="16"/>
                  </a:moveTo>
                  <a:cubicBezTo>
                    <a:pt x="9" y="13"/>
                    <a:pt x="9" y="11"/>
                    <a:pt x="10" y="8"/>
                  </a:cubicBezTo>
                  <a:cubicBezTo>
                    <a:pt x="2" y="0"/>
                    <a:pt x="2" y="0"/>
                    <a:pt x="2" y="0"/>
                  </a:cubicBezTo>
                  <a:cubicBezTo>
                    <a:pt x="0" y="3"/>
                    <a:pt x="0" y="3"/>
                    <a:pt x="0" y="3"/>
                  </a:cubicBezTo>
                  <a:cubicBezTo>
                    <a:pt x="8" y="16"/>
                    <a:pt x="8" y="16"/>
                    <a:pt x="8" y="16"/>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 name="Freeform 131"/>
            <p:cNvSpPr/>
            <p:nvPr/>
          </p:nvSpPr>
          <p:spPr bwMode="auto">
            <a:xfrm>
              <a:off x="2087325" y="3430351"/>
              <a:ext cx="148972" cy="846850"/>
            </a:xfrm>
            <a:custGeom>
              <a:avLst/>
              <a:gdLst>
                <a:gd name="T0" fmla="*/ 95 w 108"/>
                <a:gd name="T1" fmla="*/ 51 h 653"/>
                <a:gd name="T2" fmla="*/ 90 w 108"/>
                <a:gd name="T3" fmla="*/ 55 h 653"/>
                <a:gd name="T4" fmla="*/ 98 w 108"/>
                <a:gd name="T5" fmla="*/ 55 h 653"/>
                <a:gd name="T6" fmla="*/ 99 w 108"/>
                <a:gd name="T7" fmla="*/ 58 h 653"/>
                <a:gd name="T8" fmla="*/ 97 w 108"/>
                <a:gd name="T9" fmla="*/ 61 h 653"/>
                <a:gd name="T10" fmla="*/ 101 w 108"/>
                <a:gd name="T11" fmla="*/ 60 h 653"/>
                <a:gd name="T12" fmla="*/ 100 w 108"/>
                <a:gd name="T13" fmla="*/ 63 h 653"/>
                <a:gd name="T14" fmla="*/ 94 w 108"/>
                <a:gd name="T15" fmla="*/ 66 h 653"/>
                <a:gd name="T16" fmla="*/ 93 w 108"/>
                <a:gd name="T17" fmla="*/ 67 h 653"/>
                <a:gd name="T18" fmla="*/ 92 w 108"/>
                <a:gd name="T19" fmla="*/ 68 h 653"/>
                <a:gd name="T20" fmla="*/ 82 w 108"/>
                <a:gd name="T21" fmla="*/ 106 h 653"/>
                <a:gd name="T22" fmla="*/ 0 w 108"/>
                <a:gd name="T23" fmla="*/ 107 h 653"/>
                <a:gd name="T24" fmla="*/ 0 w 108"/>
                <a:gd name="T25" fmla="*/ 117 h 653"/>
                <a:gd name="T26" fmla="*/ 0 w 108"/>
                <a:gd name="T27" fmla="*/ 121 h 653"/>
                <a:gd name="T28" fmla="*/ 42 w 108"/>
                <a:gd name="T29" fmla="*/ 123 h 653"/>
                <a:gd name="T30" fmla="*/ 47 w 108"/>
                <a:gd name="T31" fmla="*/ 123 h 653"/>
                <a:gd name="T32" fmla="*/ 47 w 108"/>
                <a:gd name="T33" fmla="*/ 132 h 653"/>
                <a:gd name="T34" fmla="*/ 64 w 108"/>
                <a:gd name="T35" fmla="*/ 201 h 653"/>
                <a:gd name="T36" fmla="*/ 74 w 108"/>
                <a:gd name="T37" fmla="*/ 252 h 653"/>
                <a:gd name="T38" fmla="*/ 25 w 108"/>
                <a:gd name="T39" fmla="*/ 226 h 653"/>
                <a:gd name="T40" fmla="*/ 29 w 108"/>
                <a:gd name="T41" fmla="*/ 248 h 653"/>
                <a:gd name="T42" fmla="*/ 68 w 108"/>
                <a:gd name="T43" fmla="*/ 290 h 653"/>
                <a:gd name="T44" fmla="*/ 75 w 108"/>
                <a:gd name="T45" fmla="*/ 288 h 653"/>
                <a:gd name="T46" fmla="*/ 66 w 108"/>
                <a:gd name="T47" fmla="*/ 370 h 653"/>
                <a:gd name="T48" fmla="*/ 66 w 108"/>
                <a:gd name="T49" fmla="*/ 463 h 653"/>
                <a:gd name="T50" fmla="*/ 79 w 108"/>
                <a:gd name="T51" fmla="*/ 564 h 653"/>
                <a:gd name="T52" fmla="*/ 79 w 108"/>
                <a:gd name="T53" fmla="*/ 595 h 653"/>
                <a:gd name="T54" fmla="*/ 56 w 108"/>
                <a:gd name="T55" fmla="*/ 614 h 653"/>
                <a:gd name="T56" fmla="*/ 55 w 108"/>
                <a:gd name="T57" fmla="*/ 614 h 653"/>
                <a:gd name="T58" fmla="*/ 52 w 108"/>
                <a:gd name="T59" fmla="*/ 631 h 653"/>
                <a:gd name="T60" fmla="*/ 65 w 108"/>
                <a:gd name="T61" fmla="*/ 637 h 653"/>
                <a:gd name="T62" fmla="*/ 65 w 108"/>
                <a:gd name="T63" fmla="*/ 648 h 653"/>
                <a:gd name="T64" fmla="*/ 98 w 108"/>
                <a:gd name="T65" fmla="*/ 652 h 653"/>
                <a:gd name="T66" fmla="*/ 106 w 108"/>
                <a:gd name="T67" fmla="*/ 645 h 653"/>
                <a:gd name="T68" fmla="*/ 102 w 108"/>
                <a:gd name="T69" fmla="*/ 630 h 653"/>
                <a:gd name="T70" fmla="*/ 93 w 108"/>
                <a:gd name="T71" fmla="*/ 604 h 653"/>
                <a:gd name="T72" fmla="*/ 93 w 108"/>
                <a:gd name="T73" fmla="*/ 544 h 653"/>
                <a:gd name="T74" fmla="*/ 84 w 108"/>
                <a:gd name="T75" fmla="*/ 450 h 653"/>
                <a:gd name="T76" fmla="*/ 84 w 108"/>
                <a:gd name="T77" fmla="*/ 351 h 653"/>
                <a:gd name="T78" fmla="*/ 88 w 108"/>
                <a:gd name="T79" fmla="*/ 283 h 653"/>
                <a:gd name="T80" fmla="*/ 108 w 108"/>
                <a:gd name="T81" fmla="*/ 276 h 653"/>
                <a:gd name="T82" fmla="*/ 93 w 108"/>
                <a:gd name="T83" fmla="*/ 211 h 653"/>
                <a:gd name="T84" fmla="*/ 78 w 108"/>
                <a:gd name="T85" fmla="*/ 121 h 653"/>
                <a:gd name="T86" fmla="*/ 101 w 108"/>
                <a:gd name="T87" fmla="*/ 112 h 653"/>
                <a:gd name="T88" fmla="*/ 101 w 108"/>
                <a:gd name="T89" fmla="*/ 101 h 653"/>
                <a:gd name="T90" fmla="*/ 104 w 108"/>
                <a:gd name="T91" fmla="*/ 94 h 653"/>
                <a:gd name="T92" fmla="*/ 104 w 108"/>
                <a:gd name="T93" fmla="*/ 57 h 653"/>
                <a:gd name="T94" fmla="*/ 97 w 108"/>
                <a:gd name="T95" fmla="*/ 21 h 653"/>
                <a:gd name="T96" fmla="*/ 90 w 108"/>
                <a:gd name="T97" fmla="*/ 0 h 653"/>
                <a:gd name="T98" fmla="*/ 95 w 108"/>
                <a:gd name="T99" fmla="*/ 48 h 653"/>
                <a:gd name="T100" fmla="*/ 95 w 108"/>
                <a:gd name="T101" fmla="*/ 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653">
                  <a:moveTo>
                    <a:pt x="95" y="51"/>
                  </a:moveTo>
                  <a:cubicBezTo>
                    <a:pt x="94" y="52"/>
                    <a:pt x="93" y="54"/>
                    <a:pt x="90" y="55"/>
                  </a:cubicBezTo>
                  <a:cubicBezTo>
                    <a:pt x="98" y="55"/>
                    <a:pt x="98" y="55"/>
                    <a:pt x="98" y="55"/>
                  </a:cubicBezTo>
                  <a:cubicBezTo>
                    <a:pt x="99" y="56"/>
                    <a:pt x="99" y="57"/>
                    <a:pt x="99" y="58"/>
                  </a:cubicBezTo>
                  <a:cubicBezTo>
                    <a:pt x="98" y="59"/>
                    <a:pt x="98" y="60"/>
                    <a:pt x="97" y="61"/>
                  </a:cubicBezTo>
                  <a:cubicBezTo>
                    <a:pt x="101" y="60"/>
                    <a:pt x="101" y="60"/>
                    <a:pt x="101" y="60"/>
                  </a:cubicBezTo>
                  <a:cubicBezTo>
                    <a:pt x="101" y="61"/>
                    <a:pt x="100" y="62"/>
                    <a:pt x="100" y="63"/>
                  </a:cubicBezTo>
                  <a:cubicBezTo>
                    <a:pt x="99" y="65"/>
                    <a:pt x="97" y="66"/>
                    <a:pt x="94" y="66"/>
                  </a:cubicBezTo>
                  <a:cubicBezTo>
                    <a:pt x="94" y="67"/>
                    <a:pt x="93" y="67"/>
                    <a:pt x="93" y="67"/>
                  </a:cubicBezTo>
                  <a:cubicBezTo>
                    <a:pt x="92" y="68"/>
                    <a:pt x="92" y="68"/>
                    <a:pt x="92" y="68"/>
                  </a:cubicBezTo>
                  <a:cubicBezTo>
                    <a:pt x="94" y="86"/>
                    <a:pt x="91" y="99"/>
                    <a:pt x="82" y="106"/>
                  </a:cubicBezTo>
                  <a:cubicBezTo>
                    <a:pt x="0" y="107"/>
                    <a:pt x="0" y="107"/>
                    <a:pt x="0" y="107"/>
                  </a:cubicBezTo>
                  <a:cubicBezTo>
                    <a:pt x="0" y="117"/>
                    <a:pt x="0" y="117"/>
                    <a:pt x="0" y="117"/>
                  </a:cubicBezTo>
                  <a:cubicBezTo>
                    <a:pt x="0" y="121"/>
                    <a:pt x="0" y="121"/>
                    <a:pt x="0" y="121"/>
                  </a:cubicBezTo>
                  <a:cubicBezTo>
                    <a:pt x="14" y="122"/>
                    <a:pt x="29" y="123"/>
                    <a:pt x="42" y="123"/>
                  </a:cubicBezTo>
                  <a:cubicBezTo>
                    <a:pt x="44" y="123"/>
                    <a:pt x="46" y="123"/>
                    <a:pt x="47" y="123"/>
                  </a:cubicBezTo>
                  <a:cubicBezTo>
                    <a:pt x="47" y="132"/>
                    <a:pt x="47" y="132"/>
                    <a:pt x="47" y="132"/>
                  </a:cubicBezTo>
                  <a:cubicBezTo>
                    <a:pt x="64" y="201"/>
                    <a:pt x="64" y="201"/>
                    <a:pt x="64" y="201"/>
                  </a:cubicBezTo>
                  <a:cubicBezTo>
                    <a:pt x="71" y="219"/>
                    <a:pt x="74" y="236"/>
                    <a:pt x="74" y="252"/>
                  </a:cubicBezTo>
                  <a:cubicBezTo>
                    <a:pt x="55" y="270"/>
                    <a:pt x="39" y="262"/>
                    <a:pt x="25" y="226"/>
                  </a:cubicBezTo>
                  <a:cubicBezTo>
                    <a:pt x="29" y="248"/>
                    <a:pt x="29" y="248"/>
                    <a:pt x="29" y="248"/>
                  </a:cubicBezTo>
                  <a:cubicBezTo>
                    <a:pt x="35" y="282"/>
                    <a:pt x="49" y="296"/>
                    <a:pt x="68" y="290"/>
                  </a:cubicBezTo>
                  <a:cubicBezTo>
                    <a:pt x="75" y="288"/>
                    <a:pt x="75" y="288"/>
                    <a:pt x="75" y="288"/>
                  </a:cubicBezTo>
                  <a:cubicBezTo>
                    <a:pt x="66" y="370"/>
                    <a:pt x="66" y="370"/>
                    <a:pt x="66" y="370"/>
                  </a:cubicBezTo>
                  <a:cubicBezTo>
                    <a:pt x="66" y="463"/>
                    <a:pt x="66" y="463"/>
                    <a:pt x="66" y="463"/>
                  </a:cubicBezTo>
                  <a:cubicBezTo>
                    <a:pt x="79" y="564"/>
                    <a:pt x="79" y="564"/>
                    <a:pt x="79" y="564"/>
                  </a:cubicBezTo>
                  <a:cubicBezTo>
                    <a:pt x="79" y="595"/>
                    <a:pt x="79" y="595"/>
                    <a:pt x="79" y="595"/>
                  </a:cubicBezTo>
                  <a:cubicBezTo>
                    <a:pt x="56" y="614"/>
                    <a:pt x="56" y="614"/>
                    <a:pt x="56" y="614"/>
                  </a:cubicBezTo>
                  <a:cubicBezTo>
                    <a:pt x="56" y="614"/>
                    <a:pt x="56" y="614"/>
                    <a:pt x="55" y="614"/>
                  </a:cubicBezTo>
                  <a:cubicBezTo>
                    <a:pt x="52" y="631"/>
                    <a:pt x="52" y="631"/>
                    <a:pt x="52" y="631"/>
                  </a:cubicBezTo>
                  <a:cubicBezTo>
                    <a:pt x="65" y="637"/>
                    <a:pt x="65" y="637"/>
                    <a:pt x="65" y="637"/>
                  </a:cubicBezTo>
                  <a:cubicBezTo>
                    <a:pt x="65" y="648"/>
                    <a:pt x="65" y="648"/>
                    <a:pt x="65" y="648"/>
                  </a:cubicBezTo>
                  <a:cubicBezTo>
                    <a:pt x="98" y="652"/>
                    <a:pt x="98" y="652"/>
                    <a:pt x="98" y="652"/>
                  </a:cubicBezTo>
                  <a:cubicBezTo>
                    <a:pt x="103" y="653"/>
                    <a:pt x="106" y="650"/>
                    <a:pt x="106" y="645"/>
                  </a:cubicBezTo>
                  <a:cubicBezTo>
                    <a:pt x="106" y="641"/>
                    <a:pt x="105" y="636"/>
                    <a:pt x="102" y="630"/>
                  </a:cubicBezTo>
                  <a:cubicBezTo>
                    <a:pt x="93" y="604"/>
                    <a:pt x="93" y="604"/>
                    <a:pt x="93" y="604"/>
                  </a:cubicBezTo>
                  <a:cubicBezTo>
                    <a:pt x="95" y="586"/>
                    <a:pt x="95" y="566"/>
                    <a:pt x="93" y="544"/>
                  </a:cubicBezTo>
                  <a:cubicBezTo>
                    <a:pt x="84" y="450"/>
                    <a:pt x="84" y="450"/>
                    <a:pt x="84" y="450"/>
                  </a:cubicBezTo>
                  <a:cubicBezTo>
                    <a:pt x="84" y="351"/>
                    <a:pt x="84" y="351"/>
                    <a:pt x="84" y="351"/>
                  </a:cubicBezTo>
                  <a:cubicBezTo>
                    <a:pt x="88" y="283"/>
                    <a:pt x="88" y="283"/>
                    <a:pt x="88" y="283"/>
                  </a:cubicBezTo>
                  <a:cubicBezTo>
                    <a:pt x="108" y="276"/>
                    <a:pt x="108" y="276"/>
                    <a:pt x="108" y="276"/>
                  </a:cubicBezTo>
                  <a:cubicBezTo>
                    <a:pt x="93" y="211"/>
                    <a:pt x="93" y="211"/>
                    <a:pt x="93" y="211"/>
                  </a:cubicBezTo>
                  <a:cubicBezTo>
                    <a:pt x="78" y="121"/>
                    <a:pt x="78" y="121"/>
                    <a:pt x="78" y="121"/>
                  </a:cubicBezTo>
                  <a:cubicBezTo>
                    <a:pt x="90" y="123"/>
                    <a:pt x="98" y="120"/>
                    <a:pt x="101" y="112"/>
                  </a:cubicBezTo>
                  <a:cubicBezTo>
                    <a:pt x="101" y="101"/>
                    <a:pt x="101" y="101"/>
                    <a:pt x="101" y="101"/>
                  </a:cubicBezTo>
                  <a:cubicBezTo>
                    <a:pt x="104" y="94"/>
                    <a:pt x="104" y="94"/>
                    <a:pt x="104" y="94"/>
                  </a:cubicBezTo>
                  <a:cubicBezTo>
                    <a:pt x="104" y="57"/>
                    <a:pt x="104" y="57"/>
                    <a:pt x="104" y="57"/>
                  </a:cubicBezTo>
                  <a:cubicBezTo>
                    <a:pt x="97" y="21"/>
                    <a:pt x="97" y="21"/>
                    <a:pt x="97" y="21"/>
                  </a:cubicBezTo>
                  <a:cubicBezTo>
                    <a:pt x="96" y="11"/>
                    <a:pt x="93" y="3"/>
                    <a:pt x="90" y="0"/>
                  </a:cubicBezTo>
                  <a:cubicBezTo>
                    <a:pt x="93" y="16"/>
                    <a:pt x="94" y="32"/>
                    <a:pt x="95" y="48"/>
                  </a:cubicBezTo>
                  <a:cubicBezTo>
                    <a:pt x="95" y="49"/>
                    <a:pt x="95" y="50"/>
                    <a:pt x="95" y="5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2" name="Freeform 132"/>
            <p:cNvSpPr/>
            <p:nvPr/>
          </p:nvSpPr>
          <p:spPr bwMode="auto">
            <a:xfrm>
              <a:off x="2175562" y="3495668"/>
              <a:ext cx="42400" cy="22919"/>
            </a:xfrm>
            <a:custGeom>
              <a:avLst/>
              <a:gdLst>
                <a:gd name="T0" fmla="*/ 26 w 31"/>
                <a:gd name="T1" fmla="*/ 4 h 17"/>
                <a:gd name="T2" fmla="*/ 31 w 31"/>
                <a:gd name="T3" fmla="*/ 0 h 17"/>
                <a:gd name="T4" fmla="*/ 9 w 31"/>
                <a:gd name="T5" fmla="*/ 3 h 17"/>
                <a:gd name="T6" fmla="*/ 0 w 31"/>
                <a:gd name="T7" fmla="*/ 17 h 17"/>
                <a:gd name="T8" fmla="*/ 12 w 31"/>
                <a:gd name="T9" fmla="*/ 5 h 17"/>
                <a:gd name="T10" fmla="*/ 26 w 31"/>
                <a:gd name="T11" fmla="*/ 4 h 17"/>
              </a:gdLst>
              <a:ahLst/>
              <a:cxnLst>
                <a:cxn ang="0">
                  <a:pos x="T0" y="T1"/>
                </a:cxn>
                <a:cxn ang="0">
                  <a:pos x="T2" y="T3"/>
                </a:cxn>
                <a:cxn ang="0">
                  <a:pos x="T4" y="T5"/>
                </a:cxn>
                <a:cxn ang="0">
                  <a:pos x="T6" y="T7"/>
                </a:cxn>
                <a:cxn ang="0">
                  <a:pos x="T8" y="T9"/>
                </a:cxn>
                <a:cxn ang="0">
                  <a:pos x="T10" y="T11"/>
                </a:cxn>
              </a:cxnLst>
              <a:rect l="0" t="0" r="r" b="b"/>
              <a:pathLst>
                <a:path w="31" h="17">
                  <a:moveTo>
                    <a:pt x="26" y="4"/>
                  </a:moveTo>
                  <a:cubicBezTo>
                    <a:pt x="29" y="3"/>
                    <a:pt x="30" y="1"/>
                    <a:pt x="31" y="0"/>
                  </a:cubicBezTo>
                  <a:cubicBezTo>
                    <a:pt x="9" y="3"/>
                    <a:pt x="9" y="3"/>
                    <a:pt x="9" y="3"/>
                  </a:cubicBezTo>
                  <a:cubicBezTo>
                    <a:pt x="0" y="17"/>
                    <a:pt x="0" y="17"/>
                    <a:pt x="0" y="17"/>
                  </a:cubicBezTo>
                  <a:cubicBezTo>
                    <a:pt x="12" y="5"/>
                    <a:pt x="12" y="5"/>
                    <a:pt x="12" y="5"/>
                  </a:cubicBezTo>
                  <a:cubicBezTo>
                    <a:pt x="26" y="4"/>
                    <a:pt x="26" y="4"/>
                    <a:pt x="26" y="4"/>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3" name="Freeform 133"/>
            <p:cNvSpPr/>
            <p:nvPr/>
          </p:nvSpPr>
          <p:spPr bwMode="auto">
            <a:xfrm>
              <a:off x="2165249" y="3492232"/>
              <a:ext cx="58443" cy="33233"/>
            </a:xfrm>
            <a:custGeom>
              <a:avLst/>
              <a:gdLst>
                <a:gd name="T0" fmla="*/ 42 w 43"/>
                <a:gd name="T1" fmla="*/ 7 h 26"/>
                <a:gd name="T2" fmla="*/ 34 w 43"/>
                <a:gd name="T3" fmla="*/ 7 h 26"/>
                <a:gd name="T4" fmla="*/ 20 w 43"/>
                <a:gd name="T5" fmla="*/ 8 h 26"/>
                <a:gd name="T6" fmla="*/ 8 w 43"/>
                <a:gd name="T7" fmla="*/ 20 h 26"/>
                <a:gd name="T8" fmla="*/ 17 w 43"/>
                <a:gd name="T9" fmla="*/ 6 h 26"/>
                <a:gd name="T10" fmla="*/ 39 w 43"/>
                <a:gd name="T11" fmla="*/ 3 h 26"/>
                <a:gd name="T12" fmla="*/ 39 w 43"/>
                <a:gd name="T13" fmla="*/ 0 h 26"/>
                <a:gd name="T14" fmla="*/ 17 w 43"/>
                <a:gd name="T15" fmla="*/ 1 h 26"/>
                <a:gd name="T16" fmla="*/ 14 w 43"/>
                <a:gd name="T17" fmla="*/ 3 h 26"/>
                <a:gd name="T18" fmla="*/ 0 w 43"/>
                <a:gd name="T19" fmla="*/ 26 h 26"/>
                <a:gd name="T20" fmla="*/ 10 w 43"/>
                <a:gd name="T21" fmla="*/ 24 h 26"/>
                <a:gd name="T22" fmla="*/ 22 w 43"/>
                <a:gd name="T23" fmla="*/ 10 h 26"/>
                <a:gd name="T24" fmla="*/ 43 w 43"/>
                <a:gd name="T25" fmla="*/ 10 h 26"/>
                <a:gd name="T26" fmla="*/ 42 w 43"/>
                <a:gd name="T2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26">
                  <a:moveTo>
                    <a:pt x="42" y="7"/>
                  </a:moveTo>
                  <a:cubicBezTo>
                    <a:pt x="34" y="7"/>
                    <a:pt x="34" y="7"/>
                    <a:pt x="34" y="7"/>
                  </a:cubicBezTo>
                  <a:cubicBezTo>
                    <a:pt x="20" y="8"/>
                    <a:pt x="20" y="8"/>
                    <a:pt x="20" y="8"/>
                  </a:cubicBezTo>
                  <a:cubicBezTo>
                    <a:pt x="8" y="20"/>
                    <a:pt x="8" y="20"/>
                    <a:pt x="8" y="20"/>
                  </a:cubicBezTo>
                  <a:cubicBezTo>
                    <a:pt x="17" y="6"/>
                    <a:pt x="17" y="6"/>
                    <a:pt x="17" y="6"/>
                  </a:cubicBezTo>
                  <a:cubicBezTo>
                    <a:pt x="39" y="3"/>
                    <a:pt x="39" y="3"/>
                    <a:pt x="39" y="3"/>
                  </a:cubicBezTo>
                  <a:cubicBezTo>
                    <a:pt x="39" y="2"/>
                    <a:pt x="39" y="1"/>
                    <a:pt x="39" y="0"/>
                  </a:cubicBezTo>
                  <a:cubicBezTo>
                    <a:pt x="17" y="1"/>
                    <a:pt x="17" y="1"/>
                    <a:pt x="17" y="1"/>
                  </a:cubicBezTo>
                  <a:cubicBezTo>
                    <a:pt x="16" y="2"/>
                    <a:pt x="15" y="3"/>
                    <a:pt x="14" y="3"/>
                  </a:cubicBezTo>
                  <a:cubicBezTo>
                    <a:pt x="7" y="10"/>
                    <a:pt x="3" y="18"/>
                    <a:pt x="0" y="26"/>
                  </a:cubicBezTo>
                  <a:cubicBezTo>
                    <a:pt x="10" y="24"/>
                    <a:pt x="10" y="24"/>
                    <a:pt x="10" y="24"/>
                  </a:cubicBezTo>
                  <a:cubicBezTo>
                    <a:pt x="22" y="10"/>
                    <a:pt x="22" y="10"/>
                    <a:pt x="22" y="10"/>
                  </a:cubicBezTo>
                  <a:cubicBezTo>
                    <a:pt x="43" y="10"/>
                    <a:pt x="43" y="10"/>
                    <a:pt x="43" y="10"/>
                  </a:cubicBezTo>
                  <a:cubicBezTo>
                    <a:pt x="43" y="9"/>
                    <a:pt x="43" y="8"/>
                    <a:pt x="42" y="7"/>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4" name="Freeform 134"/>
            <p:cNvSpPr/>
            <p:nvPr/>
          </p:nvSpPr>
          <p:spPr bwMode="auto">
            <a:xfrm>
              <a:off x="2183584" y="3430351"/>
              <a:ext cx="34378" cy="65319"/>
            </a:xfrm>
            <a:custGeom>
              <a:avLst/>
              <a:gdLst>
                <a:gd name="T0" fmla="*/ 3 w 25"/>
                <a:gd name="T1" fmla="*/ 49 h 51"/>
                <a:gd name="T2" fmla="*/ 25 w 25"/>
                <a:gd name="T3" fmla="*/ 48 h 51"/>
                <a:gd name="T4" fmla="*/ 20 w 25"/>
                <a:gd name="T5" fmla="*/ 0 h 51"/>
                <a:gd name="T6" fmla="*/ 1 w 25"/>
                <a:gd name="T7" fmla="*/ 36 h 51"/>
                <a:gd name="T8" fmla="*/ 0 w 25"/>
                <a:gd name="T9" fmla="*/ 51 h 51"/>
                <a:gd name="T10" fmla="*/ 3 w 25"/>
                <a:gd name="T11" fmla="*/ 49 h 51"/>
              </a:gdLst>
              <a:ahLst/>
              <a:cxnLst>
                <a:cxn ang="0">
                  <a:pos x="T0" y="T1"/>
                </a:cxn>
                <a:cxn ang="0">
                  <a:pos x="T2" y="T3"/>
                </a:cxn>
                <a:cxn ang="0">
                  <a:pos x="T4" y="T5"/>
                </a:cxn>
                <a:cxn ang="0">
                  <a:pos x="T6" y="T7"/>
                </a:cxn>
                <a:cxn ang="0">
                  <a:pos x="T8" y="T9"/>
                </a:cxn>
                <a:cxn ang="0">
                  <a:pos x="T10" y="T11"/>
                </a:cxn>
              </a:cxnLst>
              <a:rect l="0" t="0" r="r" b="b"/>
              <a:pathLst>
                <a:path w="25" h="51">
                  <a:moveTo>
                    <a:pt x="3" y="49"/>
                  </a:moveTo>
                  <a:cubicBezTo>
                    <a:pt x="25" y="48"/>
                    <a:pt x="25" y="48"/>
                    <a:pt x="25" y="48"/>
                  </a:cubicBezTo>
                  <a:cubicBezTo>
                    <a:pt x="24" y="32"/>
                    <a:pt x="23" y="16"/>
                    <a:pt x="20" y="0"/>
                  </a:cubicBezTo>
                  <a:cubicBezTo>
                    <a:pt x="1" y="36"/>
                    <a:pt x="1" y="36"/>
                    <a:pt x="1" y="36"/>
                  </a:cubicBezTo>
                  <a:cubicBezTo>
                    <a:pt x="0" y="51"/>
                    <a:pt x="0" y="51"/>
                    <a:pt x="0" y="51"/>
                  </a:cubicBezTo>
                  <a:cubicBezTo>
                    <a:pt x="1" y="51"/>
                    <a:pt x="2" y="50"/>
                    <a:pt x="3" y="49"/>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5" name="Freeform 135"/>
            <p:cNvSpPr/>
            <p:nvPr/>
          </p:nvSpPr>
          <p:spPr bwMode="auto">
            <a:xfrm>
              <a:off x="2051800" y="3324924"/>
              <a:ext cx="5730" cy="25211"/>
            </a:xfrm>
            <a:custGeom>
              <a:avLst/>
              <a:gdLst>
                <a:gd name="T0" fmla="*/ 0 w 4"/>
                <a:gd name="T1" fmla="*/ 0 h 19"/>
                <a:gd name="T2" fmla="*/ 0 w 4"/>
                <a:gd name="T3" fmla="*/ 5 h 19"/>
                <a:gd name="T4" fmla="*/ 2 w 4"/>
                <a:gd name="T5" fmla="*/ 19 h 19"/>
                <a:gd name="T6" fmla="*/ 2 w 4"/>
                <a:gd name="T7" fmla="*/ 5 h 19"/>
                <a:gd name="T8" fmla="*/ 0 w 4"/>
                <a:gd name="T9" fmla="*/ 0 h 19"/>
              </a:gdLst>
              <a:ahLst/>
              <a:cxnLst>
                <a:cxn ang="0">
                  <a:pos x="T0" y="T1"/>
                </a:cxn>
                <a:cxn ang="0">
                  <a:pos x="T2" y="T3"/>
                </a:cxn>
                <a:cxn ang="0">
                  <a:pos x="T4" y="T5"/>
                </a:cxn>
                <a:cxn ang="0">
                  <a:pos x="T6" y="T7"/>
                </a:cxn>
                <a:cxn ang="0">
                  <a:pos x="T8" y="T9"/>
                </a:cxn>
              </a:cxnLst>
              <a:rect l="0" t="0" r="r" b="b"/>
              <a:pathLst>
                <a:path w="4" h="19">
                  <a:moveTo>
                    <a:pt x="0" y="0"/>
                  </a:moveTo>
                  <a:cubicBezTo>
                    <a:pt x="0" y="5"/>
                    <a:pt x="0" y="5"/>
                    <a:pt x="0" y="5"/>
                  </a:cubicBezTo>
                  <a:cubicBezTo>
                    <a:pt x="0" y="12"/>
                    <a:pt x="1" y="17"/>
                    <a:pt x="2" y="19"/>
                  </a:cubicBezTo>
                  <a:cubicBezTo>
                    <a:pt x="4" y="17"/>
                    <a:pt x="4" y="12"/>
                    <a:pt x="2" y="5"/>
                  </a:cubicBezTo>
                  <a:cubicBezTo>
                    <a:pt x="0" y="0"/>
                    <a:pt x="0" y="0"/>
                    <a:pt x="0" y="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6" name="Freeform 136"/>
            <p:cNvSpPr/>
            <p:nvPr/>
          </p:nvSpPr>
          <p:spPr bwMode="auto">
            <a:xfrm>
              <a:off x="2055238" y="3331800"/>
              <a:ext cx="5730" cy="20627"/>
            </a:xfrm>
            <a:custGeom>
              <a:avLst/>
              <a:gdLst>
                <a:gd name="T0" fmla="*/ 4 w 4"/>
                <a:gd name="T1" fmla="*/ 16 h 16"/>
                <a:gd name="T2" fmla="*/ 4 w 4"/>
                <a:gd name="T3" fmla="*/ 11 h 16"/>
                <a:gd name="T4" fmla="*/ 0 w 4"/>
                <a:gd name="T5" fmla="*/ 0 h 16"/>
                <a:gd name="T6" fmla="*/ 0 w 4"/>
                <a:gd name="T7" fmla="*/ 14 h 16"/>
                <a:gd name="T8" fmla="*/ 4 w 4"/>
                <a:gd name="T9" fmla="*/ 16 h 16"/>
              </a:gdLst>
              <a:ahLst/>
              <a:cxnLst>
                <a:cxn ang="0">
                  <a:pos x="T0" y="T1"/>
                </a:cxn>
                <a:cxn ang="0">
                  <a:pos x="T2" y="T3"/>
                </a:cxn>
                <a:cxn ang="0">
                  <a:pos x="T4" y="T5"/>
                </a:cxn>
                <a:cxn ang="0">
                  <a:pos x="T6" y="T7"/>
                </a:cxn>
                <a:cxn ang="0">
                  <a:pos x="T8" y="T9"/>
                </a:cxn>
              </a:cxnLst>
              <a:rect l="0" t="0" r="r" b="b"/>
              <a:pathLst>
                <a:path w="4" h="16">
                  <a:moveTo>
                    <a:pt x="4" y="16"/>
                  </a:moveTo>
                  <a:cubicBezTo>
                    <a:pt x="4" y="11"/>
                    <a:pt x="4" y="11"/>
                    <a:pt x="4" y="11"/>
                  </a:cubicBezTo>
                  <a:cubicBezTo>
                    <a:pt x="0" y="0"/>
                    <a:pt x="0" y="0"/>
                    <a:pt x="0" y="0"/>
                  </a:cubicBezTo>
                  <a:cubicBezTo>
                    <a:pt x="2" y="7"/>
                    <a:pt x="2" y="12"/>
                    <a:pt x="0" y="14"/>
                  </a:cubicBezTo>
                  <a:cubicBezTo>
                    <a:pt x="1" y="16"/>
                    <a:pt x="3" y="16"/>
                    <a:pt x="4" y="16"/>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7" name="Freeform 137"/>
            <p:cNvSpPr/>
            <p:nvPr/>
          </p:nvSpPr>
          <p:spPr bwMode="auto">
            <a:xfrm>
              <a:off x="1992211" y="3439518"/>
              <a:ext cx="41254" cy="81362"/>
            </a:xfrm>
            <a:custGeom>
              <a:avLst/>
              <a:gdLst>
                <a:gd name="T0" fmla="*/ 3 w 30"/>
                <a:gd name="T1" fmla="*/ 0 h 63"/>
                <a:gd name="T2" fmla="*/ 0 w 30"/>
                <a:gd name="T3" fmla="*/ 3 h 63"/>
                <a:gd name="T4" fmla="*/ 15 w 30"/>
                <a:gd name="T5" fmla="*/ 60 h 63"/>
                <a:gd name="T6" fmla="*/ 30 w 30"/>
                <a:gd name="T7" fmla="*/ 63 h 63"/>
                <a:gd name="T8" fmla="*/ 3 w 30"/>
                <a:gd name="T9" fmla="*/ 0 h 63"/>
              </a:gdLst>
              <a:ahLst/>
              <a:cxnLst>
                <a:cxn ang="0">
                  <a:pos x="T0" y="T1"/>
                </a:cxn>
                <a:cxn ang="0">
                  <a:pos x="T2" y="T3"/>
                </a:cxn>
                <a:cxn ang="0">
                  <a:pos x="T4" y="T5"/>
                </a:cxn>
                <a:cxn ang="0">
                  <a:pos x="T6" y="T7"/>
                </a:cxn>
                <a:cxn ang="0">
                  <a:pos x="T8" y="T9"/>
                </a:cxn>
              </a:cxnLst>
              <a:rect l="0" t="0" r="r" b="b"/>
              <a:pathLst>
                <a:path w="30" h="63">
                  <a:moveTo>
                    <a:pt x="3" y="0"/>
                  </a:moveTo>
                  <a:cubicBezTo>
                    <a:pt x="2" y="1"/>
                    <a:pt x="1" y="2"/>
                    <a:pt x="0" y="3"/>
                  </a:cubicBezTo>
                  <a:cubicBezTo>
                    <a:pt x="10" y="17"/>
                    <a:pt x="15" y="36"/>
                    <a:pt x="15" y="60"/>
                  </a:cubicBezTo>
                  <a:cubicBezTo>
                    <a:pt x="20" y="61"/>
                    <a:pt x="25" y="62"/>
                    <a:pt x="30" y="63"/>
                  </a:cubicBezTo>
                  <a:cubicBezTo>
                    <a:pt x="24" y="40"/>
                    <a:pt x="15" y="19"/>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8" name="Freeform 138"/>
            <p:cNvSpPr>
              <a:spLocks noEditPoints="1"/>
            </p:cNvSpPr>
            <p:nvPr/>
          </p:nvSpPr>
          <p:spPr bwMode="auto">
            <a:xfrm>
              <a:off x="1985335" y="3442956"/>
              <a:ext cx="27503" cy="91675"/>
            </a:xfrm>
            <a:custGeom>
              <a:avLst/>
              <a:gdLst>
                <a:gd name="T0" fmla="*/ 5 w 20"/>
                <a:gd name="T1" fmla="*/ 0 h 71"/>
                <a:gd name="T2" fmla="*/ 1 w 20"/>
                <a:gd name="T3" fmla="*/ 24 h 71"/>
                <a:gd name="T4" fmla="*/ 3 w 20"/>
                <a:gd name="T5" fmla="*/ 71 h 71"/>
                <a:gd name="T6" fmla="*/ 14 w 20"/>
                <a:gd name="T7" fmla="*/ 66 h 71"/>
                <a:gd name="T8" fmla="*/ 20 w 20"/>
                <a:gd name="T9" fmla="*/ 66 h 71"/>
                <a:gd name="T10" fmla="*/ 14 w 20"/>
                <a:gd name="T11" fmla="*/ 57 h 71"/>
                <a:gd name="T12" fmla="*/ 15 w 20"/>
                <a:gd name="T13" fmla="*/ 55 h 71"/>
                <a:gd name="T14" fmla="*/ 20 w 20"/>
                <a:gd name="T15" fmla="*/ 57 h 71"/>
                <a:gd name="T16" fmla="*/ 5 w 20"/>
                <a:gd name="T17" fmla="*/ 0 h 71"/>
                <a:gd name="T18" fmla="*/ 6 w 20"/>
                <a:gd name="T19" fmla="*/ 6 h 71"/>
                <a:gd name="T20" fmla="*/ 9 w 20"/>
                <a:gd name="T21" fmla="*/ 13 h 71"/>
                <a:gd name="T22" fmla="*/ 9 w 20"/>
                <a:gd name="T23" fmla="*/ 64 h 71"/>
                <a:gd name="T24" fmla="*/ 6 w 20"/>
                <a:gd name="T25" fmla="*/ 66 h 71"/>
                <a:gd name="T26" fmla="*/ 6 w 20"/>
                <a:gd name="T27"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71">
                  <a:moveTo>
                    <a:pt x="5" y="0"/>
                  </a:moveTo>
                  <a:cubicBezTo>
                    <a:pt x="1" y="6"/>
                    <a:pt x="0" y="13"/>
                    <a:pt x="1" y="24"/>
                  </a:cubicBezTo>
                  <a:cubicBezTo>
                    <a:pt x="3" y="71"/>
                    <a:pt x="3" y="71"/>
                    <a:pt x="3" y="71"/>
                  </a:cubicBezTo>
                  <a:cubicBezTo>
                    <a:pt x="5" y="69"/>
                    <a:pt x="9" y="67"/>
                    <a:pt x="14" y="66"/>
                  </a:cubicBezTo>
                  <a:cubicBezTo>
                    <a:pt x="20" y="66"/>
                    <a:pt x="20" y="66"/>
                    <a:pt x="20" y="66"/>
                  </a:cubicBezTo>
                  <a:cubicBezTo>
                    <a:pt x="15" y="63"/>
                    <a:pt x="13" y="60"/>
                    <a:pt x="14" y="57"/>
                  </a:cubicBezTo>
                  <a:cubicBezTo>
                    <a:pt x="14" y="56"/>
                    <a:pt x="15" y="55"/>
                    <a:pt x="15" y="55"/>
                  </a:cubicBezTo>
                  <a:cubicBezTo>
                    <a:pt x="17" y="55"/>
                    <a:pt x="18" y="56"/>
                    <a:pt x="20" y="57"/>
                  </a:cubicBezTo>
                  <a:cubicBezTo>
                    <a:pt x="20" y="33"/>
                    <a:pt x="15" y="14"/>
                    <a:pt x="5" y="0"/>
                  </a:cubicBezTo>
                  <a:close/>
                  <a:moveTo>
                    <a:pt x="6" y="6"/>
                  </a:moveTo>
                  <a:cubicBezTo>
                    <a:pt x="9" y="13"/>
                    <a:pt x="9" y="13"/>
                    <a:pt x="9" y="13"/>
                  </a:cubicBezTo>
                  <a:cubicBezTo>
                    <a:pt x="7" y="26"/>
                    <a:pt x="7" y="43"/>
                    <a:pt x="9" y="64"/>
                  </a:cubicBezTo>
                  <a:cubicBezTo>
                    <a:pt x="6" y="66"/>
                    <a:pt x="6" y="66"/>
                    <a:pt x="6" y="66"/>
                  </a:cubicBezTo>
                  <a:cubicBezTo>
                    <a:pt x="3" y="40"/>
                    <a:pt x="3" y="20"/>
                    <a:pt x="6" y="6"/>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9" name="Freeform 139"/>
            <p:cNvSpPr/>
            <p:nvPr/>
          </p:nvSpPr>
          <p:spPr bwMode="auto">
            <a:xfrm>
              <a:off x="1988774" y="3450978"/>
              <a:ext cx="8022" cy="77924"/>
            </a:xfrm>
            <a:custGeom>
              <a:avLst/>
              <a:gdLst>
                <a:gd name="T0" fmla="*/ 6 w 6"/>
                <a:gd name="T1" fmla="*/ 7 h 60"/>
                <a:gd name="T2" fmla="*/ 3 w 6"/>
                <a:gd name="T3" fmla="*/ 0 h 60"/>
                <a:gd name="T4" fmla="*/ 3 w 6"/>
                <a:gd name="T5" fmla="*/ 60 h 60"/>
                <a:gd name="T6" fmla="*/ 6 w 6"/>
                <a:gd name="T7" fmla="*/ 58 h 60"/>
                <a:gd name="T8" fmla="*/ 6 w 6"/>
                <a:gd name="T9" fmla="*/ 7 h 60"/>
              </a:gdLst>
              <a:ahLst/>
              <a:cxnLst>
                <a:cxn ang="0">
                  <a:pos x="T0" y="T1"/>
                </a:cxn>
                <a:cxn ang="0">
                  <a:pos x="T2" y="T3"/>
                </a:cxn>
                <a:cxn ang="0">
                  <a:pos x="T4" y="T5"/>
                </a:cxn>
                <a:cxn ang="0">
                  <a:pos x="T6" y="T7"/>
                </a:cxn>
                <a:cxn ang="0">
                  <a:pos x="T8" y="T9"/>
                </a:cxn>
              </a:cxnLst>
              <a:rect l="0" t="0" r="r" b="b"/>
              <a:pathLst>
                <a:path w="6" h="60">
                  <a:moveTo>
                    <a:pt x="6" y="7"/>
                  </a:moveTo>
                  <a:cubicBezTo>
                    <a:pt x="3" y="0"/>
                    <a:pt x="3" y="0"/>
                    <a:pt x="3" y="0"/>
                  </a:cubicBezTo>
                  <a:cubicBezTo>
                    <a:pt x="0" y="14"/>
                    <a:pt x="0" y="34"/>
                    <a:pt x="3" y="60"/>
                  </a:cubicBezTo>
                  <a:cubicBezTo>
                    <a:pt x="6" y="58"/>
                    <a:pt x="6" y="58"/>
                    <a:pt x="6" y="58"/>
                  </a:cubicBezTo>
                  <a:cubicBezTo>
                    <a:pt x="4" y="37"/>
                    <a:pt x="4" y="20"/>
                    <a:pt x="6" y="7"/>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0" name="Freeform 140"/>
            <p:cNvSpPr>
              <a:spLocks noEditPoints="1"/>
            </p:cNvSpPr>
            <p:nvPr/>
          </p:nvSpPr>
          <p:spPr bwMode="auto">
            <a:xfrm>
              <a:off x="2067843" y="3375346"/>
              <a:ext cx="50421" cy="43546"/>
            </a:xfrm>
            <a:custGeom>
              <a:avLst/>
              <a:gdLst>
                <a:gd name="T0" fmla="*/ 13 w 37"/>
                <a:gd name="T1" fmla="*/ 11 h 33"/>
                <a:gd name="T2" fmla="*/ 4 w 37"/>
                <a:gd name="T3" fmla="*/ 3 h 33"/>
                <a:gd name="T4" fmla="*/ 2 w 37"/>
                <a:gd name="T5" fmla="*/ 0 h 33"/>
                <a:gd name="T6" fmla="*/ 0 w 37"/>
                <a:gd name="T7" fmla="*/ 11 h 33"/>
                <a:gd name="T8" fmla="*/ 28 w 37"/>
                <a:gd name="T9" fmla="*/ 33 h 33"/>
                <a:gd name="T10" fmla="*/ 37 w 37"/>
                <a:gd name="T11" fmla="*/ 24 h 33"/>
                <a:gd name="T12" fmla="*/ 36 w 37"/>
                <a:gd name="T13" fmla="*/ 10 h 33"/>
                <a:gd name="T14" fmla="*/ 13 w 37"/>
                <a:gd name="T15" fmla="*/ 11 h 33"/>
                <a:gd name="T16" fmla="*/ 6 w 37"/>
                <a:gd name="T17" fmla="*/ 7 h 33"/>
                <a:gd name="T18" fmla="*/ 8 w 37"/>
                <a:gd name="T19" fmla="*/ 17 h 33"/>
                <a:gd name="T20" fmla="*/ 3 w 37"/>
                <a:gd name="T21" fmla="*/ 11 h 33"/>
                <a:gd name="T22" fmla="*/ 3 w 37"/>
                <a:gd name="T23" fmla="*/ 4 h 33"/>
                <a:gd name="T24" fmla="*/ 6 w 37"/>
                <a:gd name="T25" fmla="*/ 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3">
                  <a:moveTo>
                    <a:pt x="13" y="11"/>
                  </a:moveTo>
                  <a:cubicBezTo>
                    <a:pt x="4" y="3"/>
                    <a:pt x="4" y="3"/>
                    <a:pt x="4" y="3"/>
                  </a:cubicBezTo>
                  <a:cubicBezTo>
                    <a:pt x="3" y="2"/>
                    <a:pt x="2" y="1"/>
                    <a:pt x="2" y="0"/>
                  </a:cubicBezTo>
                  <a:cubicBezTo>
                    <a:pt x="0" y="11"/>
                    <a:pt x="0" y="11"/>
                    <a:pt x="0" y="11"/>
                  </a:cubicBezTo>
                  <a:cubicBezTo>
                    <a:pt x="8" y="20"/>
                    <a:pt x="17" y="27"/>
                    <a:pt x="28" y="33"/>
                  </a:cubicBezTo>
                  <a:cubicBezTo>
                    <a:pt x="31" y="30"/>
                    <a:pt x="34" y="27"/>
                    <a:pt x="37" y="24"/>
                  </a:cubicBezTo>
                  <a:cubicBezTo>
                    <a:pt x="36" y="10"/>
                    <a:pt x="36" y="10"/>
                    <a:pt x="36" y="10"/>
                  </a:cubicBezTo>
                  <a:cubicBezTo>
                    <a:pt x="28" y="15"/>
                    <a:pt x="20" y="16"/>
                    <a:pt x="13" y="11"/>
                  </a:cubicBezTo>
                  <a:close/>
                  <a:moveTo>
                    <a:pt x="6" y="7"/>
                  </a:moveTo>
                  <a:cubicBezTo>
                    <a:pt x="8" y="17"/>
                    <a:pt x="8" y="17"/>
                    <a:pt x="8" y="17"/>
                  </a:cubicBezTo>
                  <a:cubicBezTo>
                    <a:pt x="3" y="11"/>
                    <a:pt x="3" y="11"/>
                    <a:pt x="3" y="11"/>
                  </a:cubicBezTo>
                  <a:cubicBezTo>
                    <a:pt x="3" y="4"/>
                    <a:pt x="3" y="4"/>
                    <a:pt x="3" y="4"/>
                  </a:cubicBezTo>
                  <a:cubicBezTo>
                    <a:pt x="6" y="7"/>
                    <a:pt x="6" y="7"/>
                    <a:pt x="6" y="7"/>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1" name="Freeform 141"/>
            <p:cNvSpPr/>
            <p:nvPr/>
          </p:nvSpPr>
          <p:spPr bwMode="auto">
            <a:xfrm>
              <a:off x="2071281" y="3381074"/>
              <a:ext cx="6876" cy="16043"/>
            </a:xfrm>
            <a:custGeom>
              <a:avLst/>
              <a:gdLst>
                <a:gd name="T0" fmla="*/ 6 w 6"/>
                <a:gd name="T1" fmla="*/ 14 h 14"/>
                <a:gd name="T2" fmla="*/ 4 w 6"/>
                <a:gd name="T3" fmla="*/ 3 h 14"/>
                <a:gd name="T4" fmla="*/ 0 w 6"/>
                <a:gd name="T5" fmla="*/ 0 h 14"/>
                <a:gd name="T6" fmla="*/ 0 w 6"/>
                <a:gd name="T7" fmla="*/ 8 h 14"/>
                <a:gd name="T8" fmla="*/ 6 w 6"/>
                <a:gd name="T9" fmla="*/ 14 h 14"/>
                <a:gd name="T10" fmla="*/ 6 w 6"/>
                <a:gd name="T11" fmla="*/ 14 h 14"/>
              </a:gdLst>
              <a:ahLst/>
              <a:cxnLst>
                <a:cxn ang="0">
                  <a:pos x="T0" y="T1"/>
                </a:cxn>
                <a:cxn ang="0">
                  <a:pos x="T2" y="T3"/>
                </a:cxn>
                <a:cxn ang="0">
                  <a:pos x="T4" y="T5"/>
                </a:cxn>
                <a:cxn ang="0">
                  <a:pos x="T6" y="T7"/>
                </a:cxn>
                <a:cxn ang="0">
                  <a:pos x="T8" y="T9"/>
                </a:cxn>
                <a:cxn ang="0">
                  <a:pos x="T10" y="T11"/>
                </a:cxn>
              </a:cxnLst>
              <a:rect l="0" t="0" r="r" b="b"/>
              <a:pathLst>
                <a:path w="6" h="14">
                  <a:moveTo>
                    <a:pt x="6" y="14"/>
                  </a:moveTo>
                  <a:lnTo>
                    <a:pt x="4" y="3"/>
                  </a:lnTo>
                  <a:lnTo>
                    <a:pt x="0" y="0"/>
                  </a:lnTo>
                  <a:lnTo>
                    <a:pt x="0" y="8"/>
                  </a:lnTo>
                  <a:lnTo>
                    <a:pt x="6" y="14"/>
                  </a:lnTo>
                  <a:lnTo>
                    <a:pt x="6" y="14"/>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2" name="Freeform 142"/>
            <p:cNvSpPr/>
            <p:nvPr/>
          </p:nvSpPr>
          <p:spPr bwMode="auto">
            <a:xfrm>
              <a:off x="2079303" y="3431496"/>
              <a:ext cx="17189" cy="20627"/>
            </a:xfrm>
            <a:custGeom>
              <a:avLst/>
              <a:gdLst>
                <a:gd name="T0" fmla="*/ 12 w 12"/>
                <a:gd name="T1" fmla="*/ 3 h 16"/>
                <a:gd name="T2" fmla="*/ 9 w 12"/>
                <a:gd name="T3" fmla="*/ 0 h 16"/>
                <a:gd name="T4" fmla="*/ 0 w 12"/>
                <a:gd name="T5" fmla="*/ 9 h 16"/>
                <a:gd name="T6" fmla="*/ 2 w 12"/>
                <a:gd name="T7" fmla="*/ 16 h 16"/>
                <a:gd name="T8" fmla="*/ 12 w 12"/>
                <a:gd name="T9" fmla="*/ 3 h 16"/>
              </a:gdLst>
              <a:ahLst/>
              <a:cxnLst>
                <a:cxn ang="0">
                  <a:pos x="T0" y="T1"/>
                </a:cxn>
                <a:cxn ang="0">
                  <a:pos x="T2" y="T3"/>
                </a:cxn>
                <a:cxn ang="0">
                  <a:pos x="T4" y="T5"/>
                </a:cxn>
                <a:cxn ang="0">
                  <a:pos x="T6" y="T7"/>
                </a:cxn>
                <a:cxn ang="0">
                  <a:pos x="T8" y="T9"/>
                </a:cxn>
              </a:cxnLst>
              <a:rect l="0" t="0" r="r" b="b"/>
              <a:pathLst>
                <a:path w="12" h="16">
                  <a:moveTo>
                    <a:pt x="12" y="3"/>
                  </a:moveTo>
                  <a:cubicBezTo>
                    <a:pt x="9" y="0"/>
                    <a:pt x="9" y="0"/>
                    <a:pt x="9" y="0"/>
                  </a:cubicBezTo>
                  <a:cubicBezTo>
                    <a:pt x="0" y="9"/>
                    <a:pt x="0" y="9"/>
                    <a:pt x="0" y="9"/>
                  </a:cubicBezTo>
                  <a:cubicBezTo>
                    <a:pt x="1" y="12"/>
                    <a:pt x="1" y="14"/>
                    <a:pt x="2" y="16"/>
                  </a:cubicBezTo>
                  <a:cubicBezTo>
                    <a:pt x="12" y="3"/>
                    <a:pt x="12" y="3"/>
                    <a:pt x="12" y="3"/>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3" name="Freeform 143"/>
            <p:cNvSpPr/>
            <p:nvPr/>
          </p:nvSpPr>
          <p:spPr bwMode="auto">
            <a:xfrm>
              <a:off x="2091908" y="3421182"/>
              <a:ext cx="14898" cy="19481"/>
            </a:xfrm>
            <a:custGeom>
              <a:avLst/>
              <a:gdLst>
                <a:gd name="T0" fmla="*/ 0 w 13"/>
                <a:gd name="T1" fmla="*/ 9 h 17"/>
                <a:gd name="T2" fmla="*/ 4 w 13"/>
                <a:gd name="T3" fmla="*/ 12 h 17"/>
                <a:gd name="T4" fmla="*/ 7 w 13"/>
                <a:gd name="T5" fmla="*/ 17 h 17"/>
                <a:gd name="T6" fmla="*/ 13 w 13"/>
                <a:gd name="T7" fmla="*/ 7 h 17"/>
                <a:gd name="T8" fmla="*/ 8 w 13"/>
                <a:gd name="T9" fmla="*/ 0 h 17"/>
                <a:gd name="T10" fmla="*/ 0 w 13"/>
                <a:gd name="T11" fmla="*/ 9 h 17"/>
                <a:gd name="T12" fmla="*/ 0 w 13"/>
                <a:gd name="T13" fmla="*/ 9 h 17"/>
              </a:gdLst>
              <a:ahLst/>
              <a:cxnLst>
                <a:cxn ang="0">
                  <a:pos x="T0" y="T1"/>
                </a:cxn>
                <a:cxn ang="0">
                  <a:pos x="T2" y="T3"/>
                </a:cxn>
                <a:cxn ang="0">
                  <a:pos x="T4" y="T5"/>
                </a:cxn>
                <a:cxn ang="0">
                  <a:pos x="T6" y="T7"/>
                </a:cxn>
                <a:cxn ang="0">
                  <a:pos x="T8" y="T9"/>
                </a:cxn>
                <a:cxn ang="0">
                  <a:pos x="T10" y="T11"/>
                </a:cxn>
                <a:cxn ang="0">
                  <a:pos x="T12" y="T13"/>
                </a:cxn>
              </a:cxnLst>
              <a:rect l="0" t="0" r="r" b="b"/>
              <a:pathLst>
                <a:path w="13" h="17">
                  <a:moveTo>
                    <a:pt x="0" y="9"/>
                  </a:moveTo>
                  <a:lnTo>
                    <a:pt x="4" y="12"/>
                  </a:lnTo>
                  <a:lnTo>
                    <a:pt x="7" y="17"/>
                  </a:lnTo>
                  <a:lnTo>
                    <a:pt x="13" y="7"/>
                  </a:lnTo>
                  <a:lnTo>
                    <a:pt x="8" y="0"/>
                  </a:lnTo>
                  <a:lnTo>
                    <a:pt x="0" y="9"/>
                  </a:lnTo>
                  <a:lnTo>
                    <a:pt x="0" y="9"/>
                  </a:lnTo>
                  <a:close/>
                </a:path>
              </a:pathLst>
            </a:custGeom>
            <a:solidFill>
              <a:srgbClr val="9C95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4" name="Freeform 144"/>
            <p:cNvSpPr/>
            <p:nvPr/>
          </p:nvSpPr>
          <p:spPr bwMode="auto">
            <a:xfrm>
              <a:off x="2093054" y="3418892"/>
              <a:ext cx="27503" cy="111157"/>
            </a:xfrm>
            <a:custGeom>
              <a:avLst/>
              <a:gdLst>
                <a:gd name="T0" fmla="*/ 15 w 20"/>
                <a:gd name="T1" fmla="*/ 12 h 86"/>
                <a:gd name="T2" fmla="*/ 17 w 20"/>
                <a:gd name="T3" fmla="*/ 9 h 86"/>
                <a:gd name="T4" fmla="*/ 9 w 20"/>
                <a:gd name="T5" fmla="*/ 0 h 86"/>
                <a:gd name="T6" fmla="*/ 6 w 20"/>
                <a:gd name="T7" fmla="*/ 2 h 86"/>
                <a:gd name="T8" fmla="*/ 10 w 20"/>
                <a:gd name="T9" fmla="*/ 8 h 86"/>
                <a:gd name="T10" fmla="*/ 5 w 20"/>
                <a:gd name="T11" fmla="*/ 17 h 86"/>
                <a:gd name="T12" fmla="*/ 15 w 20"/>
                <a:gd name="T13" fmla="*/ 37 h 86"/>
                <a:gd name="T14" fmla="*/ 0 w 20"/>
                <a:gd name="T15" fmla="*/ 62 h 86"/>
                <a:gd name="T16" fmla="*/ 5 w 20"/>
                <a:gd name="T17" fmla="*/ 86 h 86"/>
                <a:gd name="T18" fmla="*/ 14 w 20"/>
                <a:gd name="T19" fmla="*/ 85 h 86"/>
                <a:gd name="T20" fmla="*/ 20 w 20"/>
                <a:gd name="T21" fmla="*/ 36 h 86"/>
                <a:gd name="T22" fmla="*/ 12 w 20"/>
                <a:gd name="T23" fmla="*/ 16 h 86"/>
                <a:gd name="T24" fmla="*/ 15 w 20"/>
                <a:gd name="T25"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6">
                  <a:moveTo>
                    <a:pt x="15" y="12"/>
                  </a:moveTo>
                  <a:cubicBezTo>
                    <a:pt x="17" y="9"/>
                    <a:pt x="17" y="9"/>
                    <a:pt x="17" y="9"/>
                  </a:cubicBezTo>
                  <a:cubicBezTo>
                    <a:pt x="9" y="0"/>
                    <a:pt x="9" y="0"/>
                    <a:pt x="9" y="0"/>
                  </a:cubicBezTo>
                  <a:cubicBezTo>
                    <a:pt x="6" y="2"/>
                    <a:pt x="6" y="2"/>
                    <a:pt x="6" y="2"/>
                  </a:cubicBezTo>
                  <a:cubicBezTo>
                    <a:pt x="10" y="8"/>
                    <a:pt x="10" y="8"/>
                    <a:pt x="10" y="8"/>
                  </a:cubicBezTo>
                  <a:cubicBezTo>
                    <a:pt x="5" y="17"/>
                    <a:pt x="5" y="17"/>
                    <a:pt x="5" y="17"/>
                  </a:cubicBezTo>
                  <a:cubicBezTo>
                    <a:pt x="15" y="37"/>
                    <a:pt x="15" y="37"/>
                    <a:pt x="15" y="37"/>
                  </a:cubicBezTo>
                  <a:cubicBezTo>
                    <a:pt x="8" y="44"/>
                    <a:pt x="3" y="52"/>
                    <a:pt x="0" y="62"/>
                  </a:cubicBezTo>
                  <a:cubicBezTo>
                    <a:pt x="2" y="70"/>
                    <a:pt x="3" y="78"/>
                    <a:pt x="5" y="86"/>
                  </a:cubicBezTo>
                  <a:cubicBezTo>
                    <a:pt x="14" y="85"/>
                    <a:pt x="14" y="85"/>
                    <a:pt x="14" y="85"/>
                  </a:cubicBezTo>
                  <a:cubicBezTo>
                    <a:pt x="14" y="70"/>
                    <a:pt x="16" y="54"/>
                    <a:pt x="20" y="36"/>
                  </a:cubicBezTo>
                  <a:cubicBezTo>
                    <a:pt x="12" y="16"/>
                    <a:pt x="12" y="16"/>
                    <a:pt x="12" y="16"/>
                  </a:cubicBezTo>
                  <a:cubicBezTo>
                    <a:pt x="15" y="12"/>
                    <a:pt x="15" y="12"/>
                    <a:pt x="15" y="12"/>
                  </a:cubicBezTo>
                  <a:close/>
                </a:path>
              </a:pathLst>
            </a:custGeom>
            <a:solidFill>
              <a:srgbClr val="6F6F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5" name="Freeform 145"/>
            <p:cNvSpPr/>
            <p:nvPr/>
          </p:nvSpPr>
          <p:spPr bwMode="auto">
            <a:xfrm>
              <a:off x="2067843" y="3390244"/>
              <a:ext cx="37816" cy="52713"/>
            </a:xfrm>
            <a:custGeom>
              <a:avLst/>
              <a:gdLst>
                <a:gd name="T0" fmla="*/ 25 w 28"/>
                <a:gd name="T1" fmla="*/ 24 h 41"/>
                <a:gd name="T2" fmla="*/ 28 w 28"/>
                <a:gd name="T3" fmla="*/ 22 h 41"/>
                <a:gd name="T4" fmla="*/ 0 w 28"/>
                <a:gd name="T5" fmla="*/ 0 h 41"/>
                <a:gd name="T6" fmla="*/ 4 w 28"/>
                <a:gd name="T7" fmla="*/ 25 h 41"/>
                <a:gd name="T8" fmla="*/ 9 w 28"/>
                <a:gd name="T9" fmla="*/ 41 h 41"/>
                <a:gd name="T10" fmla="*/ 18 w 28"/>
                <a:gd name="T11" fmla="*/ 32 h 41"/>
                <a:gd name="T12" fmla="*/ 25 w 28"/>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5" y="24"/>
                  </a:moveTo>
                  <a:cubicBezTo>
                    <a:pt x="28" y="22"/>
                    <a:pt x="28" y="22"/>
                    <a:pt x="28" y="22"/>
                  </a:cubicBezTo>
                  <a:cubicBezTo>
                    <a:pt x="17" y="16"/>
                    <a:pt x="8" y="9"/>
                    <a:pt x="0" y="0"/>
                  </a:cubicBezTo>
                  <a:cubicBezTo>
                    <a:pt x="0" y="9"/>
                    <a:pt x="1" y="17"/>
                    <a:pt x="4" y="25"/>
                  </a:cubicBezTo>
                  <a:cubicBezTo>
                    <a:pt x="6" y="31"/>
                    <a:pt x="8" y="36"/>
                    <a:pt x="9" y="41"/>
                  </a:cubicBezTo>
                  <a:cubicBezTo>
                    <a:pt x="18" y="32"/>
                    <a:pt x="18" y="32"/>
                    <a:pt x="18" y="32"/>
                  </a:cubicBezTo>
                  <a:cubicBezTo>
                    <a:pt x="25" y="24"/>
                    <a:pt x="25" y="24"/>
                    <a:pt x="25" y="24"/>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6" name="Freeform 146"/>
            <p:cNvSpPr/>
            <p:nvPr/>
          </p:nvSpPr>
          <p:spPr bwMode="auto">
            <a:xfrm>
              <a:off x="2020860" y="3421182"/>
              <a:ext cx="66465" cy="110010"/>
            </a:xfrm>
            <a:custGeom>
              <a:avLst/>
              <a:gdLst>
                <a:gd name="T0" fmla="*/ 6 w 58"/>
                <a:gd name="T1" fmla="*/ 0 h 96"/>
                <a:gd name="T2" fmla="*/ 0 w 58"/>
                <a:gd name="T3" fmla="*/ 3 h 96"/>
                <a:gd name="T4" fmla="*/ 8 w 58"/>
                <a:gd name="T5" fmla="*/ 19 h 96"/>
                <a:gd name="T6" fmla="*/ 15 w 58"/>
                <a:gd name="T7" fmla="*/ 19 h 96"/>
                <a:gd name="T8" fmla="*/ 12 w 58"/>
                <a:gd name="T9" fmla="*/ 27 h 96"/>
                <a:gd name="T10" fmla="*/ 27 w 58"/>
                <a:gd name="T11" fmla="*/ 54 h 96"/>
                <a:gd name="T12" fmla="*/ 49 w 58"/>
                <a:gd name="T13" fmla="*/ 96 h 96"/>
                <a:gd name="T14" fmla="*/ 58 w 58"/>
                <a:gd name="T15" fmla="*/ 95 h 96"/>
                <a:gd name="T16" fmla="*/ 18 w 58"/>
                <a:gd name="T17" fmla="*/ 22 h 96"/>
                <a:gd name="T18" fmla="*/ 27 w 58"/>
                <a:gd name="T19" fmla="*/ 13 h 96"/>
                <a:gd name="T20" fmla="*/ 13 w 58"/>
                <a:gd name="T21" fmla="*/ 13 h 96"/>
                <a:gd name="T22" fmla="*/ 6 w 58"/>
                <a:gd name="T23" fmla="*/ 0 h 96"/>
                <a:gd name="T24" fmla="*/ 6 w 58"/>
                <a:gd name="T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6">
                  <a:moveTo>
                    <a:pt x="6" y="0"/>
                  </a:moveTo>
                  <a:lnTo>
                    <a:pt x="0" y="3"/>
                  </a:lnTo>
                  <a:lnTo>
                    <a:pt x="8" y="19"/>
                  </a:lnTo>
                  <a:lnTo>
                    <a:pt x="15" y="19"/>
                  </a:lnTo>
                  <a:lnTo>
                    <a:pt x="12" y="27"/>
                  </a:lnTo>
                  <a:lnTo>
                    <a:pt x="27" y="54"/>
                  </a:lnTo>
                  <a:lnTo>
                    <a:pt x="49" y="96"/>
                  </a:lnTo>
                  <a:lnTo>
                    <a:pt x="58" y="95"/>
                  </a:lnTo>
                  <a:lnTo>
                    <a:pt x="18" y="22"/>
                  </a:lnTo>
                  <a:lnTo>
                    <a:pt x="27" y="13"/>
                  </a:lnTo>
                  <a:lnTo>
                    <a:pt x="13" y="13"/>
                  </a:lnTo>
                  <a:lnTo>
                    <a:pt x="6" y="0"/>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7" name="Freeform 147"/>
            <p:cNvSpPr>
              <a:spLocks noEditPoints="1"/>
            </p:cNvSpPr>
            <p:nvPr/>
          </p:nvSpPr>
          <p:spPr bwMode="auto">
            <a:xfrm>
              <a:off x="1995649" y="3424621"/>
              <a:ext cx="81362" cy="106573"/>
            </a:xfrm>
            <a:custGeom>
              <a:avLst/>
              <a:gdLst>
                <a:gd name="T0" fmla="*/ 31 w 59"/>
                <a:gd name="T1" fmla="*/ 14 h 82"/>
                <a:gd name="T2" fmla="*/ 25 w 59"/>
                <a:gd name="T3" fmla="*/ 14 h 82"/>
                <a:gd name="T4" fmla="*/ 18 w 59"/>
                <a:gd name="T5" fmla="*/ 0 h 82"/>
                <a:gd name="T6" fmla="*/ 0 w 59"/>
                <a:gd name="T7" fmla="*/ 11 h 82"/>
                <a:gd name="T8" fmla="*/ 27 w 59"/>
                <a:gd name="T9" fmla="*/ 74 h 82"/>
                <a:gd name="T10" fmla="*/ 32 w 59"/>
                <a:gd name="T11" fmla="*/ 74 h 82"/>
                <a:gd name="T12" fmla="*/ 44 w 59"/>
                <a:gd name="T13" fmla="*/ 82 h 82"/>
                <a:gd name="T14" fmla="*/ 59 w 59"/>
                <a:gd name="T15" fmla="*/ 82 h 82"/>
                <a:gd name="T16" fmla="*/ 41 w 59"/>
                <a:gd name="T17" fmla="*/ 45 h 82"/>
                <a:gd name="T18" fmla="*/ 28 w 59"/>
                <a:gd name="T19" fmla="*/ 21 h 82"/>
                <a:gd name="T20" fmla="*/ 31 w 59"/>
                <a:gd name="T21" fmla="*/ 14 h 82"/>
                <a:gd name="T22" fmla="*/ 5 w 59"/>
                <a:gd name="T23" fmla="*/ 14 h 82"/>
                <a:gd name="T24" fmla="*/ 3 w 59"/>
                <a:gd name="T25" fmla="*/ 11 h 82"/>
                <a:gd name="T26" fmla="*/ 18 w 59"/>
                <a:gd name="T27" fmla="*/ 3 h 82"/>
                <a:gd name="T28" fmla="*/ 19 w 59"/>
                <a:gd name="T29" fmla="*/ 5 h 82"/>
                <a:gd name="T30" fmla="*/ 5 w 59"/>
                <a:gd name="T31"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2">
                  <a:moveTo>
                    <a:pt x="31" y="14"/>
                  </a:moveTo>
                  <a:cubicBezTo>
                    <a:pt x="25" y="14"/>
                    <a:pt x="25" y="14"/>
                    <a:pt x="25" y="14"/>
                  </a:cubicBezTo>
                  <a:cubicBezTo>
                    <a:pt x="18" y="0"/>
                    <a:pt x="18" y="0"/>
                    <a:pt x="18" y="0"/>
                  </a:cubicBezTo>
                  <a:cubicBezTo>
                    <a:pt x="0" y="11"/>
                    <a:pt x="0" y="11"/>
                    <a:pt x="0" y="11"/>
                  </a:cubicBezTo>
                  <a:cubicBezTo>
                    <a:pt x="12" y="30"/>
                    <a:pt x="21" y="51"/>
                    <a:pt x="27" y="74"/>
                  </a:cubicBezTo>
                  <a:cubicBezTo>
                    <a:pt x="28" y="74"/>
                    <a:pt x="30" y="74"/>
                    <a:pt x="32" y="74"/>
                  </a:cubicBezTo>
                  <a:cubicBezTo>
                    <a:pt x="44" y="82"/>
                    <a:pt x="44" y="82"/>
                    <a:pt x="44" y="82"/>
                  </a:cubicBezTo>
                  <a:cubicBezTo>
                    <a:pt x="59" y="82"/>
                    <a:pt x="59" y="82"/>
                    <a:pt x="59" y="82"/>
                  </a:cubicBezTo>
                  <a:cubicBezTo>
                    <a:pt x="41" y="45"/>
                    <a:pt x="41" y="45"/>
                    <a:pt x="41" y="45"/>
                  </a:cubicBezTo>
                  <a:cubicBezTo>
                    <a:pt x="28" y="21"/>
                    <a:pt x="28" y="21"/>
                    <a:pt x="28" y="21"/>
                  </a:cubicBezTo>
                  <a:cubicBezTo>
                    <a:pt x="31" y="14"/>
                    <a:pt x="31" y="14"/>
                    <a:pt x="31" y="14"/>
                  </a:cubicBezTo>
                  <a:close/>
                  <a:moveTo>
                    <a:pt x="5" y="14"/>
                  </a:moveTo>
                  <a:cubicBezTo>
                    <a:pt x="3" y="11"/>
                    <a:pt x="3" y="11"/>
                    <a:pt x="3" y="11"/>
                  </a:cubicBezTo>
                  <a:cubicBezTo>
                    <a:pt x="18" y="3"/>
                    <a:pt x="18" y="3"/>
                    <a:pt x="18" y="3"/>
                  </a:cubicBezTo>
                  <a:cubicBezTo>
                    <a:pt x="19" y="5"/>
                    <a:pt x="19" y="5"/>
                    <a:pt x="19" y="5"/>
                  </a:cubicBezTo>
                  <a:cubicBezTo>
                    <a:pt x="5" y="14"/>
                    <a:pt x="5" y="14"/>
                    <a:pt x="5" y="1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8" name="Freeform 148"/>
            <p:cNvSpPr/>
            <p:nvPr/>
          </p:nvSpPr>
          <p:spPr bwMode="auto">
            <a:xfrm>
              <a:off x="2000233" y="3429204"/>
              <a:ext cx="21773" cy="13751"/>
            </a:xfrm>
            <a:custGeom>
              <a:avLst/>
              <a:gdLst>
                <a:gd name="T0" fmla="*/ 0 w 19"/>
                <a:gd name="T1" fmla="*/ 9 h 12"/>
                <a:gd name="T2" fmla="*/ 2 w 19"/>
                <a:gd name="T3" fmla="*/ 12 h 12"/>
                <a:gd name="T4" fmla="*/ 19 w 19"/>
                <a:gd name="T5" fmla="*/ 2 h 12"/>
                <a:gd name="T6" fmla="*/ 18 w 19"/>
                <a:gd name="T7" fmla="*/ 0 h 12"/>
                <a:gd name="T8" fmla="*/ 0 w 19"/>
                <a:gd name="T9" fmla="*/ 9 h 12"/>
                <a:gd name="T10" fmla="*/ 0 w 19"/>
                <a:gd name="T11" fmla="*/ 9 h 12"/>
              </a:gdLst>
              <a:ahLst/>
              <a:cxnLst>
                <a:cxn ang="0">
                  <a:pos x="T0" y="T1"/>
                </a:cxn>
                <a:cxn ang="0">
                  <a:pos x="T2" y="T3"/>
                </a:cxn>
                <a:cxn ang="0">
                  <a:pos x="T4" y="T5"/>
                </a:cxn>
                <a:cxn ang="0">
                  <a:pos x="T6" y="T7"/>
                </a:cxn>
                <a:cxn ang="0">
                  <a:pos x="T8" y="T9"/>
                </a:cxn>
                <a:cxn ang="0">
                  <a:pos x="T10" y="T11"/>
                </a:cxn>
              </a:cxnLst>
              <a:rect l="0" t="0" r="r" b="b"/>
              <a:pathLst>
                <a:path w="19" h="12">
                  <a:moveTo>
                    <a:pt x="0" y="9"/>
                  </a:moveTo>
                  <a:lnTo>
                    <a:pt x="2" y="12"/>
                  </a:lnTo>
                  <a:lnTo>
                    <a:pt x="19" y="2"/>
                  </a:lnTo>
                  <a:lnTo>
                    <a:pt x="18" y="0"/>
                  </a:lnTo>
                  <a:lnTo>
                    <a:pt x="0" y="9"/>
                  </a:lnTo>
                  <a:lnTo>
                    <a:pt x="0" y="9"/>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9" name="Freeform 149"/>
            <p:cNvSpPr/>
            <p:nvPr/>
          </p:nvSpPr>
          <p:spPr bwMode="auto">
            <a:xfrm>
              <a:off x="2110243" y="3433788"/>
              <a:ext cx="14898" cy="30941"/>
            </a:xfrm>
            <a:custGeom>
              <a:avLst/>
              <a:gdLst>
                <a:gd name="T0" fmla="*/ 8 w 11"/>
                <a:gd name="T1" fmla="*/ 24 h 24"/>
                <a:gd name="T2" fmla="*/ 9 w 11"/>
                <a:gd name="T3" fmla="*/ 21 h 24"/>
                <a:gd name="T4" fmla="*/ 11 w 11"/>
                <a:gd name="T5" fmla="*/ 13 h 24"/>
                <a:gd name="T6" fmla="*/ 3 w 11"/>
                <a:gd name="T7" fmla="*/ 0 h 24"/>
                <a:gd name="T8" fmla="*/ 0 w 11"/>
                <a:gd name="T9" fmla="*/ 4 h 24"/>
                <a:gd name="T10" fmla="*/ 8 w 11"/>
                <a:gd name="T11" fmla="*/ 24 h 24"/>
              </a:gdLst>
              <a:ahLst/>
              <a:cxnLst>
                <a:cxn ang="0">
                  <a:pos x="T0" y="T1"/>
                </a:cxn>
                <a:cxn ang="0">
                  <a:pos x="T2" y="T3"/>
                </a:cxn>
                <a:cxn ang="0">
                  <a:pos x="T4" y="T5"/>
                </a:cxn>
                <a:cxn ang="0">
                  <a:pos x="T6" y="T7"/>
                </a:cxn>
                <a:cxn ang="0">
                  <a:pos x="T8" y="T9"/>
                </a:cxn>
                <a:cxn ang="0">
                  <a:pos x="T10" y="T11"/>
                </a:cxn>
              </a:cxnLst>
              <a:rect l="0" t="0" r="r" b="b"/>
              <a:pathLst>
                <a:path w="11" h="24">
                  <a:moveTo>
                    <a:pt x="8" y="24"/>
                  </a:moveTo>
                  <a:cubicBezTo>
                    <a:pt x="8" y="23"/>
                    <a:pt x="9" y="22"/>
                    <a:pt x="9" y="21"/>
                  </a:cubicBezTo>
                  <a:cubicBezTo>
                    <a:pt x="10" y="18"/>
                    <a:pt x="10" y="16"/>
                    <a:pt x="11" y="13"/>
                  </a:cubicBezTo>
                  <a:cubicBezTo>
                    <a:pt x="3" y="0"/>
                    <a:pt x="3" y="0"/>
                    <a:pt x="3" y="0"/>
                  </a:cubicBezTo>
                  <a:cubicBezTo>
                    <a:pt x="0" y="4"/>
                    <a:pt x="0" y="4"/>
                    <a:pt x="0" y="4"/>
                  </a:cubicBezTo>
                  <a:cubicBezTo>
                    <a:pt x="8" y="24"/>
                    <a:pt x="8" y="24"/>
                    <a:pt x="8" y="24"/>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0" name="Freeform 150"/>
            <p:cNvSpPr/>
            <p:nvPr/>
          </p:nvSpPr>
          <p:spPr bwMode="auto">
            <a:xfrm>
              <a:off x="2087325" y="3440664"/>
              <a:ext cx="26357" cy="58443"/>
            </a:xfrm>
            <a:custGeom>
              <a:avLst/>
              <a:gdLst>
                <a:gd name="T0" fmla="*/ 19 w 19"/>
                <a:gd name="T1" fmla="*/ 20 h 45"/>
                <a:gd name="T2" fmla="*/ 9 w 19"/>
                <a:gd name="T3" fmla="*/ 0 h 45"/>
                <a:gd name="T4" fmla="*/ 3 w 19"/>
                <a:gd name="T5" fmla="*/ 11 h 45"/>
                <a:gd name="T6" fmla="*/ 0 w 19"/>
                <a:gd name="T7" fmla="*/ 27 h 45"/>
                <a:gd name="T8" fmla="*/ 4 w 19"/>
                <a:gd name="T9" fmla="*/ 45 h 45"/>
                <a:gd name="T10" fmla="*/ 19 w 19"/>
                <a:gd name="T11" fmla="*/ 20 h 45"/>
              </a:gdLst>
              <a:ahLst/>
              <a:cxnLst>
                <a:cxn ang="0">
                  <a:pos x="T0" y="T1"/>
                </a:cxn>
                <a:cxn ang="0">
                  <a:pos x="T2" y="T3"/>
                </a:cxn>
                <a:cxn ang="0">
                  <a:pos x="T4" y="T5"/>
                </a:cxn>
                <a:cxn ang="0">
                  <a:pos x="T6" y="T7"/>
                </a:cxn>
                <a:cxn ang="0">
                  <a:pos x="T8" y="T9"/>
                </a:cxn>
                <a:cxn ang="0">
                  <a:pos x="T10" y="T11"/>
                </a:cxn>
              </a:cxnLst>
              <a:rect l="0" t="0" r="r" b="b"/>
              <a:pathLst>
                <a:path w="19" h="45">
                  <a:moveTo>
                    <a:pt x="19" y="20"/>
                  </a:moveTo>
                  <a:cubicBezTo>
                    <a:pt x="9" y="0"/>
                    <a:pt x="9" y="0"/>
                    <a:pt x="9" y="0"/>
                  </a:cubicBezTo>
                  <a:cubicBezTo>
                    <a:pt x="3" y="11"/>
                    <a:pt x="3" y="11"/>
                    <a:pt x="3" y="11"/>
                  </a:cubicBezTo>
                  <a:cubicBezTo>
                    <a:pt x="0" y="27"/>
                    <a:pt x="0" y="27"/>
                    <a:pt x="0" y="27"/>
                  </a:cubicBezTo>
                  <a:cubicBezTo>
                    <a:pt x="2" y="33"/>
                    <a:pt x="3" y="39"/>
                    <a:pt x="4" y="45"/>
                  </a:cubicBezTo>
                  <a:cubicBezTo>
                    <a:pt x="7" y="35"/>
                    <a:pt x="12" y="27"/>
                    <a:pt x="19" y="20"/>
                  </a:cubicBezTo>
                  <a:close/>
                </a:path>
              </a:pathLst>
            </a:custGeom>
            <a:solidFill>
              <a:srgbClr val="9C95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1" name="Freeform 151"/>
            <p:cNvSpPr/>
            <p:nvPr/>
          </p:nvSpPr>
          <p:spPr bwMode="auto">
            <a:xfrm>
              <a:off x="2082741" y="3434936"/>
              <a:ext cx="17189" cy="40108"/>
            </a:xfrm>
            <a:custGeom>
              <a:avLst/>
              <a:gdLst>
                <a:gd name="T0" fmla="*/ 0 w 13"/>
                <a:gd name="T1" fmla="*/ 13 h 31"/>
                <a:gd name="T2" fmla="*/ 4 w 13"/>
                <a:gd name="T3" fmla="*/ 31 h 31"/>
                <a:gd name="T4" fmla="*/ 7 w 13"/>
                <a:gd name="T5" fmla="*/ 15 h 31"/>
                <a:gd name="T6" fmla="*/ 13 w 13"/>
                <a:gd name="T7" fmla="*/ 4 h 31"/>
                <a:gd name="T8" fmla="*/ 10 w 13"/>
                <a:gd name="T9" fmla="*/ 0 h 31"/>
                <a:gd name="T10" fmla="*/ 0 w 13"/>
                <a:gd name="T11" fmla="*/ 13 h 31"/>
              </a:gdLst>
              <a:ahLst/>
              <a:cxnLst>
                <a:cxn ang="0">
                  <a:pos x="T0" y="T1"/>
                </a:cxn>
                <a:cxn ang="0">
                  <a:pos x="T2" y="T3"/>
                </a:cxn>
                <a:cxn ang="0">
                  <a:pos x="T4" y="T5"/>
                </a:cxn>
                <a:cxn ang="0">
                  <a:pos x="T6" y="T7"/>
                </a:cxn>
                <a:cxn ang="0">
                  <a:pos x="T8" y="T9"/>
                </a:cxn>
                <a:cxn ang="0">
                  <a:pos x="T10" y="T11"/>
                </a:cxn>
              </a:cxnLst>
              <a:rect l="0" t="0" r="r" b="b"/>
              <a:pathLst>
                <a:path w="13" h="31">
                  <a:moveTo>
                    <a:pt x="0" y="13"/>
                  </a:moveTo>
                  <a:cubicBezTo>
                    <a:pt x="2" y="19"/>
                    <a:pt x="3" y="25"/>
                    <a:pt x="4" y="31"/>
                  </a:cubicBezTo>
                  <a:cubicBezTo>
                    <a:pt x="7" y="15"/>
                    <a:pt x="7" y="15"/>
                    <a:pt x="7" y="15"/>
                  </a:cubicBezTo>
                  <a:cubicBezTo>
                    <a:pt x="13" y="4"/>
                    <a:pt x="13" y="4"/>
                    <a:pt x="13" y="4"/>
                  </a:cubicBezTo>
                  <a:cubicBezTo>
                    <a:pt x="10" y="0"/>
                    <a:pt x="10" y="0"/>
                    <a:pt x="10" y="0"/>
                  </a:cubicBezTo>
                  <a:cubicBezTo>
                    <a:pt x="0" y="13"/>
                    <a:pt x="0" y="13"/>
                    <a:pt x="0" y="13"/>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2" name="Freeform 152"/>
            <p:cNvSpPr/>
            <p:nvPr/>
          </p:nvSpPr>
          <p:spPr bwMode="auto">
            <a:xfrm>
              <a:off x="2077011" y="3530049"/>
              <a:ext cx="10314" cy="28649"/>
            </a:xfrm>
            <a:custGeom>
              <a:avLst/>
              <a:gdLst>
                <a:gd name="T0" fmla="*/ 9 w 9"/>
                <a:gd name="T1" fmla="*/ 0 h 25"/>
                <a:gd name="T2" fmla="*/ 0 w 9"/>
                <a:gd name="T3" fmla="*/ 1 h 25"/>
                <a:gd name="T4" fmla="*/ 0 w 9"/>
                <a:gd name="T5" fmla="*/ 25 h 25"/>
                <a:gd name="T6" fmla="*/ 9 w 9"/>
                <a:gd name="T7" fmla="*/ 25 h 25"/>
                <a:gd name="T8" fmla="*/ 9 w 9"/>
                <a:gd name="T9" fmla="*/ 0 h 25"/>
                <a:gd name="T10" fmla="*/ 9 w 9"/>
                <a:gd name="T11" fmla="*/ 0 h 25"/>
              </a:gdLst>
              <a:ahLst/>
              <a:cxnLst>
                <a:cxn ang="0">
                  <a:pos x="T0" y="T1"/>
                </a:cxn>
                <a:cxn ang="0">
                  <a:pos x="T2" y="T3"/>
                </a:cxn>
                <a:cxn ang="0">
                  <a:pos x="T4" y="T5"/>
                </a:cxn>
                <a:cxn ang="0">
                  <a:pos x="T6" y="T7"/>
                </a:cxn>
                <a:cxn ang="0">
                  <a:pos x="T8" y="T9"/>
                </a:cxn>
                <a:cxn ang="0">
                  <a:pos x="T10" y="T11"/>
                </a:cxn>
              </a:cxnLst>
              <a:rect l="0" t="0" r="r" b="b"/>
              <a:pathLst>
                <a:path w="9" h="25">
                  <a:moveTo>
                    <a:pt x="9" y="0"/>
                  </a:moveTo>
                  <a:lnTo>
                    <a:pt x="0" y="1"/>
                  </a:lnTo>
                  <a:lnTo>
                    <a:pt x="0" y="25"/>
                  </a:lnTo>
                  <a:lnTo>
                    <a:pt x="9" y="25"/>
                  </a:lnTo>
                  <a:lnTo>
                    <a:pt x="9" y="0"/>
                  </a:lnTo>
                  <a:lnTo>
                    <a:pt x="9" y="0"/>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3" name="Freeform 153"/>
            <p:cNvSpPr/>
            <p:nvPr/>
          </p:nvSpPr>
          <p:spPr bwMode="auto">
            <a:xfrm>
              <a:off x="2077011" y="3558697"/>
              <a:ext cx="10314" cy="22919"/>
            </a:xfrm>
            <a:custGeom>
              <a:avLst/>
              <a:gdLst>
                <a:gd name="T0" fmla="*/ 9 w 9"/>
                <a:gd name="T1" fmla="*/ 9 h 20"/>
                <a:gd name="T2" fmla="*/ 9 w 9"/>
                <a:gd name="T3" fmla="*/ 0 h 20"/>
                <a:gd name="T4" fmla="*/ 0 w 9"/>
                <a:gd name="T5" fmla="*/ 0 h 20"/>
                <a:gd name="T6" fmla="*/ 0 w 9"/>
                <a:gd name="T7" fmla="*/ 7 h 20"/>
                <a:gd name="T8" fmla="*/ 0 w 9"/>
                <a:gd name="T9" fmla="*/ 20 h 20"/>
                <a:gd name="T10" fmla="*/ 9 w 9"/>
                <a:gd name="T11" fmla="*/ 20 h 20"/>
                <a:gd name="T12" fmla="*/ 9 w 9"/>
                <a:gd name="T13" fmla="*/ 9 h 20"/>
                <a:gd name="T14" fmla="*/ 9 w 9"/>
                <a:gd name="T15" fmla="*/ 9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9" y="9"/>
                  </a:moveTo>
                  <a:lnTo>
                    <a:pt x="9" y="0"/>
                  </a:lnTo>
                  <a:lnTo>
                    <a:pt x="0" y="0"/>
                  </a:lnTo>
                  <a:lnTo>
                    <a:pt x="0" y="7"/>
                  </a:lnTo>
                  <a:lnTo>
                    <a:pt x="0" y="20"/>
                  </a:lnTo>
                  <a:lnTo>
                    <a:pt x="9" y="20"/>
                  </a:lnTo>
                  <a:lnTo>
                    <a:pt x="9" y="9"/>
                  </a:lnTo>
                  <a:lnTo>
                    <a:pt x="9" y="9"/>
                  </a:ln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4" name="Freeform 154"/>
            <p:cNvSpPr/>
            <p:nvPr/>
          </p:nvSpPr>
          <p:spPr bwMode="auto">
            <a:xfrm>
              <a:off x="1986482" y="3531195"/>
              <a:ext cx="90530" cy="51568"/>
            </a:xfrm>
            <a:custGeom>
              <a:avLst/>
              <a:gdLst>
                <a:gd name="T0" fmla="*/ 66 w 66"/>
                <a:gd name="T1" fmla="*/ 27 h 40"/>
                <a:gd name="T2" fmla="*/ 66 w 66"/>
                <a:gd name="T3" fmla="*/ 21 h 40"/>
                <a:gd name="T4" fmla="*/ 66 w 66"/>
                <a:gd name="T5" fmla="*/ 0 h 40"/>
                <a:gd name="T6" fmla="*/ 55 w 66"/>
                <a:gd name="T7" fmla="*/ 22 h 40"/>
                <a:gd name="T8" fmla="*/ 19 w 66"/>
                <a:gd name="T9" fmla="*/ 28 h 40"/>
                <a:gd name="T10" fmla="*/ 0 w 66"/>
                <a:gd name="T11" fmla="*/ 36 h 40"/>
                <a:gd name="T12" fmla="*/ 4 w 66"/>
                <a:gd name="T13" fmla="*/ 40 h 40"/>
                <a:gd name="T14" fmla="*/ 11 w 66"/>
                <a:gd name="T15" fmla="*/ 36 h 40"/>
                <a:gd name="T16" fmla="*/ 19 w 66"/>
                <a:gd name="T17" fmla="*/ 35 h 40"/>
                <a:gd name="T18" fmla="*/ 52 w 66"/>
                <a:gd name="T19" fmla="*/ 28 h 40"/>
                <a:gd name="T20" fmla="*/ 66 w 66"/>
                <a:gd name="T21"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40">
                  <a:moveTo>
                    <a:pt x="66" y="27"/>
                  </a:moveTo>
                  <a:cubicBezTo>
                    <a:pt x="66" y="21"/>
                    <a:pt x="66" y="21"/>
                    <a:pt x="66" y="21"/>
                  </a:cubicBezTo>
                  <a:cubicBezTo>
                    <a:pt x="66" y="0"/>
                    <a:pt x="66" y="0"/>
                    <a:pt x="66" y="0"/>
                  </a:cubicBezTo>
                  <a:cubicBezTo>
                    <a:pt x="55" y="22"/>
                    <a:pt x="55" y="22"/>
                    <a:pt x="55" y="22"/>
                  </a:cubicBezTo>
                  <a:cubicBezTo>
                    <a:pt x="19" y="28"/>
                    <a:pt x="19" y="28"/>
                    <a:pt x="19" y="28"/>
                  </a:cubicBezTo>
                  <a:cubicBezTo>
                    <a:pt x="0" y="36"/>
                    <a:pt x="0" y="36"/>
                    <a:pt x="0" y="36"/>
                  </a:cubicBezTo>
                  <a:cubicBezTo>
                    <a:pt x="0" y="39"/>
                    <a:pt x="1" y="40"/>
                    <a:pt x="4" y="40"/>
                  </a:cubicBezTo>
                  <a:cubicBezTo>
                    <a:pt x="5" y="39"/>
                    <a:pt x="8" y="38"/>
                    <a:pt x="11" y="36"/>
                  </a:cubicBezTo>
                  <a:cubicBezTo>
                    <a:pt x="19" y="35"/>
                    <a:pt x="19" y="35"/>
                    <a:pt x="19" y="35"/>
                  </a:cubicBezTo>
                  <a:cubicBezTo>
                    <a:pt x="32" y="35"/>
                    <a:pt x="43" y="33"/>
                    <a:pt x="52" y="28"/>
                  </a:cubicBezTo>
                  <a:cubicBezTo>
                    <a:pt x="66" y="27"/>
                    <a:pt x="66" y="27"/>
                    <a:pt x="66" y="27"/>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5" name="Freeform 155"/>
            <p:cNvSpPr>
              <a:spLocks noEditPoints="1"/>
            </p:cNvSpPr>
            <p:nvPr/>
          </p:nvSpPr>
          <p:spPr bwMode="auto">
            <a:xfrm>
              <a:off x="1980752" y="3514005"/>
              <a:ext cx="96259" cy="64173"/>
            </a:xfrm>
            <a:custGeom>
              <a:avLst/>
              <a:gdLst>
                <a:gd name="T0" fmla="*/ 55 w 70"/>
                <a:gd name="T1" fmla="*/ 13 h 49"/>
                <a:gd name="T2" fmla="*/ 43 w 70"/>
                <a:gd name="T3" fmla="*/ 5 h 49"/>
                <a:gd name="T4" fmla="*/ 38 w 70"/>
                <a:gd name="T5" fmla="*/ 5 h 49"/>
                <a:gd name="T6" fmla="*/ 23 w 70"/>
                <a:gd name="T7" fmla="*/ 2 h 49"/>
                <a:gd name="T8" fmla="*/ 18 w 70"/>
                <a:gd name="T9" fmla="*/ 0 h 49"/>
                <a:gd name="T10" fmla="*/ 17 w 70"/>
                <a:gd name="T11" fmla="*/ 2 h 49"/>
                <a:gd name="T12" fmla="*/ 34 w 70"/>
                <a:gd name="T13" fmla="*/ 10 h 49"/>
                <a:gd name="T14" fmla="*/ 23 w 70"/>
                <a:gd name="T15" fmla="*/ 11 h 49"/>
                <a:gd name="T16" fmla="*/ 17 w 70"/>
                <a:gd name="T17" fmla="*/ 11 h 49"/>
                <a:gd name="T18" fmla="*/ 6 w 70"/>
                <a:gd name="T19" fmla="*/ 16 h 49"/>
                <a:gd name="T20" fmla="*/ 0 w 70"/>
                <a:gd name="T21" fmla="*/ 24 h 49"/>
                <a:gd name="T22" fmla="*/ 15 w 70"/>
                <a:gd name="T23" fmla="*/ 18 h 49"/>
                <a:gd name="T24" fmla="*/ 20 w 70"/>
                <a:gd name="T25" fmla="*/ 21 h 49"/>
                <a:gd name="T26" fmla="*/ 0 w 70"/>
                <a:gd name="T27" fmla="*/ 31 h 49"/>
                <a:gd name="T28" fmla="*/ 0 w 70"/>
                <a:gd name="T29" fmla="*/ 35 h 49"/>
                <a:gd name="T30" fmla="*/ 16 w 70"/>
                <a:gd name="T31" fmla="*/ 26 h 49"/>
                <a:gd name="T32" fmla="*/ 20 w 70"/>
                <a:gd name="T33" fmla="*/ 28 h 49"/>
                <a:gd name="T34" fmla="*/ 3 w 70"/>
                <a:gd name="T35" fmla="*/ 39 h 49"/>
                <a:gd name="T36" fmla="*/ 2 w 70"/>
                <a:gd name="T37" fmla="*/ 42 h 49"/>
                <a:gd name="T38" fmla="*/ 1 w 70"/>
                <a:gd name="T39" fmla="*/ 47 h 49"/>
                <a:gd name="T40" fmla="*/ 19 w 70"/>
                <a:gd name="T41" fmla="*/ 33 h 49"/>
                <a:gd name="T42" fmla="*/ 23 w 70"/>
                <a:gd name="T43" fmla="*/ 36 h 49"/>
                <a:gd name="T44" fmla="*/ 4 w 70"/>
                <a:gd name="T45" fmla="*/ 49 h 49"/>
                <a:gd name="T46" fmla="*/ 23 w 70"/>
                <a:gd name="T47" fmla="*/ 41 h 49"/>
                <a:gd name="T48" fmla="*/ 59 w 70"/>
                <a:gd name="T49" fmla="*/ 35 h 49"/>
                <a:gd name="T50" fmla="*/ 70 w 70"/>
                <a:gd name="T51" fmla="*/ 13 h 49"/>
                <a:gd name="T52" fmla="*/ 55 w 70"/>
                <a:gd name="T53" fmla="*/ 13 h 49"/>
                <a:gd name="T54" fmla="*/ 38 w 70"/>
                <a:gd name="T55" fmla="*/ 11 h 49"/>
                <a:gd name="T56" fmla="*/ 35 w 70"/>
                <a:gd name="T57" fmla="*/ 7 h 49"/>
                <a:gd name="T58" fmla="*/ 42 w 70"/>
                <a:gd name="T59" fmla="*/ 8 h 49"/>
                <a:gd name="T60" fmla="*/ 53 w 70"/>
                <a:gd name="T61" fmla="*/ 16 h 49"/>
                <a:gd name="T62" fmla="*/ 66 w 70"/>
                <a:gd name="T63" fmla="*/ 16 h 49"/>
                <a:gd name="T64" fmla="*/ 52 w 70"/>
                <a:gd name="T65" fmla="*/ 19 h 49"/>
                <a:gd name="T66" fmla="*/ 40 w 70"/>
                <a:gd name="T67" fmla="*/ 13 h 49"/>
                <a:gd name="T68" fmla="*/ 19 w 70"/>
                <a:gd name="T69" fmla="*/ 16 h 49"/>
                <a:gd name="T70" fmla="*/ 21 w 70"/>
                <a:gd name="T71" fmla="*/ 13 h 49"/>
                <a:gd name="T72" fmla="*/ 38 w 70"/>
                <a:gd name="T73" fmla="*/ 1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 h="49">
                  <a:moveTo>
                    <a:pt x="55" y="13"/>
                  </a:moveTo>
                  <a:cubicBezTo>
                    <a:pt x="43" y="5"/>
                    <a:pt x="43" y="5"/>
                    <a:pt x="43" y="5"/>
                  </a:cubicBezTo>
                  <a:cubicBezTo>
                    <a:pt x="41" y="5"/>
                    <a:pt x="39" y="5"/>
                    <a:pt x="38" y="5"/>
                  </a:cubicBezTo>
                  <a:cubicBezTo>
                    <a:pt x="33" y="4"/>
                    <a:pt x="28" y="3"/>
                    <a:pt x="23" y="2"/>
                  </a:cubicBezTo>
                  <a:cubicBezTo>
                    <a:pt x="21" y="1"/>
                    <a:pt x="20" y="0"/>
                    <a:pt x="18" y="0"/>
                  </a:cubicBezTo>
                  <a:cubicBezTo>
                    <a:pt x="18" y="0"/>
                    <a:pt x="17" y="1"/>
                    <a:pt x="17" y="2"/>
                  </a:cubicBezTo>
                  <a:cubicBezTo>
                    <a:pt x="21" y="6"/>
                    <a:pt x="27" y="9"/>
                    <a:pt x="34" y="10"/>
                  </a:cubicBezTo>
                  <a:cubicBezTo>
                    <a:pt x="23" y="11"/>
                    <a:pt x="23" y="11"/>
                    <a:pt x="23" y="11"/>
                  </a:cubicBezTo>
                  <a:cubicBezTo>
                    <a:pt x="17" y="11"/>
                    <a:pt x="17" y="11"/>
                    <a:pt x="17" y="11"/>
                  </a:cubicBezTo>
                  <a:cubicBezTo>
                    <a:pt x="12" y="12"/>
                    <a:pt x="8" y="14"/>
                    <a:pt x="6" y="16"/>
                  </a:cubicBezTo>
                  <a:cubicBezTo>
                    <a:pt x="2" y="18"/>
                    <a:pt x="1" y="21"/>
                    <a:pt x="0" y="24"/>
                  </a:cubicBezTo>
                  <a:cubicBezTo>
                    <a:pt x="4" y="21"/>
                    <a:pt x="9" y="19"/>
                    <a:pt x="15" y="18"/>
                  </a:cubicBezTo>
                  <a:cubicBezTo>
                    <a:pt x="20" y="21"/>
                    <a:pt x="20" y="21"/>
                    <a:pt x="20" y="21"/>
                  </a:cubicBezTo>
                  <a:cubicBezTo>
                    <a:pt x="11" y="21"/>
                    <a:pt x="5" y="24"/>
                    <a:pt x="0" y="31"/>
                  </a:cubicBezTo>
                  <a:cubicBezTo>
                    <a:pt x="0" y="32"/>
                    <a:pt x="0" y="34"/>
                    <a:pt x="0" y="35"/>
                  </a:cubicBezTo>
                  <a:cubicBezTo>
                    <a:pt x="4" y="29"/>
                    <a:pt x="10" y="26"/>
                    <a:pt x="16" y="26"/>
                  </a:cubicBezTo>
                  <a:cubicBezTo>
                    <a:pt x="20" y="28"/>
                    <a:pt x="20" y="28"/>
                    <a:pt x="20" y="28"/>
                  </a:cubicBezTo>
                  <a:cubicBezTo>
                    <a:pt x="11" y="29"/>
                    <a:pt x="5" y="33"/>
                    <a:pt x="3" y="39"/>
                  </a:cubicBezTo>
                  <a:cubicBezTo>
                    <a:pt x="2" y="40"/>
                    <a:pt x="2" y="41"/>
                    <a:pt x="2" y="42"/>
                  </a:cubicBezTo>
                  <a:cubicBezTo>
                    <a:pt x="1" y="44"/>
                    <a:pt x="1" y="45"/>
                    <a:pt x="1" y="47"/>
                  </a:cubicBezTo>
                  <a:cubicBezTo>
                    <a:pt x="7" y="38"/>
                    <a:pt x="13" y="34"/>
                    <a:pt x="19" y="33"/>
                  </a:cubicBezTo>
                  <a:cubicBezTo>
                    <a:pt x="23" y="36"/>
                    <a:pt x="23" y="36"/>
                    <a:pt x="23" y="36"/>
                  </a:cubicBezTo>
                  <a:cubicBezTo>
                    <a:pt x="11" y="38"/>
                    <a:pt x="5" y="42"/>
                    <a:pt x="4" y="49"/>
                  </a:cubicBezTo>
                  <a:cubicBezTo>
                    <a:pt x="23" y="41"/>
                    <a:pt x="23" y="41"/>
                    <a:pt x="23" y="41"/>
                  </a:cubicBezTo>
                  <a:cubicBezTo>
                    <a:pt x="59" y="35"/>
                    <a:pt x="59" y="35"/>
                    <a:pt x="59" y="35"/>
                  </a:cubicBezTo>
                  <a:cubicBezTo>
                    <a:pt x="70" y="13"/>
                    <a:pt x="70" y="13"/>
                    <a:pt x="70" y="13"/>
                  </a:cubicBezTo>
                  <a:cubicBezTo>
                    <a:pt x="55" y="13"/>
                    <a:pt x="55" y="13"/>
                    <a:pt x="55" y="13"/>
                  </a:cubicBezTo>
                  <a:close/>
                  <a:moveTo>
                    <a:pt x="38" y="11"/>
                  </a:moveTo>
                  <a:cubicBezTo>
                    <a:pt x="35" y="7"/>
                    <a:pt x="35" y="7"/>
                    <a:pt x="35" y="7"/>
                  </a:cubicBezTo>
                  <a:cubicBezTo>
                    <a:pt x="42" y="8"/>
                    <a:pt x="42" y="8"/>
                    <a:pt x="42" y="8"/>
                  </a:cubicBezTo>
                  <a:cubicBezTo>
                    <a:pt x="53" y="16"/>
                    <a:pt x="53" y="16"/>
                    <a:pt x="53" y="16"/>
                  </a:cubicBezTo>
                  <a:cubicBezTo>
                    <a:pt x="66" y="16"/>
                    <a:pt x="66" y="16"/>
                    <a:pt x="66" y="16"/>
                  </a:cubicBezTo>
                  <a:cubicBezTo>
                    <a:pt x="52" y="19"/>
                    <a:pt x="52" y="19"/>
                    <a:pt x="52" y="19"/>
                  </a:cubicBezTo>
                  <a:cubicBezTo>
                    <a:pt x="40" y="13"/>
                    <a:pt x="40" y="13"/>
                    <a:pt x="40" y="13"/>
                  </a:cubicBezTo>
                  <a:cubicBezTo>
                    <a:pt x="19" y="16"/>
                    <a:pt x="19" y="16"/>
                    <a:pt x="19" y="16"/>
                  </a:cubicBezTo>
                  <a:cubicBezTo>
                    <a:pt x="21" y="13"/>
                    <a:pt x="21" y="13"/>
                    <a:pt x="21" y="13"/>
                  </a:cubicBezTo>
                  <a:cubicBezTo>
                    <a:pt x="38" y="11"/>
                    <a:pt x="38" y="11"/>
                    <a:pt x="38" y="11"/>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6" name="Freeform 156"/>
            <p:cNvSpPr/>
            <p:nvPr/>
          </p:nvSpPr>
          <p:spPr bwMode="auto">
            <a:xfrm>
              <a:off x="2007109" y="3523173"/>
              <a:ext cx="64173" cy="16043"/>
            </a:xfrm>
            <a:custGeom>
              <a:avLst/>
              <a:gdLst>
                <a:gd name="T0" fmla="*/ 19 w 56"/>
                <a:gd name="T1" fmla="*/ 0 h 14"/>
                <a:gd name="T2" fmla="*/ 23 w 56"/>
                <a:gd name="T3" fmla="*/ 5 h 14"/>
                <a:gd name="T4" fmla="*/ 2 w 56"/>
                <a:gd name="T5" fmla="*/ 7 h 14"/>
                <a:gd name="T6" fmla="*/ 0 w 56"/>
                <a:gd name="T7" fmla="*/ 10 h 14"/>
                <a:gd name="T8" fmla="*/ 25 w 56"/>
                <a:gd name="T9" fmla="*/ 7 h 14"/>
                <a:gd name="T10" fmla="*/ 39 w 56"/>
                <a:gd name="T11" fmla="*/ 14 h 14"/>
                <a:gd name="T12" fmla="*/ 56 w 56"/>
                <a:gd name="T13" fmla="*/ 10 h 14"/>
                <a:gd name="T14" fmla="*/ 41 w 56"/>
                <a:gd name="T15" fmla="*/ 10 h 14"/>
                <a:gd name="T16" fmla="*/ 27 w 56"/>
                <a:gd name="T17" fmla="*/ 1 h 14"/>
                <a:gd name="T18" fmla="*/ 19 w 56"/>
                <a:gd name="T19" fmla="*/ 0 h 14"/>
                <a:gd name="T20" fmla="*/ 19 w 5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14">
                  <a:moveTo>
                    <a:pt x="19" y="0"/>
                  </a:moveTo>
                  <a:lnTo>
                    <a:pt x="23" y="5"/>
                  </a:lnTo>
                  <a:lnTo>
                    <a:pt x="2" y="7"/>
                  </a:lnTo>
                  <a:lnTo>
                    <a:pt x="0" y="10"/>
                  </a:lnTo>
                  <a:lnTo>
                    <a:pt x="25" y="7"/>
                  </a:lnTo>
                  <a:lnTo>
                    <a:pt x="39" y="14"/>
                  </a:lnTo>
                  <a:lnTo>
                    <a:pt x="56" y="10"/>
                  </a:lnTo>
                  <a:lnTo>
                    <a:pt x="41" y="10"/>
                  </a:lnTo>
                  <a:lnTo>
                    <a:pt x="27" y="1"/>
                  </a:lnTo>
                  <a:lnTo>
                    <a:pt x="19" y="0"/>
                  </a:lnTo>
                  <a:lnTo>
                    <a:pt x="19" y="0"/>
                  </a:lnTo>
                  <a:close/>
                </a:path>
              </a:pathLst>
            </a:custGeom>
            <a:solidFill>
              <a:srgbClr val="F2E6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7" name="Freeform 157"/>
            <p:cNvSpPr/>
            <p:nvPr/>
          </p:nvSpPr>
          <p:spPr bwMode="auto">
            <a:xfrm>
              <a:off x="2107952" y="3601097"/>
              <a:ext cx="81362" cy="178767"/>
            </a:xfrm>
            <a:custGeom>
              <a:avLst/>
              <a:gdLst>
                <a:gd name="T0" fmla="*/ 0 w 59"/>
                <a:gd name="T1" fmla="*/ 12 h 138"/>
                <a:gd name="T2" fmla="*/ 0 w 59"/>
                <a:gd name="T3" fmla="*/ 17 h 138"/>
                <a:gd name="T4" fmla="*/ 8 w 59"/>
                <a:gd name="T5" fmla="*/ 16 h 138"/>
                <a:gd name="T6" fmla="*/ 42 w 59"/>
                <a:gd name="T7" fmla="*/ 122 h 138"/>
                <a:gd name="T8" fmla="*/ 16 w 59"/>
                <a:gd name="T9" fmla="*/ 90 h 138"/>
                <a:gd name="T10" fmla="*/ 0 w 59"/>
                <a:gd name="T11" fmla="*/ 17 h 138"/>
                <a:gd name="T12" fmla="*/ 0 w 59"/>
                <a:gd name="T13" fmla="*/ 29 h 138"/>
                <a:gd name="T14" fmla="*/ 6 w 59"/>
                <a:gd name="T15" fmla="*/ 75 h 138"/>
                <a:gd name="T16" fmla="*/ 10 w 59"/>
                <a:gd name="T17" fmla="*/ 94 h 138"/>
                <a:gd name="T18" fmla="*/ 59 w 59"/>
                <a:gd name="T19" fmla="*/ 120 h 138"/>
                <a:gd name="T20" fmla="*/ 49 w 59"/>
                <a:gd name="T21" fmla="*/ 69 h 138"/>
                <a:gd name="T22" fmla="*/ 32 w 59"/>
                <a:gd name="T23" fmla="*/ 0 h 138"/>
                <a:gd name="T24" fmla="*/ 27 w 59"/>
                <a:gd name="T25" fmla="*/ 0 h 138"/>
                <a:gd name="T26" fmla="*/ 27 w 59"/>
                <a:gd name="T27" fmla="*/ 10 h 138"/>
                <a:gd name="T28" fmla="*/ 0 w 59"/>
                <a:gd name="T29"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38">
                  <a:moveTo>
                    <a:pt x="0" y="12"/>
                  </a:moveTo>
                  <a:cubicBezTo>
                    <a:pt x="0" y="17"/>
                    <a:pt x="0" y="17"/>
                    <a:pt x="0" y="17"/>
                  </a:cubicBezTo>
                  <a:cubicBezTo>
                    <a:pt x="8" y="16"/>
                    <a:pt x="8" y="16"/>
                    <a:pt x="8" y="16"/>
                  </a:cubicBezTo>
                  <a:cubicBezTo>
                    <a:pt x="14" y="66"/>
                    <a:pt x="25" y="101"/>
                    <a:pt x="42" y="122"/>
                  </a:cubicBezTo>
                  <a:cubicBezTo>
                    <a:pt x="32" y="121"/>
                    <a:pt x="23" y="110"/>
                    <a:pt x="16" y="90"/>
                  </a:cubicBezTo>
                  <a:cubicBezTo>
                    <a:pt x="0" y="17"/>
                    <a:pt x="0" y="17"/>
                    <a:pt x="0" y="17"/>
                  </a:cubicBezTo>
                  <a:cubicBezTo>
                    <a:pt x="0" y="29"/>
                    <a:pt x="0" y="29"/>
                    <a:pt x="0" y="29"/>
                  </a:cubicBezTo>
                  <a:cubicBezTo>
                    <a:pt x="6" y="75"/>
                    <a:pt x="6" y="75"/>
                    <a:pt x="6" y="75"/>
                  </a:cubicBezTo>
                  <a:cubicBezTo>
                    <a:pt x="10" y="94"/>
                    <a:pt x="10" y="94"/>
                    <a:pt x="10" y="94"/>
                  </a:cubicBezTo>
                  <a:cubicBezTo>
                    <a:pt x="24" y="130"/>
                    <a:pt x="40" y="138"/>
                    <a:pt x="59" y="120"/>
                  </a:cubicBezTo>
                  <a:cubicBezTo>
                    <a:pt x="59" y="104"/>
                    <a:pt x="56" y="87"/>
                    <a:pt x="49" y="69"/>
                  </a:cubicBezTo>
                  <a:cubicBezTo>
                    <a:pt x="32" y="0"/>
                    <a:pt x="32" y="0"/>
                    <a:pt x="32" y="0"/>
                  </a:cubicBezTo>
                  <a:cubicBezTo>
                    <a:pt x="27" y="0"/>
                    <a:pt x="27" y="0"/>
                    <a:pt x="27" y="0"/>
                  </a:cubicBezTo>
                  <a:cubicBezTo>
                    <a:pt x="27" y="10"/>
                    <a:pt x="27" y="10"/>
                    <a:pt x="27" y="10"/>
                  </a:cubicBezTo>
                  <a:cubicBezTo>
                    <a:pt x="18" y="11"/>
                    <a:pt x="9" y="11"/>
                    <a:pt x="0" y="12"/>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8" name="Freeform 158"/>
            <p:cNvSpPr/>
            <p:nvPr/>
          </p:nvSpPr>
          <p:spPr bwMode="auto">
            <a:xfrm>
              <a:off x="1979606" y="3577032"/>
              <a:ext cx="166162" cy="237210"/>
            </a:xfrm>
            <a:custGeom>
              <a:avLst/>
              <a:gdLst>
                <a:gd name="T0" fmla="*/ 94 w 121"/>
                <a:gd name="T1" fmla="*/ 36 h 183"/>
                <a:gd name="T2" fmla="*/ 94 w 121"/>
                <a:gd name="T3" fmla="*/ 31 h 183"/>
                <a:gd name="T4" fmla="*/ 121 w 121"/>
                <a:gd name="T5" fmla="*/ 29 h 183"/>
                <a:gd name="T6" fmla="*/ 121 w 121"/>
                <a:gd name="T7" fmla="*/ 19 h 183"/>
                <a:gd name="T8" fmla="*/ 69 w 121"/>
                <a:gd name="T9" fmla="*/ 19 h 183"/>
                <a:gd name="T10" fmla="*/ 24 w 121"/>
                <a:gd name="T11" fmla="*/ 0 h 183"/>
                <a:gd name="T12" fmla="*/ 16 w 121"/>
                <a:gd name="T13" fmla="*/ 1 h 183"/>
                <a:gd name="T14" fmla="*/ 9 w 121"/>
                <a:gd name="T15" fmla="*/ 5 h 183"/>
                <a:gd name="T16" fmla="*/ 25 w 121"/>
                <a:gd name="T17" fmla="*/ 29 h 183"/>
                <a:gd name="T18" fmla="*/ 40 w 121"/>
                <a:gd name="T19" fmla="*/ 30 h 183"/>
                <a:gd name="T20" fmla="*/ 88 w 121"/>
                <a:gd name="T21" fmla="*/ 31 h 183"/>
                <a:gd name="T22" fmla="*/ 69 w 121"/>
                <a:gd name="T23" fmla="*/ 128 h 183"/>
                <a:gd name="T24" fmla="*/ 5 w 121"/>
                <a:gd name="T25" fmla="*/ 148 h 183"/>
                <a:gd name="T26" fmla="*/ 0 w 121"/>
                <a:gd name="T27" fmla="*/ 168 h 183"/>
                <a:gd name="T28" fmla="*/ 22 w 121"/>
                <a:gd name="T29" fmla="*/ 173 h 183"/>
                <a:gd name="T30" fmla="*/ 44 w 121"/>
                <a:gd name="T31" fmla="*/ 177 h 183"/>
                <a:gd name="T32" fmla="*/ 87 w 121"/>
                <a:gd name="T33" fmla="*/ 119 h 183"/>
                <a:gd name="T34" fmla="*/ 88 w 121"/>
                <a:gd name="T35" fmla="*/ 113 h 183"/>
                <a:gd name="T36" fmla="*/ 104 w 121"/>
                <a:gd name="T37" fmla="*/ 113 h 183"/>
                <a:gd name="T38" fmla="*/ 100 w 121"/>
                <a:gd name="T39" fmla="*/ 94 h 183"/>
                <a:gd name="T40" fmla="*/ 90 w 121"/>
                <a:gd name="T41" fmla="*/ 94 h 183"/>
                <a:gd name="T42" fmla="*/ 94 w 121"/>
                <a:gd name="T43" fmla="*/ 48 h 183"/>
                <a:gd name="T44" fmla="*/ 94 w 121"/>
                <a:gd name="T45" fmla="*/ 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1" h="183">
                  <a:moveTo>
                    <a:pt x="94" y="36"/>
                  </a:moveTo>
                  <a:cubicBezTo>
                    <a:pt x="94" y="31"/>
                    <a:pt x="94" y="31"/>
                    <a:pt x="94" y="31"/>
                  </a:cubicBezTo>
                  <a:cubicBezTo>
                    <a:pt x="103" y="30"/>
                    <a:pt x="112" y="30"/>
                    <a:pt x="121" y="29"/>
                  </a:cubicBezTo>
                  <a:cubicBezTo>
                    <a:pt x="121" y="19"/>
                    <a:pt x="121" y="19"/>
                    <a:pt x="121" y="19"/>
                  </a:cubicBezTo>
                  <a:cubicBezTo>
                    <a:pt x="69" y="19"/>
                    <a:pt x="69" y="19"/>
                    <a:pt x="69" y="19"/>
                  </a:cubicBezTo>
                  <a:cubicBezTo>
                    <a:pt x="42" y="20"/>
                    <a:pt x="27" y="14"/>
                    <a:pt x="24" y="0"/>
                  </a:cubicBezTo>
                  <a:cubicBezTo>
                    <a:pt x="16" y="1"/>
                    <a:pt x="16" y="1"/>
                    <a:pt x="16" y="1"/>
                  </a:cubicBezTo>
                  <a:cubicBezTo>
                    <a:pt x="13" y="3"/>
                    <a:pt x="10" y="4"/>
                    <a:pt x="9" y="5"/>
                  </a:cubicBezTo>
                  <a:cubicBezTo>
                    <a:pt x="7" y="18"/>
                    <a:pt x="13" y="26"/>
                    <a:pt x="25" y="29"/>
                  </a:cubicBezTo>
                  <a:cubicBezTo>
                    <a:pt x="29" y="30"/>
                    <a:pt x="34" y="30"/>
                    <a:pt x="40" y="30"/>
                  </a:cubicBezTo>
                  <a:cubicBezTo>
                    <a:pt x="56" y="31"/>
                    <a:pt x="72" y="31"/>
                    <a:pt x="88" y="31"/>
                  </a:cubicBezTo>
                  <a:cubicBezTo>
                    <a:pt x="69" y="128"/>
                    <a:pt x="69" y="128"/>
                    <a:pt x="69" y="128"/>
                  </a:cubicBezTo>
                  <a:cubicBezTo>
                    <a:pt x="55" y="152"/>
                    <a:pt x="34" y="158"/>
                    <a:pt x="5" y="148"/>
                  </a:cubicBezTo>
                  <a:cubicBezTo>
                    <a:pt x="0" y="168"/>
                    <a:pt x="0" y="168"/>
                    <a:pt x="0" y="168"/>
                  </a:cubicBezTo>
                  <a:cubicBezTo>
                    <a:pt x="22" y="173"/>
                    <a:pt x="22" y="173"/>
                    <a:pt x="22" y="173"/>
                  </a:cubicBezTo>
                  <a:cubicBezTo>
                    <a:pt x="44" y="177"/>
                    <a:pt x="44" y="177"/>
                    <a:pt x="44" y="177"/>
                  </a:cubicBezTo>
                  <a:cubicBezTo>
                    <a:pt x="69" y="183"/>
                    <a:pt x="84" y="164"/>
                    <a:pt x="87" y="119"/>
                  </a:cubicBezTo>
                  <a:cubicBezTo>
                    <a:pt x="88" y="113"/>
                    <a:pt x="88" y="113"/>
                    <a:pt x="88" y="113"/>
                  </a:cubicBezTo>
                  <a:cubicBezTo>
                    <a:pt x="104" y="113"/>
                    <a:pt x="104" y="113"/>
                    <a:pt x="104" y="113"/>
                  </a:cubicBezTo>
                  <a:cubicBezTo>
                    <a:pt x="100" y="94"/>
                    <a:pt x="100" y="94"/>
                    <a:pt x="100" y="94"/>
                  </a:cubicBezTo>
                  <a:cubicBezTo>
                    <a:pt x="90" y="94"/>
                    <a:pt x="90" y="94"/>
                    <a:pt x="90" y="94"/>
                  </a:cubicBezTo>
                  <a:cubicBezTo>
                    <a:pt x="94" y="48"/>
                    <a:pt x="94" y="48"/>
                    <a:pt x="94" y="48"/>
                  </a:cubicBezTo>
                  <a:cubicBezTo>
                    <a:pt x="94" y="36"/>
                    <a:pt x="94" y="36"/>
                    <a:pt x="94" y="3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9" name="Freeform 159"/>
            <p:cNvSpPr/>
            <p:nvPr/>
          </p:nvSpPr>
          <p:spPr bwMode="auto">
            <a:xfrm>
              <a:off x="2107952" y="3621724"/>
              <a:ext cx="58443" cy="137513"/>
            </a:xfrm>
            <a:custGeom>
              <a:avLst/>
              <a:gdLst>
                <a:gd name="T0" fmla="*/ 8 w 42"/>
                <a:gd name="T1" fmla="*/ 0 h 106"/>
                <a:gd name="T2" fmla="*/ 0 w 42"/>
                <a:gd name="T3" fmla="*/ 1 h 106"/>
                <a:gd name="T4" fmla="*/ 16 w 42"/>
                <a:gd name="T5" fmla="*/ 74 h 106"/>
                <a:gd name="T6" fmla="*/ 42 w 42"/>
                <a:gd name="T7" fmla="*/ 106 h 106"/>
                <a:gd name="T8" fmla="*/ 8 w 42"/>
                <a:gd name="T9" fmla="*/ 0 h 106"/>
              </a:gdLst>
              <a:ahLst/>
              <a:cxnLst>
                <a:cxn ang="0">
                  <a:pos x="T0" y="T1"/>
                </a:cxn>
                <a:cxn ang="0">
                  <a:pos x="T2" y="T3"/>
                </a:cxn>
                <a:cxn ang="0">
                  <a:pos x="T4" y="T5"/>
                </a:cxn>
                <a:cxn ang="0">
                  <a:pos x="T6" y="T7"/>
                </a:cxn>
                <a:cxn ang="0">
                  <a:pos x="T8" y="T9"/>
                </a:cxn>
              </a:cxnLst>
              <a:rect l="0" t="0" r="r" b="b"/>
              <a:pathLst>
                <a:path w="42" h="106">
                  <a:moveTo>
                    <a:pt x="8" y="0"/>
                  </a:moveTo>
                  <a:cubicBezTo>
                    <a:pt x="0" y="1"/>
                    <a:pt x="0" y="1"/>
                    <a:pt x="0" y="1"/>
                  </a:cubicBezTo>
                  <a:cubicBezTo>
                    <a:pt x="16" y="74"/>
                    <a:pt x="16" y="74"/>
                    <a:pt x="16" y="74"/>
                  </a:cubicBezTo>
                  <a:cubicBezTo>
                    <a:pt x="23" y="94"/>
                    <a:pt x="32" y="105"/>
                    <a:pt x="42" y="106"/>
                  </a:cubicBezTo>
                  <a:cubicBezTo>
                    <a:pt x="25" y="85"/>
                    <a:pt x="14" y="50"/>
                    <a:pt x="8" y="0"/>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0" name="Freeform 160"/>
            <p:cNvSpPr/>
            <p:nvPr/>
          </p:nvSpPr>
          <p:spPr bwMode="auto">
            <a:xfrm>
              <a:off x="2012838" y="3566719"/>
              <a:ext cx="132929" cy="35525"/>
            </a:xfrm>
            <a:custGeom>
              <a:avLst/>
              <a:gdLst>
                <a:gd name="T0" fmla="*/ 55 w 97"/>
                <a:gd name="T1" fmla="*/ 12 h 28"/>
                <a:gd name="T2" fmla="*/ 47 w 97"/>
                <a:gd name="T3" fmla="*/ 12 h 28"/>
                <a:gd name="T4" fmla="*/ 47 w 97"/>
                <a:gd name="T5" fmla="*/ 0 h 28"/>
                <a:gd name="T6" fmla="*/ 33 w 97"/>
                <a:gd name="T7" fmla="*/ 1 h 28"/>
                <a:gd name="T8" fmla="*/ 0 w 97"/>
                <a:gd name="T9" fmla="*/ 8 h 28"/>
                <a:gd name="T10" fmla="*/ 45 w 97"/>
                <a:gd name="T11" fmla="*/ 27 h 28"/>
                <a:gd name="T12" fmla="*/ 97 w 97"/>
                <a:gd name="T13" fmla="*/ 27 h 28"/>
                <a:gd name="T14" fmla="*/ 97 w 97"/>
                <a:gd name="T15" fmla="*/ 18 h 28"/>
                <a:gd name="T16" fmla="*/ 55 w 97"/>
                <a:gd name="T17" fmla="*/ 16 h 28"/>
                <a:gd name="T18" fmla="*/ 55 w 97"/>
                <a:gd name="T19"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28">
                  <a:moveTo>
                    <a:pt x="55" y="12"/>
                  </a:moveTo>
                  <a:cubicBezTo>
                    <a:pt x="47" y="12"/>
                    <a:pt x="47" y="12"/>
                    <a:pt x="47" y="12"/>
                  </a:cubicBezTo>
                  <a:cubicBezTo>
                    <a:pt x="47" y="0"/>
                    <a:pt x="47" y="0"/>
                    <a:pt x="47" y="0"/>
                  </a:cubicBezTo>
                  <a:cubicBezTo>
                    <a:pt x="33" y="1"/>
                    <a:pt x="33" y="1"/>
                    <a:pt x="33" y="1"/>
                  </a:cubicBezTo>
                  <a:cubicBezTo>
                    <a:pt x="24" y="6"/>
                    <a:pt x="13" y="8"/>
                    <a:pt x="0" y="8"/>
                  </a:cubicBezTo>
                  <a:cubicBezTo>
                    <a:pt x="3" y="22"/>
                    <a:pt x="18" y="28"/>
                    <a:pt x="45" y="27"/>
                  </a:cubicBezTo>
                  <a:cubicBezTo>
                    <a:pt x="97" y="27"/>
                    <a:pt x="97" y="27"/>
                    <a:pt x="97" y="27"/>
                  </a:cubicBezTo>
                  <a:cubicBezTo>
                    <a:pt x="97" y="18"/>
                    <a:pt x="97" y="18"/>
                    <a:pt x="97" y="18"/>
                  </a:cubicBezTo>
                  <a:cubicBezTo>
                    <a:pt x="84" y="18"/>
                    <a:pt x="69" y="17"/>
                    <a:pt x="55" y="16"/>
                  </a:cubicBezTo>
                  <a:cubicBezTo>
                    <a:pt x="55" y="12"/>
                    <a:pt x="55" y="12"/>
                    <a:pt x="55" y="12"/>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1" name="Freeform 161"/>
            <p:cNvSpPr>
              <a:spLocks noEditPoints="1"/>
            </p:cNvSpPr>
            <p:nvPr/>
          </p:nvSpPr>
          <p:spPr bwMode="auto">
            <a:xfrm>
              <a:off x="1986482" y="3613703"/>
              <a:ext cx="113449" cy="167307"/>
            </a:xfrm>
            <a:custGeom>
              <a:avLst/>
              <a:gdLst>
                <a:gd name="T0" fmla="*/ 83 w 83"/>
                <a:gd name="T1" fmla="*/ 2 h 129"/>
                <a:gd name="T2" fmla="*/ 35 w 83"/>
                <a:gd name="T3" fmla="*/ 1 h 129"/>
                <a:gd name="T4" fmla="*/ 20 w 83"/>
                <a:gd name="T5" fmla="*/ 0 h 129"/>
                <a:gd name="T6" fmla="*/ 12 w 83"/>
                <a:gd name="T7" fmla="*/ 60 h 129"/>
                <a:gd name="T8" fmla="*/ 0 w 83"/>
                <a:gd name="T9" fmla="*/ 119 h 129"/>
                <a:gd name="T10" fmla="*/ 64 w 83"/>
                <a:gd name="T11" fmla="*/ 99 h 129"/>
                <a:gd name="T12" fmla="*/ 83 w 83"/>
                <a:gd name="T13" fmla="*/ 2 h 129"/>
                <a:gd name="T14" fmla="*/ 13 w 83"/>
                <a:gd name="T15" fmla="*/ 116 h 129"/>
                <a:gd name="T16" fmla="*/ 6 w 83"/>
                <a:gd name="T17" fmla="*/ 116 h 129"/>
                <a:gd name="T18" fmla="*/ 16 w 83"/>
                <a:gd name="T19" fmla="*/ 64 h 129"/>
                <a:gd name="T20" fmla="*/ 24 w 83"/>
                <a:gd name="T21" fmla="*/ 6 h 129"/>
                <a:gd name="T22" fmla="*/ 30 w 83"/>
                <a:gd name="T23" fmla="*/ 5 h 129"/>
                <a:gd name="T24" fmla="*/ 24 w 83"/>
                <a:gd name="T25" fmla="*/ 64 h 129"/>
                <a:gd name="T26" fmla="*/ 13 w 83"/>
                <a:gd name="T27" fmla="*/ 1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29">
                  <a:moveTo>
                    <a:pt x="83" y="2"/>
                  </a:moveTo>
                  <a:cubicBezTo>
                    <a:pt x="67" y="2"/>
                    <a:pt x="51" y="2"/>
                    <a:pt x="35" y="1"/>
                  </a:cubicBezTo>
                  <a:cubicBezTo>
                    <a:pt x="29" y="1"/>
                    <a:pt x="24" y="1"/>
                    <a:pt x="20" y="0"/>
                  </a:cubicBezTo>
                  <a:cubicBezTo>
                    <a:pt x="12" y="60"/>
                    <a:pt x="12" y="60"/>
                    <a:pt x="12" y="60"/>
                  </a:cubicBezTo>
                  <a:cubicBezTo>
                    <a:pt x="0" y="119"/>
                    <a:pt x="0" y="119"/>
                    <a:pt x="0" y="119"/>
                  </a:cubicBezTo>
                  <a:cubicBezTo>
                    <a:pt x="29" y="129"/>
                    <a:pt x="50" y="123"/>
                    <a:pt x="64" y="99"/>
                  </a:cubicBezTo>
                  <a:cubicBezTo>
                    <a:pt x="83" y="2"/>
                    <a:pt x="83" y="2"/>
                    <a:pt x="83" y="2"/>
                  </a:cubicBezTo>
                  <a:close/>
                  <a:moveTo>
                    <a:pt x="13" y="116"/>
                  </a:moveTo>
                  <a:cubicBezTo>
                    <a:pt x="6" y="116"/>
                    <a:pt x="6" y="116"/>
                    <a:pt x="6" y="116"/>
                  </a:cubicBezTo>
                  <a:cubicBezTo>
                    <a:pt x="16" y="64"/>
                    <a:pt x="16" y="64"/>
                    <a:pt x="16" y="64"/>
                  </a:cubicBezTo>
                  <a:cubicBezTo>
                    <a:pt x="24" y="6"/>
                    <a:pt x="24" y="6"/>
                    <a:pt x="24" y="6"/>
                  </a:cubicBezTo>
                  <a:cubicBezTo>
                    <a:pt x="30" y="5"/>
                    <a:pt x="30" y="5"/>
                    <a:pt x="30" y="5"/>
                  </a:cubicBezTo>
                  <a:cubicBezTo>
                    <a:pt x="24" y="64"/>
                    <a:pt x="24" y="64"/>
                    <a:pt x="24" y="64"/>
                  </a:cubicBezTo>
                  <a:cubicBezTo>
                    <a:pt x="13" y="116"/>
                    <a:pt x="13" y="116"/>
                    <a:pt x="13" y="116"/>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2" name="Freeform 162"/>
            <p:cNvSpPr/>
            <p:nvPr/>
          </p:nvSpPr>
          <p:spPr bwMode="auto">
            <a:xfrm>
              <a:off x="1994503" y="3620578"/>
              <a:ext cx="33233" cy="144389"/>
            </a:xfrm>
            <a:custGeom>
              <a:avLst/>
              <a:gdLst>
                <a:gd name="T0" fmla="*/ 0 w 29"/>
                <a:gd name="T1" fmla="*/ 126 h 126"/>
                <a:gd name="T2" fmla="*/ 8 w 29"/>
                <a:gd name="T3" fmla="*/ 126 h 126"/>
                <a:gd name="T4" fmla="*/ 22 w 29"/>
                <a:gd name="T5" fmla="*/ 67 h 126"/>
                <a:gd name="T6" fmla="*/ 29 w 29"/>
                <a:gd name="T7" fmla="*/ 0 h 126"/>
                <a:gd name="T8" fmla="*/ 22 w 29"/>
                <a:gd name="T9" fmla="*/ 1 h 126"/>
                <a:gd name="T10" fmla="*/ 12 w 29"/>
                <a:gd name="T11" fmla="*/ 67 h 126"/>
                <a:gd name="T12" fmla="*/ 0 w 29"/>
                <a:gd name="T13" fmla="*/ 126 h 126"/>
                <a:gd name="T14" fmla="*/ 0 w 29"/>
                <a:gd name="T15" fmla="*/ 126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26">
                  <a:moveTo>
                    <a:pt x="0" y="126"/>
                  </a:moveTo>
                  <a:lnTo>
                    <a:pt x="8" y="126"/>
                  </a:lnTo>
                  <a:lnTo>
                    <a:pt x="22" y="67"/>
                  </a:lnTo>
                  <a:lnTo>
                    <a:pt x="29" y="0"/>
                  </a:lnTo>
                  <a:lnTo>
                    <a:pt x="22" y="1"/>
                  </a:lnTo>
                  <a:lnTo>
                    <a:pt x="12" y="67"/>
                  </a:lnTo>
                  <a:lnTo>
                    <a:pt x="0" y="126"/>
                  </a:lnTo>
                  <a:lnTo>
                    <a:pt x="0" y="126"/>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3" name="Freeform 163"/>
            <p:cNvSpPr/>
            <p:nvPr/>
          </p:nvSpPr>
          <p:spPr bwMode="auto">
            <a:xfrm>
              <a:off x="2002525" y="3517444"/>
              <a:ext cx="25211" cy="11459"/>
            </a:xfrm>
            <a:custGeom>
              <a:avLst/>
              <a:gdLst>
                <a:gd name="T0" fmla="*/ 1 w 18"/>
                <a:gd name="T1" fmla="*/ 0 h 9"/>
                <a:gd name="T2" fmla="*/ 7 w 18"/>
                <a:gd name="T3" fmla="*/ 9 h 9"/>
                <a:gd name="T4" fmla="*/ 18 w 18"/>
                <a:gd name="T5" fmla="*/ 8 h 9"/>
                <a:gd name="T6" fmla="*/ 1 w 18"/>
                <a:gd name="T7" fmla="*/ 0 h 9"/>
              </a:gdLst>
              <a:ahLst/>
              <a:cxnLst>
                <a:cxn ang="0">
                  <a:pos x="T0" y="T1"/>
                </a:cxn>
                <a:cxn ang="0">
                  <a:pos x="T2" y="T3"/>
                </a:cxn>
                <a:cxn ang="0">
                  <a:pos x="T4" y="T5"/>
                </a:cxn>
                <a:cxn ang="0">
                  <a:pos x="T6" y="T7"/>
                </a:cxn>
              </a:cxnLst>
              <a:rect l="0" t="0" r="r" b="b"/>
              <a:pathLst>
                <a:path w="18" h="9">
                  <a:moveTo>
                    <a:pt x="1" y="0"/>
                  </a:moveTo>
                  <a:cubicBezTo>
                    <a:pt x="0" y="3"/>
                    <a:pt x="2" y="6"/>
                    <a:pt x="7" y="9"/>
                  </a:cubicBezTo>
                  <a:cubicBezTo>
                    <a:pt x="18" y="8"/>
                    <a:pt x="18" y="8"/>
                    <a:pt x="18" y="8"/>
                  </a:cubicBezTo>
                  <a:cubicBezTo>
                    <a:pt x="11" y="7"/>
                    <a:pt x="5" y="4"/>
                    <a:pt x="1" y="0"/>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4" name="Freeform 164"/>
            <p:cNvSpPr/>
            <p:nvPr/>
          </p:nvSpPr>
          <p:spPr bwMode="auto">
            <a:xfrm>
              <a:off x="1980752" y="3548384"/>
              <a:ext cx="27503" cy="16043"/>
            </a:xfrm>
            <a:custGeom>
              <a:avLst/>
              <a:gdLst>
                <a:gd name="T0" fmla="*/ 0 w 20"/>
                <a:gd name="T1" fmla="*/ 9 h 13"/>
                <a:gd name="T2" fmla="*/ 3 w 20"/>
                <a:gd name="T3" fmla="*/ 13 h 13"/>
                <a:gd name="T4" fmla="*/ 20 w 20"/>
                <a:gd name="T5" fmla="*/ 2 h 13"/>
                <a:gd name="T6" fmla="*/ 16 w 20"/>
                <a:gd name="T7" fmla="*/ 0 h 13"/>
                <a:gd name="T8" fmla="*/ 0 w 20"/>
                <a:gd name="T9" fmla="*/ 9 h 13"/>
              </a:gdLst>
              <a:ahLst/>
              <a:cxnLst>
                <a:cxn ang="0">
                  <a:pos x="T0" y="T1"/>
                </a:cxn>
                <a:cxn ang="0">
                  <a:pos x="T2" y="T3"/>
                </a:cxn>
                <a:cxn ang="0">
                  <a:pos x="T4" y="T5"/>
                </a:cxn>
                <a:cxn ang="0">
                  <a:pos x="T6" y="T7"/>
                </a:cxn>
                <a:cxn ang="0">
                  <a:pos x="T8" y="T9"/>
                </a:cxn>
              </a:cxnLst>
              <a:rect l="0" t="0" r="r" b="b"/>
              <a:pathLst>
                <a:path w="20" h="13">
                  <a:moveTo>
                    <a:pt x="0" y="9"/>
                  </a:moveTo>
                  <a:cubicBezTo>
                    <a:pt x="0" y="12"/>
                    <a:pt x="1" y="13"/>
                    <a:pt x="3" y="13"/>
                  </a:cubicBezTo>
                  <a:cubicBezTo>
                    <a:pt x="5" y="7"/>
                    <a:pt x="11" y="3"/>
                    <a:pt x="20" y="2"/>
                  </a:cubicBezTo>
                  <a:cubicBezTo>
                    <a:pt x="16" y="0"/>
                    <a:pt x="16" y="0"/>
                    <a:pt x="16" y="0"/>
                  </a:cubicBezTo>
                  <a:cubicBezTo>
                    <a:pt x="10" y="0"/>
                    <a:pt x="4" y="3"/>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5" name="Freeform 165"/>
            <p:cNvSpPr/>
            <p:nvPr/>
          </p:nvSpPr>
          <p:spPr bwMode="auto">
            <a:xfrm>
              <a:off x="1980752" y="3538070"/>
              <a:ext cx="27503" cy="16043"/>
            </a:xfrm>
            <a:custGeom>
              <a:avLst/>
              <a:gdLst>
                <a:gd name="T0" fmla="*/ 0 w 20"/>
                <a:gd name="T1" fmla="*/ 9 h 13"/>
                <a:gd name="T2" fmla="*/ 0 w 20"/>
                <a:gd name="T3" fmla="*/ 13 h 13"/>
                <a:gd name="T4" fmla="*/ 20 w 20"/>
                <a:gd name="T5" fmla="*/ 3 h 13"/>
                <a:gd name="T6" fmla="*/ 15 w 20"/>
                <a:gd name="T7" fmla="*/ 0 h 13"/>
                <a:gd name="T8" fmla="*/ 0 w 20"/>
                <a:gd name="T9" fmla="*/ 6 h 13"/>
                <a:gd name="T10" fmla="*/ 0 w 20"/>
                <a:gd name="T11" fmla="*/ 9 h 13"/>
              </a:gdLst>
              <a:ahLst/>
              <a:cxnLst>
                <a:cxn ang="0">
                  <a:pos x="T0" y="T1"/>
                </a:cxn>
                <a:cxn ang="0">
                  <a:pos x="T2" y="T3"/>
                </a:cxn>
                <a:cxn ang="0">
                  <a:pos x="T4" y="T5"/>
                </a:cxn>
                <a:cxn ang="0">
                  <a:pos x="T6" y="T7"/>
                </a:cxn>
                <a:cxn ang="0">
                  <a:pos x="T8" y="T9"/>
                </a:cxn>
                <a:cxn ang="0">
                  <a:pos x="T10" y="T11"/>
                </a:cxn>
              </a:cxnLst>
              <a:rect l="0" t="0" r="r" b="b"/>
              <a:pathLst>
                <a:path w="20" h="13">
                  <a:moveTo>
                    <a:pt x="0" y="9"/>
                  </a:moveTo>
                  <a:cubicBezTo>
                    <a:pt x="0" y="10"/>
                    <a:pt x="0" y="11"/>
                    <a:pt x="0" y="13"/>
                  </a:cubicBezTo>
                  <a:cubicBezTo>
                    <a:pt x="5" y="6"/>
                    <a:pt x="11" y="3"/>
                    <a:pt x="20" y="3"/>
                  </a:cubicBezTo>
                  <a:cubicBezTo>
                    <a:pt x="15" y="0"/>
                    <a:pt x="15" y="0"/>
                    <a:pt x="15" y="0"/>
                  </a:cubicBezTo>
                  <a:cubicBezTo>
                    <a:pt x="9" y="1"/>
                    <a:pt x="4" y="3"/>
                    <a:pt x="0" y="6"/>
                  </a:cubicBezTo>
                  <a:cubicBezTo>
                    <a:pt x="0" y="7"/>
                    <a:pt x="0" y="8"/>
                    <a:pt x="0" y="9"/>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6" name="Freeform 166"/>
            <p:cNvSpPr/>
            <p:nvPr/>
          </p:nvSpPr>
          <p:spPr bwMode="auto">
            <a:xfrm>
              <a:off x="1981898" y="3557551"/>
              <a:ext cx="30941" cy="20627"/>
            </a:xfrm>
            <a:custGeom>
              <a:avLst/>
              <a:gdLst>
                <a:gd name="T0" fmla="*/ 22 w 22"/>
                <a:gd name="T1" fmla="*/ 3 h 16"/>
                <a:gd name="T2" fmla="*/ 18 w 22"/>
                <a:gd name="T3" fmla="*/ 0 h 16"/>
                <a:gd name="T4" fmla="*/ 0 w 22"/>
                <a:gd name="T5" fmla="*/ 14 h 16"/>
                <a:gd name="T6" fmla="*/ 3 w 22"/>
                <a:gd name="T7" fmla="*/ 16 h 16"/>
                <a:gd name="T8" fmla="*/ 22 w 22"/>
                <a:gd name="T9" fmla="*/ 3 h 16"/>
              </a:gdLst>
              <a:ahLst/>
              <a:cxnLst>
                <a:cxn ang="0">
                  <a:pos x="T0" y="T1"/>
                </a:cxn>
                <a:cxn ang="0">
                  <a:pos x="T2" y="T3"/>
                </a:cxn>
                <a:cxn ang="0">
                  <a:pos x="T4" y="T5"/>
                </a:cxn>
                <a:cxn ang="0">
                  <a:pos x="T6" y="T7"/>
                </a:cxn>
                <a:cxn ang="0">
                  <a:pos x="T8" y="T9"/>
                </a:cxn>
              </a:cxnLst>
              <a:rect l="0" t="0" r="r" b="b"/>
              <a:pathLst>
                <a:path w="22" h="16">
                  <a:moveTo>
                    <a:pt x="22" y="3"/>
                  </a:moveTo>
                  <a:cubicBezTo>
                    <a:pt x="18" y="0"/>
                    <a:pt x="18" y="0"/>
                    <a:pt x="18" y="0"/>
                  </a:cubicBezTo>
                  <a:cubicBezTo>
                    <a:pt x="12" y="1"/>
                    <a:pt x="6" y="5"/>
                    <a:pt x="0" y="14"/>
                  </a:cubicBezTo>
                  <a:cubicBezTo>
                    <a:pt x="0" y="15"/>
                    <a:pt x="1" y="16"/>
                    <a:pt x="3" y="16"/>
                  </a:cubicBezTo>
                  <a:cubicBezTo>
                    <a:pt x="4" y="9"/>
                    <a:pt x="10" y="5"/>
                    <a:pt x="22"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7" name="Freeform 167"/>
            <p:cNvSpPr/>
            <p:nvPr/>
          </p:nvSpPr>
          <p:spPr bwMode="auto">
            <a:xfrm>
              <a:off x="2103368" y="3638913"/>
              <a:ext cx="13751" cy="59589"/>
            </a:xfrm>
            <a:custGeom>
              <a:avLst/>
              <a:gdLst>
                <a:gd name="T0" fmla="*/ 0 w 12"/>
                <a:gd name="T1" fmla="*/ 52 h 52"/>
                <a:gd name="T2" fmla="*/ 12 w 12"/>
                <a:gd name="T3" fmla="*/ 52 h 52"/>
                <a:gd name="T4" fmla="*/ 4 w 12"/>
                <a:gd name="T5" fmla="*/ 0 h 52"/>
                <a:gd name="T6" fmla="*/ 0 w 12"/>
                <a:gd name="T7" fmla="*/ 52 h 52"/>
                <a:gd name="T8" fmla="*/ 0 w 12"/>
                <a:gd name="T9" fmla="*/ 52 h 52"/>
              </a:gdLst>
              <a:ahLst/>
              <a:cxnLst>
                <a:cxn ang="0">
                  <a:pos x="T0" y="T1"/>
                </a:cxn>
                <a:cxn ang="0">
                  <a:pos x="T2" y="T3"/>
                </a:cxn>
                <a:cxn ang="0">
                  <a:pos x="T4" y="T5"/>
                </a:cxn>
                <a:cxn ang="0">
                  <a:pos x="T6" y="T7"/>
                </a:cxn>
                <a:cxn ang="0">
                  <a:pos x="T8" y="T9"/>
                </a:cxn>
              </a:cxnLst>
              <a:rect l="0" t="0" r="r" b="b"/>
              <a:pathLst>
                <a:path w="12" h="52">
                  <a:moveTo>
                    <a:pt x="0" y="52"/>
                  </a:moveTo>
                  <a:lnTo>
                    <a:pt x="12" y="52"/>
                  </a:lnTo>
                  <a:lnTo>
                    <a:pt x="4" y="0"/>
                  </a:lnTo>
                  <a:lnTo>
                    <a:pt x="0" y="52"/>
                  </a:lnTo>
                  <a:lnTo>
                    <a:pt x="0" y="52"/>
                  </a:lnTo>
                  <a:close/>
                </a:path>
              </a:pathLst>
            </a:custGeom>
            <a:solidFill>
              <a:srgbClr val="9C95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8" name="Freeform 168"/>
            <p:cNvSpPr>
              <a:spLocks noEditPoints="1"/>
            </p:cNvSpPr>
            <p:nvPr/>
          </p:nvSpPr>
          <p:spPr bwMode="auto">
            <a:xfrm>
              <a:off x="2009401" y="3723713"/>
              <a:ext cx="186789" cy="503069"/>
            </a:xfrm>
            <a:custGeom>
              <a:avLst/>
              <a:gdLst>
                <a:gd name="T0" fmla="*/ 66 w 136"/>
                <a:gd name="T1" fmla="*/ 0 h 388"/>
                <a:gd name="T2" fmla="*/ 65 w 136"/>
                <a:gd name="T3" fmla="*/ 6 h 388"/>
                <a:gd name="T4" fmla="*/ 22 w 136"/>
                <a:gd name="T5" fmla="*/ 64 h 388"/>
                <a:gd name="T6" fmla="*/ 0 w 136"/>
                <a:gd name="T7" fmla="*/ 60 h 388"/>
                <a:gd name="T8" fmla="*/ 7 w 136"/>
                <a:gd name="T9" fmla="*/ 122 h 388"/>
                <a:gd name="T10" fmla="*/ 13 w 136"/>
                <a:gd name="T11" fmla="*/ 213 h 388"/>
                <a:gd name="T12" fmla="*/ 9 w 136"/>
                <a:gd name="T13" fmla="*/ 293 h 388"/>
                <a:gd name="T14" fmla="*/ 9 w 136"/>
                <a:gd name="T15" fmla="*/ 348 h 388"/>
                <a:gd name="T16" fmla="*/ 2 w 136"/>
                <a:gd name="T17" fmla="*/ 356 h 388"/>
                <a:gd name="T18" fmla="*/ 7 w 136"/>
                <a:gd name="T19" fmla="*/ 380 h 388"/>
                <a:gd name="T20" fmla="*/ 28 w 136"/>
                <a:gd name="T21" fmla="*/ 355 h 388"/>
                <a:gd name="T22" fmla="*/ 46 w 136"/>
                <a:gd name="T23" fmla="*/ 170 h 388"/>
                <a:gd name="T24" fmla="*/ 55 w 136"/>
                <a:gd name="T25" fmla="*/ 95 h 388"/>
                <a:gd name="T26" fmla="*/ 77 w 136"/>
                <a:gd name="T27" fmla="*/ 8 h 388"/>
                <a:gd name="T28" fmla="*/ 77 w 136"/>
                <a:gd name="T29" fmla="*/ 80 h 388"/>
                <a:gd name="T30" fmla="*/ 82 w 136"/>
                <a:gd name="T31" fmla="*/ 105 h 388"/>
                <a:gd name="T32" fmla="*/ 91 w 136"/>
                <a:gd name="T33" fmla="*/ 207 h 388"/>
                <a:gd name="T34" fmla="*/ 101 w 136"/>
                <a:gd name="T35" fmla="*/ 296 h 388"/>
                <a:gd name="T36" fmla="*/ 106 w 136"/>
                <a:gd name="T37" fmla="*/ 329 h 388"/>
                <a:gd name="T38" fmla="*/ 112 w 136"/>
                <a:gd name="T39" fmla="*/ 340 h 388"/>
                <a:gd name="T40" fmla="*/ 102 w 136"/>
                <a:gd name="T41" fmla="*/ 358 h 388"/>
                <a:gd name="T42" fmla="*/ 112 w 136"/>
                <a:gd name="T43" fmla="*/ 388 h 388"/>
                <a:gd name="T44" fmla="*/ 113 w 136"/>
                <a:gd name="T45" fmla="*/ 388 h 388"/>
                <a:gd name="T46" fmla="*/ 136 w 136"/>
                <a:gd name="T47" fmla="*/ 369 h 388"/>
                <a:gd name="T48" fmla="*/ 136 w 136"/>
                <a:gd name="T49" fmla="*/ 338 h 388"/>
                <a:gd name="T50" fmla="*/ 123 w 136"/>
                <a:gd name="T51" fmla="*/ 237 h 388"/>
                <a:gd name="T52" fmla="*/ 123 w 136"/>
                <a:gd name="T53" fmla="*/ 144 h 388"/>
                <a:gd name="T54" fmla="*/ 132 w 136"/>
                <a:gd name="T55" fmla="*/ 62 h 388"/>
                <a:gd name="T56" fmla="*/ 125 w 136"/>
                <a:gd name="T57" fmla="*/ 64 h 388"/>
                <a:gd name="T58" fmla="*/ 86 w 136"/>
                <a:gd name="T59" fmla="*/ 22 h 388"/>
                <a:gd name="T60" fmla="*/ 82 w 136"/>
                <a:gd name="T61" fmla="*/ 0 h 388"/>
                <a:gd name="T62" fmla="*/ 66 w 136"/>
                <a:gd name="T63" fmla="*/ 0 h 388"/>
                <a:gd name="T64" fmla="*/ 91 w 136"/>
                <a:gd name="T65" fmla="*/ 101 h 388"/>
                <a:gd name="T66" fmla="*/ 91 w 136"/>
                <a:gd name="T67" fmla="*/ 121 h 388"/>
                <a:gd name="T68" fmla="*/ 102 w 136"/>
                <a:gd name="T69" fmla="*/ 226 h 388"/>
                <a:gd name="T70" fmla="*/ 117 w 136"/>
                <a:gd name="T71" fmla="*/ 320 h 388"/>
                <a:gd name="T72" fmla="*/ 123 w 136"/>
                <a:gd name="T73" fmla="*/ 333 h 388"/>
                <a:gd name="T74" fmla="*/ 118 w 136"/>
                <a:gd name="T75" fmla="*/ 380 h 388"/>
                <a:gd name="T76" fmla="*/ 115 w 136"/>
                <a:gd name="T77" fmla="*/ 380 h 388"/>
                <a:gd name="T78" fmla="*/ 109 w 136"/>
                <a:gd name="T79" fmla="*/ 360 h 388"/>
                <a:gd name="T80" fmla="*/ 119 w 136"/>
                <a:gd name="T81" fmla="*/ 336 h 388"/>
                <a:gd name="T82" fmla="*/ 111 w 136"/>
                <a:gd name="T83" fmla="*/ 323 h 388"/>
                <a:gd name="T84" fmla="*/ 98 w 136"/>
                <a:gd name="T85" fmla="*/ 228 h 388"/>
                <a:gd name="T86" fmla="*/ 86 w 136"/>
                <a:gd name="T87" fmla="*/ 122 h 388"/>
                <a:gd name="T88" fmla="*/ 86 w 136"/>
                <a:gd name="T89" fmla="*/ 105 h 388"/>
                <a:gd name="T90" fmla="*/ 79 w 136"/>
                <a:gd name="T91" fmla="*/ 77 h 388"/>
                <a:gd name="T92" fmla="*/ 79 w 136"/>
                <a:gd name="T93" fmla="*/ 52 h 388"/>
                <a:gd name="T94" fmla="*/ 84 w 136"/>
                <a:gd name="T95" fmla="*/ 80 h 388"/>
                <a:gd name="T96" fmla="*/ 91 w 136"/>
                <a:gd name="T97" fmla="*/ 101 h 388"/>
                <a:gd name="T98" fmla="*/ 8 w 136"/>
                <a:gd name="T99" fmla="*/ 65 h 388"/>
                <a:gd name="T100" fmla="*/ 13 w 136"/>
                <a:gd name="T101" fmla="*/ 99 h 388"/>
                <a:gd name="T102" fmla="*/ 24 w 136"/>
                <a:gd name="T103" fmla="*/ 214 h 388"/>
                <a:gd name="T104" fmla="*/ 19 w 136"/>
                <a:gd name="T105" fmla="*/ 346 h 388"/>
                <a:gd name="T106" fmla="*/ 9 w 136"/>
                <a:gd name="T107" fmla="*/ 368 h 388"/>
                <a:gd name="T108" fmla="*/ 9 w 136"/>
                <a:gd name="T109" fmla="*/ 358 h 388"/>
                <a:gd name="T110" fmla="*/ 13 w 136"/>
                <a:gd name="T111" fmla="*/ 346 h 388"/>
                <a:gd name="T112" fmla="*/ 19 w 136"/>
                <a:gd name="T113" fmla="*/ 215 h 388"/>
                <a:gd name="T114" fmla="*/ 8 w 136"/>
                <a:gd name="T115" fmla="*/ 100 h 388"/>
                <a:gd name="T116" fmla="*/ 4 w 136"/>
                <a:gd name="T117" fmla="*/ 65 h 388"/>
                <a:gd name="T118" fmla="*/ 8 w 136"/>
                <a:gd name="T119" fmla="*/ 6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6" h="388">
                  <a:moveTo>
                    <a:pt x="66" y="0"/>
                  </a:moveTo>
                  <a:cubicBezTo>
                    <a:pt x="65" y="6"/>
                    <a:pt x="65" y="6"/>
                    <a:pt x="65" y="6"/>
                  </a:cubicBezTo>
                  <a:cubicBezTo>
                    <a:pt x="62" y="51"/>
                    <a:pt x="47" y="70"/>
                    <a:pt x="22" y="64"/>
                  </a:cubicBezTo>
                  <a:cubicBezTo>
                    <a:pt x="0" y="60"/>
                    <a:pt x="0" y="60"/>
                    <a:pt x="0" y="60"/>
                  </a:cubicBezTo>
                  <a:cubicBezTo>
                    <a:pt x="7" y="122"/>
                    <a:pt x="7" y="122"/>
                    <a:pt x="7" y="122"/>
                  </a:cubicBezTo>
                  <a:cubicBezTo>
                    <a:pt x="13" y="213"/>
                    <a:pt x="13" y="213"/>
                    <a:pt x="13" y="213"/>
                  </a:cubicBezTo>
                  <a:cubicBezTo>
                    <a:pt x="9" y="293"/>
                    <a:pt x="9" y="293"/>
                    <a:pt x="9" y="293"/>
                  </a:cubicBezTo>
                  <a:cubicBezTo>
                    <a:pt x="9" y="348"/>
                    <a:pt x="9" y="348"/>
                    <a:pt x="9" y="348"/>
                  </a:cubicBezTo>
                  <a:cubicBezTo>
                    <a:pt x="2" y="356"/>
                    <a:pt x="2" y="356"/>
                    <a:pt x="2" y="356"/>
                  </a:cubicBezTo>
                  <a:cubicBezTo>
                    <a:pt x="7" y="380"/>
                    <a:pt x="7" y="380"/>
                    <a:pt x="7" y="380"/>
                  </a:cubicBezTo>
                  <a:cubicBezTo>
                    <a:pt x="28" y="355"/>
                    <a:pt x="28" y="355"/>
                    <a:pt x="28" y="355"/>
                  </a:cubicBezTo>
                  <a:cubicBezTo>
                    <a:pt x="40" y="303"/>
                    <a:pt x="46" y="241"/>
                    <a:pt x="46" y="170"/>
                  </a:cubicBezTo>
                  <a:cubicBezTo>
                    <a:pt x="55" y="95"/>
                    <a:pt x="55" y="95"/>
                    <a:pt x="55" y="95"/>
                  </a:cubicBezTo>
                  <a:cubicBezTo>
                    <a:pt x="77" y="8"/>
                    <a:pt x="77" y="8"/>
                    <a:pt x="77" y="8"/>
                  </a:cubicBezTo>
                  <a:cubicBezTo>
                    <a:pt x="77" y="80"/>
                    <a:pt x="77" y="80"/>
                    <a:pt x="77" y="80"/>
                  </a:cubicBezTo>
                  <a:cubicBezTo>
                    <a:pt x="82" y="105"/>
                    <a:pt x="82" y="105"/>
                    <a:pt x="82" y="105"/>
                  </a:cubicBezTo>
                  <a:cubicBezTo>
                    <a:pt x="91" y="207"/>
                    <a:pt x="91" y="207"/>
                    <a:pt x="91" y="207"/>
                  </a:cubicBezTo>
                  <a:cubicBezTo>
                    <a:pt x="101" y="296"/>
                    <a:pt x="101" y="296"/>
                    <a:pt x="101" y="296"/>
                  </a:cubicBezTo>
                  <a:cubicBezTo>
                    <a:pt x="106" y="329"/>
                    <a:pt x="106" y="329"/>
                    <a:pt x="106" y="329"/>
                  </a:cubicBezTo>
                  <a:cubicBezTo>
                    <a:pt x="112" y="340"/>
                    <a:pt x="112" y="340"/>
                    <a:pt x="112" y="340"/>
                  </a:cubicBezTo>
                  <a:cubicBezTo>
                    <a:pt x="102" y="358"/>
                    <a:pt x="102" y="358"/>
                    <a:pt x="102" y="358"/>
                  </a:cubicBezTo>
                  <a:cubicBezTo>
                    <a:pt x="102" y="370"/>
                    <a:pt x="105" y="380"/>
                    <a:pt x="112" y="388"/>
                  </a:cubicBezTo>
                  <a:cubicBezTo>
                    <a:pt x="113" y="388"/>
                    <a:pt x="113" y="388"/>
                    <a:pt x="113" y="388"/>
                  </a:cubicBezTo>
                  <a:cubicBezTo>
                    <a:pt x="136" y="369"/>
                    <a:pt x="136" y="369"/>
                    <a:pt x="136" y="369"/>
                  </a:cubicBezTo>
                  <a:cubicBezTo>
                    <a:pt x="136" y="338"/>
                    <a:pt x="136" y="338"/>
                    <a:pt x="136" y="338"/>
                  </a:cubicBezTo>
                  <a:cubicBezTo>
                    <a:pt x="123" y="237"/>
                    <a:pt x="123" y="237"/>
                    <a:pt x="123" y="237"/>
                  </a:cubicBezTo>
                  <a:cubicBezTo>
                    <a:pt x="123" y="144"/>
                    <a:pt x="123" y="144"/>
                    <a:pt x="123" y="144"/>
                  </a:cubicBezTo>
                  <a:cubicBezTo>
                    <a:pt x="132" y="62"/>
                    <a:pt x="132" y="62"/>
                    <a:pt x="132" y="62"/>
                  </a:cubicBezTo>
                  <a:cubicBezTo>
                    <a:pt x="125" y="64"/>
                    <a:pt x="125" y="64"/>
                    <a:pt x="125" y="64"/>
                  </a:cubicBezTo>
                  <a:cubicBezTo>
                    <a:pt x="106" y="70"/>
                    <a:pt x="92" y="56"/>
                    <a:pt x="86" y="22"/>
                  </a:cubicBezTo>
                  <a:cubicBezTo>
                    <a:pt x="82" y="0"/>
                    <a:pt x="82" y="0"/>
                    <a:pt x="82" y="0"/>
                  </a:cubicBezTo>
                  <a:cubicBezTo>
                    <a:pt x="66" y="0"/>
                    <a:pt x="66" y="0"/>
                    <a:pt x="66" y="0"/>
                  </a:cubicBezTo>
                  <a:close/>
                  <a:moveTo>
                    <a:pt x="91" y="101"/>
                  </a:moveTo>
                  <a:cubicBezTo>
                    <a:pt x="91" y="121"/>
                    <a:pt x="91" y="121"/>
                    <a:pt x="91" y="121"/>
                  </a:cubicBezTo>
                  <a:cubicBezTo>
                    <a:pt x="102" y="226"/>
                    <a:pt x="102" y="226"/>
                    <a:pt x="102" y="226"/>
                  </a:cubicBezTo>
                  <a:cubicBezTo>
                    <a:pt x="117" y="320"/>
                    <a:pt x="117" y="320"/>
                    <a:pt x="117" y="320"/>
                  </a:cubicBezTo>
                  <a:cubicBezTo>
                    <a:pt x="123" y="333"/>
                    <a:pt x="123" y="333"/>
                    <a:pt x="123" y="333"/>
                  </a:cubicBezTo>
                  <a:cubicBezTo>
                    <a:pt x="117" y="350"/>
                    <a:pt x="116" y="366"/>
                    <a:pt x="118" y="380"/>
                  </a:cubicBezTo>
                  <a:cubicBezTo>
                    <a:pt x="115" y="380"/>
                    <a:pt x="115" y="380"/>
                    <a:pt x="115" y="380"/>
                  </a:cubicBezTo>
                  <a:cubicBezTo>
                    <a:pt x="109" y="360"/>
                    <a:pt x="109" y="360"/>
                    <a:pt x="109" y="360"/>
                  </a:cubicBezTo>
                  <a:cubicBezTo>
                    <a:pt x="119" y="336"/>
                    <a:pt x="119" y="336"/>
                    <a:pt x="119" y="336"/>
                  </a:cubicBezTo>
                  <a:cubicBezTo>
                    <a:pt x="111" y="323"/>
                    <a:pt x="111" y="323"/>
                    <a:pt x="111" y="323"/>
                  </a:cubicBezTo>
                  <a:cubicBezTo>
                    <a:pt x="98" y="228"/>
                    <a:pt x="98" y="228"/>
                    <a:pt x="98" y="228"/>
                  </a:cubicBezTo>
                  <a:cubicBezTo>
                    <a:pt x="86" y="122"/>
                    <a:pt x="86" y="122"/>
                    <a:pt x="86" y="122"/>
                  </a:cubicBezTo>
                  <a:cubicBezTo>
                    <a:pt x="86" y="105"/>
                    <a:pt x="86" y="105"/>
                    <a:pt x="86" y="105"/>
                  </a:cubicBezTo>
                  <a:cubicBezTo>
                    <a:pt x="79" y="77"/>
                    <a:pt x="79" y="77"/>
                    <a:pt x="79" y="77"/>
                  </a:cubicBezTo>
                  <a:cubicBezTo>
                    <a:pt x="79" y="52"/>
                    <a:pt x="79" y="52"/>
                    <a:pt x="79" y="52"/>
                  </a:cubicBezTo>
                  <a:cubicBezTo>
                    <a:pt x="84" y="80"/>
                    <a:pt x="84" y="80"/>
                    <a:pt x="84" y="80"/>
                  </a:cubicBezTo>
                  <a:cubicBezTo>
                    <a:pt x="91" y="101"/>
                    <a:pt x="91" y="101"/>
                    <a:pt x="91" y="101"/>
                  </a:cubicBezTo>
                  <a:close/>
                  <a:moveTo>
                    <a:pt x="8" y="65"/>
                  </a:moveTo>
                  <a:cubicBezTo>
                    <a:pt x="13" y="99"/>
                    <a:pt x="13" y="99"/>
                    <a:pt x="13" y="99"/>
                  </a:cubicBezTo>
                  <a:cubicBezTo>
                    <a:pt x="24" y="214"/>
                    <a:pt x="24" y="214"/>
                    <a:pt x="24" y="214"/>
                  </a:cubicBezTo>
                  <a:cubicBezTo>
                    <a:pt x="19" y="346"/>
                    <a:pt x="19" y="346"/>
                    <a:pt x="19" y="346"/>
                  </a:cubicBezTo>
                  <a:cubicBezTo>
                    <a:pt x="9" y="368"/>
                    <a:pt x="9" y="368"/>
                    <a:pt x="9" y="368"/>
                  </a:cubicBezTo>
                  <a:cubicBezTo>
                    <a:pt x="9" y="358"/>
                    <a:pt x="9" y="358"/>
                    <a:pt x="9" y="358"/>
                  </a:cubicBezTo>
                  <a:cubicBezTo>
                    <a:pt x="13" y="346"/>
                    <a:pt x="13" y="346"/>
                    <a:pt x="13" y="346"/>
                  </a:cubicBezTo>
                  <a:cubicBezTo>
                    <a:pt x="19" y="215"/>
                    <a:pt x="19" y="215"/>
                    <a:pt x="19" y="215"/>
                  </a:cubicBezTo>
                  <a:cubicBezTo>
                    <a:pt x="8" y="100"/>
                    <a:pt x="8" y="100"/>
                    <a:pt x="8" y="100"/>
                  </a:cubicBezTo>
                  <a:cubicBezTo>
                    <a:pt x="4" y="65"/>
                    <a:pt x="4" y="65"/>
                    <a:pt x="4" y="65"/>
                  </a:cubicBezTo>
                  <a:cubicBezTo>
                    <a:pt x="8" y="65"/>
                    <a:pt x="8" y="65"/>
                    <a:pt x="8" y="65"/>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9" name="Freeform 169"/>
            <p:cNvSpPr/>
            <p:nvPr/>
          </p:nvSpPr>
          <p:spPr bwMode="auto">
            <a:xfrm>
              <a:off x="2118265" y="3790178"/>
              <a:ext cx="60735" cy="426290"/>
            </a:xfrm>
            <a:custGeom>
              <a:avLst/>
              <a:gdLst>
                <a:gd name="T0" fmla="*/ 12 w 44"/>
                <a:gd name="T1" fmla="*/ 69 h 328"/>
                <a:gd name="T2" fmla="*/ 12 w 44"/>
                <a:gd name="T3" fmla="*/ 49 h 328"/>
                <a:gd name="T4" fmla="*/ 5 w 44"/>
                <a:gd name="T5" fmla="*/ 28 h 328"/>
                <a:gd name="T6" fmla="*/ 0 w 44"/>
                <a:gd name="T7" fmla="*/ 0 h 328"/>
                <a:gd name="T8" fmla="*/ 0 w 44"/>
                <a:gd name="T9" fmla="*/ 25 h 328"/>
                <a:gd name="T10" fmla="*/ 7 w 44"/>
                <a:gd name="T11" fmla="*/ 53 h 328"/>
                <a:gd name="T12" fmla="*/ 7 w 44"/>
                <a:gd name="T13" fmla="*/ 70 h 328"/>
                <a:gd name="T14" fmla="*/ 19 w 44"/>
                <a:gd name="T15" fmla="*/ 176 h 328"/>
                <a:gd name="T16" fmla="*/ 32 w 44"/>
                <a:gd name="T17" fmla="*/ 271 h 328"/>
                <a:gd name="T18" fmla="*/ 40 w 44"/>
                <a:gd name="T19" fmla="*/ 284 h 328"/>
                <a:gd name="T20" fmla="*/ 30 w 44"/>
                <a:gd name="T21" fmla="*/ 308 h 328"/>
                <a:gd name="T22" fmla="*/ 36 w 44"/>
                <a:gd name="T23" fmla="*/ 328 h 328"/>
                <a:gd name="T24" fmla="*/ 39 w 44"/>
                <a:gd name="T25" fmla="*/ 328 h 328"/>
                <a:gd name="T26" fmla="*/ 44 w 44"/>
                <a:gd name="T27" fmla="*/ 281 h 328"/>
                <a:gd name="T28" fmla="*/ 38 w 44"/>
                <a:gd name="T29" fmla="*/ 268 h 328"/>
                <a:gd name="T30" fmla="*/ 23 w 44"/>
                <a:gd name="T31" fmla="*/ 174 h 328"/>
                <a:gd name="T32" fmla="*/ 12 w 44"/>
                <a:gd name="T33" fmla="*/ 6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4" h="328">
                  <a:moveTo>
                    <a:pt x="12" y="69"/>
                  </a:moveTo>
                  <a:cubicBezTo>
                    <a:pt x="12" y="49"/>
                    <a:pt x="12" y="49"/>
                    <a:pt x="12" y="49"/>
                  </a:cubicBezTo>
                  <a:cubicBezTo>
                    <a:pt x="5" y="28"/>
                    <a:pt x="5" y="28"/>
                    <a:pt x="5" y="28"/>
                  </a:cubicBezTo>
                  <a:cubicBezTo>
                    <a:pt x="0" y="0"/>
                    <a:pt x="0" y="0"/>
                    <a:pt x="0" y="0"/>
                  </a:cubicBezTo>
                  <a:cubicBezTo>
                    <a:pt x="0" y="25"/>
                    <a:pt x="0" y="25"/>
                    <a:pt x="0" y="25"/>
                  </a:cubicBezTo>
                  <a:cubicBezTo>
                    <a:pt x="7" y="53"/>
                    <a:pt x="7" y="53"/>
                    <a:pt x="7" y="53"/>
                  </a:cubicBezTo>
                  <a:cubicBezTo>
                    <a:pt x="7" y="70"/>
                    <a:pt x="7" y="70"/>
                    <a:pt x="7" y="70"/>
                  </a:cubicBezTo>
                  <a:cubicBezTo>
                    <a:pt x="19" y="176"/>
                    <a:pt x="19" y="176"/>
                    <a:pt x="19" y="176"/>
                  </a:cubicBezTo>
                  <a:cubicBezTo>
                    <a:pt x="32" y="271"/>
                    <a:pt x="32" y="271"/>
                    <a:pt x="32" y="271"/>
                  </a:cubicBezTo>
                  <a:cubicBezTo>
                    <a:pt x="40" y="284"/>
                    <a:pt x="40" y="284"/>
                    <a:pt x="40" y="284"/>
                  </a:cubicBezTo>
                  <a:cubicBezTo>
                    <a:pt x="30" y="308"/>
                    <a:pt x="30" y="308"/>
                    <a:pt x="30" y="308"/>
                  </a:cubicBezTo>
                  <a:cubicBezTo>
                    <a:pt x="36" y="328"/>
                    <a:pt x="36" y="328"/>
                    <a:pt x="36" y="328"/>
                  </a:cubicBezTo>
                  <a:cubicBezTo>
                    <a:pt x="39" y="328"/>
                    <a:pt x="39" y="328"/>
                    <a:pt x="39" y="328"/>
                  </a:cubicBezTo>
                  <a:cubicBezTo>
                    <a:pt x="37" y="314"/>
                    <a:pt x="38" y="298"/>
                    <a:pt x="44" y="281"/>
                  </a:cubicBezTo>
                  <a:cubicBezTo>
                    <a:pt x="38" y="268"/>
                    <a:pt x="38" y="268"/>
                    <a:pt x="38" y="268"/>
                  </a:cubicBezTo>
                  <a:cubicBezTo>
                    <a:pt x="23" y="174"/>
                    <a:pt x="23" y="174"/>
                    <a:pt x="23" y="174"/>
                  </a:cubicBezTo>
                  <a:cubicBezTo>
                    <a:pt x="12" y="69"/>
                    <a:pt x="12" y="69"/>
                    <a:pt x="12" y="69"/>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0" name="Freeform 170"/>
            <p:cNvSpPr/>
            <p:nvPr/>
          </p:nvSpPr>
          <p:spPr bwMode="auto">
            <a:xfrm>
              <a:off x="2015130" y="3807366"/>
              <a:ext cx="27503" cy="393058"/>
            </a:xfrm>
            <a:custGeom>
              <a:avLst/>
              <a:gdLst>
                <a:gd name="T0" fmla="*/ 11 w 24"/>
                <a:gd name="T1" fmla="*/ 39 h 343"/>
                <a:gd name="T2" fmla="*/ 5 w 24"/>
                <a:gd name="T3" fmla="*/ 0 h 343"/>
                <a:gd name="T4" fmla="*/ 0 w 24"/>
                <a:gd name="T5" fmla="*/ 0 h 343"/>
                <a:gd name="T6" fmla="*/ 5 w 24"/>
                <a:gd name="T7" fmla="*/ 40 h 343"/>
                <a:gd name="T8" fmla="*/ 18 w 24"/>
                <a:gd name="T9" fmla="*/ 170 h 343"/>
                <a:gd name="T10" fmla="*/ 11 w 24"/>
                <a:gd name="T11" fmla="*/ 318 h 343"/>
                <a:gd name="T12" fmla="*/ 6 w 24"/>
                <a:gd name="T13" fmla="*/ 332 h 343"/>
                <a:gd name="T14" fmla="*/ 6 w 24"/>
                <a:gd name="T15" fmla="*/ 343 h 343"/>
                <a:gd name="T16" fmla="*/ 18 w 24"/>
                <a:gd name="T17" fmla="*/ 318 h 343"/>
                <a:gd name="T18" fmla="*/ 24 w 24"/>
                <a:gd name="T19" fmla="*/ 169 h 343"/>
                <a:gd name="T20" fmla="*/ 11 w 24"/>
                <a:gd name="T21" fmla="*/ 39 h 343"/>
                <a:gd name="T22" fmla="*/ 11 w 24"/>
                <a:gd name="T23" fmla="*/ 3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43">
                  <a:moveTo>
                    <a:pt x="11" y="39"/>
                  </a:moveTo>
                  <a:lnTo>
                    <a:pt x="5" y="0"/>
                  </a:lnTo>
                  <a:lnTo>
                    <a:pt x="0" y="0"/>
                  </a:lnTo>
                  <a:lnTo>
                    <a:pt x="5" y="40"/>
                  </a:lnTo>
                  <a:lnTo>
                    <a:pt x="18" y="170"/>
                  </a:lnTo>
                  <a:lnTo>
                    <a:pt x="11" y="318"/>
                  </a:lnTo>
                  <a:lnTo>
                    <a:pt x="6" y="332"/>
                  </a:lnTo>
                  <a:lnTo>
                    <a:pt x="6" y="343"/>
                  </a:lnTo>
                  <a:lnTo>
                    <a:pt x="18" y="318"/>
                  </a:lnTo>
                  <a:lnTo>
                    <a:pt x="24" y="169"/>
                  </a:lnTo>
                  <a:lnTo>
                    <a:pt x="11" y="39"/>
                  </a:lnTo>
                  <a:lnTo>
                    <a:pt x="11" y="39"/>
                  </a:ln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1" name="Freeform 171"/>
            <p:cNvSpPr/>
            <p:nvPr/>
          </p:nvSpPr>
          <p:spPr bwMode="auto">
            <a:xfrm>
              <a:off x="2179000" y="3504837"/>
              <a:ext cx="44692" cy="18335"/>
            </a:xfrm>
            <a:custGeom>
              <a:avLst/>
              <a:gdLst>
                <a:gd name="T0" fmla="*/ 31 w 33"/>
                <a:gd name="T1" fmla="*/ 3 h 14"/>
                <a:gd name="T2" fmla="*/ 33 w 33"/>
                <a:gd name="T3" fmla="*/ 0 h 14"/>
                <a:gd name="T4" fmla="*/ 12 w 33"/>
                <a:gd name="T5" fmla="*/ 0 h 14"/>
                <a:gd name="T6" fmla="*/ 0 w 33"/>
                <a:gd name="T7" fmla="*/ 14 h 14"/>
                <a:gd name="T8" fmla="*/ 12 w 33"/>
                <a:gd name="T9" fmla="*/ 4 h 14"/>
                <a:gd name="T10" fmla="*/ 31 w 33"/>
                <a:gd name="T11" fmla="*/ 3 h 14"/>
              </a:gdLst>
              <a:ahLst/>
              <a:cxnLst>
                <a:cxn ang="0">
                  <a:pos x="T0" y="T1"/>
                </a:cxn>
                <a:cxn ang="0">
                  <a:pos x="T2" y="T3"/>
                </a:cxn>
                <a:cxn ang="0">
                  <a:pos x="T4" y="T5"/>
                </a:cxn>
                <a:cxn ang="0">
                  <a:pos x="T6" y="T7"/>
                </a:cxn>
                <a:cxn ang="0">
                  <a:pos x="T8" y="T9"/>
                </a:cxn>
                <a:cxn ang="0">
                  <a:pos x="T10" y="T11"/>
                </a:cxn>
              </a:cxnLst>
              <a:rect l="0" t="0" r="r" b="b"/>
              <a:pathLst>
                <a:path w="33" h="14">
                  <a:moveTo>
                    <a:pt x="31" y="3"/>
                  </a:moveTo>
                  <a:cubicBezTo>
                    <a:pt x="32" y="2"/>
                    <a:pt x="32" y="1"/>
                    <a:pt x="33" y="0"/>
                  </a:cubicBezTo>
                  <a:cubicBezTo>
                    <a:pt x="12" y="0"/>
                    <a:pt x="12" y="0"/>
                    <a:pt x="12" y="0"/>
                  </a:cubicBezTo>
                  <a:cubicBezTo>
                    <a:pt x="0" y="14"/>
                    <a:pt x="0" y="14"/>
                    <a:pt x="0" y="14"/>
                  </a:cubicBezTo>
                  <a:cubicBezTo>
                    <a:pt x="12" y="4"/>
                    <a:pt x="12" y="4"/>
                    <a:pt x="12" y="4"/>
                  </a:cubicBezTo>
                  <a:cubicBezTo>
                    <a:pt x="31" y="3"/>
                    <a:pt x="31" y="3"/>
                    <a:pt x="31"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2" name="Freeform 172"/>
            <p:cNvSpPr/>
            <p:nvPr/>
          </p:nvSpPr>
          <p:spPr bwMode="auto">
            <a:xfrm>
              <a:off x="2179000" y="3508275"/>
              <a:ext cx="46984" cy="14898"/>
            </a:xfrm>
            <a:custGeom>
              <a:avLst/>
              <a:gdLst>
                <a:gd name="T0" fmla="*/ 35 w 35"/>
                <a:gd name="T1" fmla="*/ 0 h 12"/>
                <a:gd name="T2" fmla="*/ 31 w 35"/>
                <a:gd name="T3" fmla="*/ 1 h 12"/>
                <a:gd name="T4" fmla="*/ 12 w 35"/>
                <a:gd name="T5" fmla="*/ 2 h 12"/>
                <a:gd name="T6" fmla="*/ 0 w 35"/>
                <a:gd name="T7" fmla="*/ 12 h 12"/>
                <a:gd name="T8" fmla="*/ 5 w 35"/>
                <a:gd name="T9" fmla="*/ 11 h 12"/>
                <a:gd name="T10" fmla="*/ 9 w 35"/>
                <a:gd name="T11" fmla="*/ 6 h 12"/>
                <a:gd name="T12" fmla="*/ 12 w 35"/>
                <a:gd name="T13" fmla="*/ 4 h 12"/>
                <a:gd name="T14" fmla="*/ 34 w 35"/>
                <a:gd name="T15" fmla="*/ 3 h 12"/>
                <a:gd name="T16" fmla="*/ 35 w 3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12">
                  <a:moveTo>
                    <a:pt x="35" y="0"/>
                  </a:moveTo>
                  <a:cubicBezTo>
                    <a:pt x="31" y="1"/>
                    <a:pt x="31" y="1"/>
                    <a:pt x="31" y="1"/>
                  </a:cubicBezTo>
                  <a:cubicBezTo>
                    <a:pt x="12" y="2"/>
                    <a:pt x="12" y="2"/>
                    <a:pt x="12" y="2"/>
                  </a:cubicBezTo>
                  <a:cubicBezTo>
                    <a:pt x="0" y="12"/>
                    <a:pt x="0" y="12"/>
                    <a:pt x="0" y="12"/>
                  </a:cubicBezTo>
                  <a:cubicBezTo>
                    <a:pt x="5" y="11"/>
                    <a:pt x="5" y="11"/>
                    <a:pt x="5" y="11"/>
                  </a:cubicBezTo>
                  <a:cubicBezTo>
                    <a:pt x="9" y="6"/>
                    <a:pt x="9" y="6"/>
                    <a:pt x="9" y="6"/>
                  </a:cubicBezTo>
                  <a:cubicBezTo>
                    <a:pt x="12" y="4"/>
                    <a:pt x="12" y="4"/>
                    <a:pt x="12" y="4"/>
                  </a:cubicBezTo>
                  <a:cubicBezTo>
                    <a:pt x="34" y="3"/>
                    <a:pt x="34" y="3"/>
                    <a:pt x="34" y="3"/>
                  </a:cubicBezTo>
                  <a:cubicBezTo>
                    <a:pt x="34" y="2"/>
                    <a:pt x="35" y="1"/>
                    <a:pt x="35" y="0"/>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3" name="Freeform 173"/>
            <p:cNvSpPr/>
            <p:nvPr/>
          </p:nvSpPr>
          <p:spPr bwMode="auto">
            <a:xfrm>
              <a:off x="2185875" y="3511711"/>
              <a:ext cx="38962" cy="10314"/>
            </a:xfrm>
            <a:custGeom>
              <a:avLst/>
              <a:gdLst>
                <a:gd name="T0" fmla="*/ 23 w 29"/>
                <a:gd name="T1" fmla="*/ 3 h 8"/>
                <a:gd name="T2" fmla="*/ 29 w 29"/>
                <a:gd name="T3" fmla="*/ 0 h 8"/>
                <a:gd name="T4" fmla="*/ 7 w 29"/>
                <a:gd name="T5" fmla="*/ 1 h 8"/>
                <a:gd name="T6" fmla="*/ 4 w 29"/>
                <a:gd name="T7" fmla="*/ 3 h 8"/>
                <a:gd name="T8" fmla="*/ 0 w 29"/>
                <a:gd name="T9" fmla="*/ 8 h 8"/>
                <a:gd name="T10" fmla="*/ 4 w 29"/>
                <a:gd name="T11" fmla="*/ 4 h 8"/>
                <a:gd name="T12" fmla="*/ 23 w 2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3" y="3"/>
                  </a:moveTo>
                  <a:cubicBezTo>
                    <a:pt x="26" y="3"/>
                    <a:pt x="28" y="2"/>
                    <a:pt x="29" y="0"/>
                  </a:cubicBezTo>
                  <a:cubicBezTo>
                    <a:pt x="7" y="1"/>
                    <a:pt x="7" y="1"/>
                    <a:pt x="7" y="1"/>
                  </a:cubicBezTo>
                  <a:cubicBezTo>
                    <a:pt x="4" y="3"/>
                    <a:pt x="4" y="3"/>
                    <a:pt x="4" y="3"/>
                  </a:cubicBezTo>
                  <a:cubicBezTo>
                    <a:pt x="0" y="8"/>
                    <a:pt x="0" y="8"/>
                    <a:pt x="0" y="8"/>
                  </a:cubicBezTo>
                  <a:cubicBezTo>
                    <a:pt x="4" y="4"/>
                    <a:pt x="4" y="4"/>
                    <a:pt x="4" y="4"/>
                  </a:cubicBezTo>
                  <a:cubicBezTo>
                    <a:pt x="11" y="2"/>
                    <a:pt x="17" y="1"/>
                    <a:pt x="23" y="3"/>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4" name="Freeform 174"/>
            <p:cNvSpPr/>
            <p:nvPr/>
          </p:nvSpPr>
          <p:spPr bwMode="auto">
            <a:xfrm>
              <a:off x="2185875" y="3512858"/>
              <a:ext cx="30941" cy="9168"/>
            </a:xfrm>
            <a:custGeom>
              <a:avLst/>
              <a:gdLst>
                <a:gd name="T0" fmla="*/ 22 w 23"/>
                <a:gd name="T1" fmla="*/ 3 h 7"/>
                <a:gd name="T2" fmla="*/ 23 w 23"/>
                <a:gd name="T3" fmla="*/ 2 h 7"/>
                <a:gd name="T4" fmla="*/ 4 w 23"/>
                <a:gd name="T5" fmla="*/ 3 h 7"/>
                <a:gd name="T6" fmla="*/ 0 w 23"/>
                <a:gd name="T7" fmla="*/ 7 h 7"/>
                <a:gd name="T8" fmla="*/ 1 w 23"/>
                <a:gd name="T9" fmla="*/ 7 h 7"/>
                <a:gd name="T10" fmla="*/ 22 w 23"/>
                <a:gd name="T11" fmla="*/ 3 h 7"/>
              </a:gdLst>
              <a:ahLst/>
              <a:cxnLst>
                <a:cxn ang="0">
                  <a:pos x="T0" y="T1"/>
                </a:cxn>
                <a:cxn ang="0">
                  <a:pos x="T2" y="T3"/>
                </a:cxn>
                <a:cxn ang="0">
                  <a:pos x="T4" y="T5"/>
                </a:cxn>
                <a:cxn ang="0">
                  <a:pos x="T6" y="T7"/>
                </a:cxn>
                <a:cxn ang="0">
                  <a:pos x="T8" y="T9"/>
                </a:cxn>
                <a:cxn ang="0">
                  <a:pos x="T10" y="T11"/>
                </a:cxn>
              </a:cxnLst>
              <a:rect l="0" t="0" r="r" b="b"/>
              <a:pathLst>
                <a:path w="23" h="7">
                  <a:moveTo>
                    <a:pt x="22" y="3"/>
                  </a:moveTo>
                  <a:cubicBezTo>
                    <a:pt x="22" y="3"/>
                    <a:pt x="23" y="3"/>
                    <a:pt x="23" y="2"/>
                  </a:cubicBezTo>
                  <a:cubicBezTo>
                    <a:pt x="17" y="0"/>
                    <a:pt x="11" y="1"/>
                    <a:pt x="4" y="3"/>
                  </a:cubicBezTo>
                  <a:cubicBezTo>
                    <a:pt x="0" y="7"/>
                    <a:pt x="0" y="7"/>
                    <a:pt x="0" y="7"/>
                  </a:cubicBezTo>
                  <a:cubicBezTo>
                    <a:pt x="0" y="7"/>
                    <a:pt x="1" y="7"/>
                    <a:pt x="1" y="7"/>
                  </a:cubicBezTo>
                  <a:cubicBezTo>
                    <a:pt x="22" y="3"/>
                    <a:pt x="22" y="3"/>
                    <a:pt x="22" y="3"/>
                  </a:cubicBezTo>
                  <a:close/>
                </a:path>
              </a:pathLst>
            </a:custGeom>
            <a:solidFill>
              <a:srgbClr val="E2B9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5" name="Freeform 175"/>
            <p:cNvSpPr/>
            <p:nvPr/>
          </p:nvSpPr>
          <p:spPr bwMode="auto">
            <a:xfrm>
              <a:off x="2187020" y="3517441"/>
              <a:ext cx="28649" cy="6876"/>
            </a:xfrm>
            <a:custGeom>
              <a:avLst/>
              <a:gdLst>
                <a:gd name="T0" fmla="*/ 20 w 21"/>
                <a:gd name="T1" fmla="*/ 1 h 6"/>
                <a:gd name="T2" fmla="*/ 21 w 21"/>
                <a:gd name="T3" fmla="*/ 0 h 6"/>
                <a:gd name="T4" fmla="*/ 0 w 21"/>
                <a:gd name="T5" fmla="*/ 4 h 6"/>
                <a:gd name="T6" fmla="*/ 20 w 21"/>
                <a:gd name="T7" fmla="*/ 1 h 6"/>
              </a:gdLst>
              <a:ahLst/>
              <a:cxnLst>
                <a:cxn ang="0">
                  <a:pos x="T0" y="T1"/>
                </a:cxn>
                <a:cxn ang="0">
                  <a:pos x="T2" y="T3"/>
                </a:cxn>
                <a:cxn ang="0">
                  <a:pos x="T4" y="T5"/>
                </a:cxn>
                <a:cxn ang="0">
                  <a:pos x="T6" y="T7"/>
                </a:cxn>
              </a:cxnLst>
              <a:rect l="0" t="0" r="r" b="b"/>
              <a:pathLst>
                <a:path w="21" h="6">
                  <a:moveTo>
                    <a:pt x="20" y="1"/>
                  </a:moveTo>
                  <a:cubicBezTo>
                    <a:pt x="20" y="1"/>
                    <a:pt x="20" y="1"/>
                    <a:pt x="21" y="0"/>
                  </a:cubicBezTo>
                  <a:cubicBezTo>
                    <a:pt x="0" y="4"/>
                    <a:pt x="0" y="4"/>
                    <a:pt x="0" y="4"/>
                  </a:cubicBezTo>
                  <a:cubicBezTo>
                    <a:pt x="8" y="6"/>
                    <a:pt x="15" y="4"/>
                    <a:pt x="20" y="1"/>
                  </a:cubicBezTo>
                  <a:close/>
                </a:path>
              </a:pathLst>
            </a:custGeom>
            <a:solidFill>
              <a:srgbClr val="B68B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6" name="Freeform 176"/>
            <p:cNvSpPr/>
            <p:nvPr/>
          </p:nvSpPr>
          <p:spPr bwMode="auto">
            <a:xfrm>
              <a:off x="2145766" y="3589634"/>
              <a:ext cx="6876" cy="11459"/>
            </a:xfrm>
            <a:custGeom>
              <a:avLst/>
              <a:gdLst>
                <a:gd name="T0" fmla="*/ 0 w 5"/>
                <a:gd name="T1" fmla="*/ 9 h 9"/>
                <a:gd name="T2" fmla="*/ 5 w 5"/>
                <a:gd name="T3" fmla="*/ 9 h 9"/>
                <a:gd name="T4" fmla="*/ 5 w 5"/>
                <a:gd name="T5" fmla="*/ 0 h 9"/>
                <a:gd name="T6" fmla="*/ 0 w 5"/>
                <a:gd name="T7" fmla="*/ 0 h 9"/>
                <a:gd name="T8" fmla="*/ 0 w 5"/>
                <a:gd name="T9" fmla="*/ 9 h 9"/>
              </a:gdLst>
              <a:ahLst/>
              <a:cxnLst>
                <a:cxn ang="0">
                  <a:pos x="T0" y="T1"/>
                </a:cxn>
                <a:cxn ang="0">
                  <a:pos x="T2" y="T3"/>
                </a:cxn>
                <a:cxn ang="0">
                  <a:pos x="T4" y="T5"/>
                </a:cxn>
                <a:cxn ang="0">
                  <a:pos x="T6" y="T7"/>
                </a:cxn>
                <a:cxn ang="0">
                  <a:pos x="T8" y="T9"/>
                </a:cxn>
              </a:cxnLst>
              <a:rect l="0" t="0" r="r" b="b"/>
              <a:pathLst>
                <a:path w="5" h="9">
                  <a:moveTo>
                    <a:pt x="0" y="9"/>
                  </a:moveTo>
                  <a:cubicBezTo>
                    <a:pt x="5" y="9"/>
                    <a:pt x="5" y="9"/>
                    <a:pt x="5" y="9"/>
                  </a:cubicBezTo>
                  <a:cubicBezTo>
                    <a:pt x="5" y="0"/>
                    <a:pt x="5" y="0"/>
                    <a:pt x="5" y="0"/>
                  </a:cubicBezTo>
                  <a:cubicBezTo>
                    <a:pt x="4" y="0"/>
                    <a:pt x="2" y="0"/>
                    <a:pt x="0" y="0"/>
                  </a:cubicBezTo>
                  <a:cubicBezTo>
                    <a:pt x="0" y="9"/>
                    <a:pt x="0" y="9"/>
                    <a:pt x="0" y="9"/>
                  </a:cubicBezTo>
                  <a:close/>
                </a:path>
              </a:pathLst>
            </a:custGeom>
            <a:solidFill>
              <a:srgbClr val="C8C8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7" name="Freeform 177"/>
            <p:cNvSpPr/>
            <p:nvPr/>
          </p:nvSpPr>
          <p:spPr bwMode="auto">
            <a:xfrm>
              <a:off x="1999086" y="3734023"/>
              <a:ext cx="115740" cy="537446"/>
            </a:xfrm>
            <a:custGeom>
              <a:avLst/>
              <a:gdLst>
                <a:gd name="T0" fmla="*/ 77 w 85"/>
                <a:gd name="T1" fmla="*/ 104 h 415"/>
                <a:gd name="T2" fmla="*/ 85 w 85"/>
                <a:gd name="T3" fmla="*/ 72 h 415"/>
                <a:gd name="T4" fmla="*/ 85 w 85"/>
                <a:gd name="T5" fmla="*/ 0 h 415"/>
                <a:gd name="T6" fmla="*/ 63 w 85"/>
                <a:gd name="T7" fmla="*/ 87 h 415"/>
                <a:gd name="T8" fmla="*/ 54 w 85"/>
                <a:gd name="T9" fmla="*/ 162 h 415"/>
                <a:gd name="T10" fmla="*/ 36 w 85"/>
                <a:gd name="T11" fmla="*/ 347 h 415"/>
                <a:gd name="T12" fmla="*/ 15 w 85"/>
                <a:gd name="T13" fmla="*/ 372 h 415"/>
                <a:gd name="T14" fmla="*/ 8 w 85"/>
                <a:gd name="T15" fmla="*/ 388 h 415"/>
                <a:gd name="T16" fmla="*/ 3 w 85"/>
                <a:gd name="T17" fmla="*/ 413 h 415"/>
                <a:gd name="T18" fmla="*/ 16 w 85"/>
                <a:gd name="T19" fmla="*/ 415 h 415"/>
                <a:gd name="T20" fmla="*/ 43 w 85"/>
                <a:gd name="T21" fmla="*/ 405 h 415"/>
                <a:gd name="T22" fmla="*/ 43 w 85"/>
                <a:gd name="T23" fmla="*/ 395 h 415"/>
                <a:gd name="T24" fmla="*/ 53 w 85"/>
                <a:gd name="T25" fmla="*/ 395 h 415"/>
                <a:gd name="T26" fmla="*/ 52 w 85"/>
                <a:gd name="T27" fmla="*/ 355 h 415"/>
                <a:gd name="T28" fmla="*/ 67 w 85"/>
                <a:gd name="T29" fmla="*/ 310 h 415"/>
                <a:gd name="T30" fmla="*/ 66 w 85"/>
                <a:gd name="T31" fmla="*/ 306 h 415"/>
                <a:gd name="T32" fmla="*/ 67 w 85"/>
                <a:gd name="T33" fmla="*/ 203 h 415"/>
                <a:gd name="T34" fmla="*/ 77 w 85"/>
                <a:gd name="T35" fmla="*/ 104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415">
                  <a:moveTo>
                    <a:pt x="77" y="104"/>
                  </a:moveTo>
                  <a:cubicBezTo>
                    <a:pt x="85" y="72"/>
                    <a:pt x="85" y="72"/>
                    <a:pt x="85" y="72"/>
                  </a:cubicBezTo>
                  <a:cubicBezTo>
                    <a:pt x="85" y="0"/>
                    <a:pt x="85" y="0"/>
                    <a:pt x="85" y="0"/>
                  </a:cubicBezTo>
                  <a:cubicBezTo>
                    <a:pt x="63" y="87"/>
                    <a:pt x="63" y="87"/>
                    <a:pt x="63" y="87"/>
                  </a:cubicBezTo>
                  <a:cubicBezTo>
                    <a:pt x="54" y="162"/>
                    <a:pt x="54" y="162"/>
                    <a:pt x="54" y="162"/>
                  </a:cubicBezTo>
                  <a:cubicBezTo>
                    <a:pt x="54" y="233"/>
                    <a:pt x="48" y="295"/>
                    <a:pt x="36" y="347"/>
                  </a:cubicBezTo>
                  <a:cubicBezTo>
                    <a:pt x="15" y="372"/>
                    <a:pt x="15" y="372"/>
                    <a:pt x="15" y="372"/>
                  </a:cubicBezTo>
                  <a:cubicBezTo>
                    <a:pt x="8" y="388"/>
                    <a:pt x="8" y="388"/>
                    <a:pt x="8" y="388"/>
                  </a:cubicBezTo>
                  <a:cubicBezTo>
                    <a:pt x="2" y="397"/>
                    <a:pt x="0" y="405"/>
                    <a:pt x="3" y="413"/>
                  </a:cubicBezTo>
                  <a:cubicBezTo>
                    <a:pt x="7" y="414"/>
                    <a:pt x="12" y="415"/>
                    <a:pt x="16" y="415"/>
                  </a:cubicBezTo>
                  <a:cubicBezTo>
                    <a:pt x="25" y="415"/>
                    <a:pt x="34" y="411"/>
                    <a:pt x="43" y="405"/>
                  </a:cubicBezTo>
                  <a:cubicBezTo>
                    <a:pt x="43" y="395"/>
                    <a:pt x="43" y="395"/>
                    <a:pt x="43" y="395"/>
                  </a:cubicBezTo>
                  <a:cubicBezTo>
                    <a:pt x="53" y="395"/>
                    <a:pt x="53" y="395"/>
                    <a:pt x="53" y="395"/>
                  </a:cubicBezTo>
                  <a:cubicBezTo>
                    <a:pt x="52" y="355"/>
                    <a:pt x="52" y="355"/>
                    <a:pt x="52" y="355"/>
                  </a:cubicBezTo>
                  <a:cubicBezTo>
                    <a:pt x="61" y="346"/>
                    <a:pt x="66" y="331"/>
                    <a:pt x="67" y="310"/>
                  </a:cubicBezTo>
                  <a:cubicBezTo>
                    <a:pt x="66" y="308"/>
                    <a:pt x="66" y="307"/>
                    <a:pt x="66" y="306"/>
                  </a:cubicBezTo>
                  <a:cubicBezTo>
                    <a:pt x="64" y="272"/>
                    <a:pt x="64" y="238"/>
                    <a:pt x="67" y="203"/>
                  </a:cubicBezTo>
                  <a:cubicBezTo>
                    <a:pt x="77" y="104"/>
                    <a:pt x="77" y="104"/>
                    <a:pt x="77" y="10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18" name="Text Box 11"/>
          <p:cNvSpPr txBox="1">
            <a:spLocks noChangeArrowheads="1"/>
          </p:cNvSpPr>
          <p:nvPr/>
        </p:nvSpPr>
        <p:spPr bwMode="auto">
          <a:xfrm>
            <a:off x="950884" y="1988840"/>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这里填写小标题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9" name="矩形 218"/>
          <p:cNvSpPr/>
          <p:nvPr/>
        </p:nvSpPr>
        <p:spPr>
          <a:xfrm>
            <a:off x="952272" y="2466533"/>
            <a:ext cx="2599180" cy="1217427"/>
          </a:xfrm>
          <a:prstGeom prst="rect">
            <a:avLst/>
          </a:prstGeom>
        </p:spPr>
        <p:txBody>
          <a:bodyPr wrap="square" lIns="121908" tIns="60954" rIns="121908" bIns="60954">
            <a:spAutoFit/>
          </a:bodyPr>
          <a:lstStyle/>
          <a:p>
            <a:pPr algn="just">
              <a:lnSpc>
                <a:spcPts val="21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本套图表使用了主题色设置，可以更换您喜欢的颜色，大家可以联系作者索取获得主题色使用的教程。</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20" name="直接连接符 219"/>
          <p:cNvCxnSpPr/>
          <p:nvPr/>
        </p:nvCxnSpPr>
        <p:spPr>
          <a:xfrm>
            <a:off x="912099" y="2432083"/>
            <a:ext cx="370936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21" name="Text Box 11"/>
          <p:cNvSpPr txBox="1">
            <a:spLocks noChangeArrowheads="1"/>
          </p:cNvSpPr>
          <p:nvPr/>
        </p:nvSpPr>
        <p:spPr bwMode="auto">
          <a:xfrm>
            <a:off x="950884" y="3803956"/>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这里填写小标题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2" name="矩形 221"/>
          <p:cNvSpPr/>
          <p:nvPr/>
        </p:nvSpPr>
        <p:spPr>
          <a:xfrm>
            <a:off x="952272" y="4281649"/>
            <a:ext cx="2599180" cy="1217427"/>
          </a:xfrm>
          <a:prstGeom prst="rect">
            <a:avLst/>
          </a:prstGeom>
        </p:spPr>
        <p:txBody>
          <a:bodyPr wrap="square" lIns="121908" tIns="60954" rIns="121908" bIns="60954">
            <a:spAutoFit/>
          </a:bodyPr>
          <a:lstStyle/>
          <a:p>
            <a:pPr algn="just">
              <a:lnSpc>
                <a:spcPts val="21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本套图表使用了主题色设置，可以更换您喜欢的颜色，大家可以联系作者索取获得主题色使用的教程。</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3" name="Text Box 11"/>
          <p:cNvSpPr txBox="1">
            <a:spLocks noChangeArrowheads="1"/>
          </p:cNvSpPr>
          <p:nvPr/>
        </p:nvSpPr>
        <p:spPr bwMode="auto">
          <a:xfrm>
            <a:off x="9267772" y="1988840"/>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这里填写小标题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4" name="矩形 223"/>
          <p:cNvSpPr/>
          <p:nvPr/>
        </p:nvSpPr>
        <p:spPr>
          <a:xfrm>
            <a:off x="8588554" y="2466533"/>
            <a:ext cx="2599180" cy="1217427"/>
          </a:xfrm>
          <a:prstGeom prst="rect">
            <a:avLst/>
          </a:prstGeom>
        </p:spPr>
        <p:txBody>
          <a:bodyPr wrap="square" lIns="121908" tIns="60954" rIns="121908" bIns="60954">
            <a:spAutoFit/>
          </a:bodyPr>
          <a:lstStyle/>
          <a:p>
            <a:pPr algn="just">
              <a:lnSpc>
                <a:spcPts val="21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本套图表使用了主题色设置，可以更换您喜欢的颜色，大家可以联系作者索取获得主题色使用的教程。</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25" name="直接连接符 224"/>
          <p:cNvCxnSpPr/>
          <p:nvPr/>
        </p:nvCxnSpPr>
        <p:spPr>
          <a:xfrm>
            <a:off x="7535973" y="2432083"/>
            <a:ext cx="370936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26" name="Text Box 11"/>
          <p:cNvSpPr txBox="1">
            <a:spLocks noChangeArrowheads="1"/>
          </p:cNvSpPr>
          <p:nvPr/>
        </p:nvSpPr>
        <p:spPr bwMode="auto">
          <a:xfrm>
            <a:off x="9267772" y="3803956"/>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这里填写小标题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7" name="矩形 226"/>
          <p:cNvSpPr/>
          <p:nvPr/>
        </p:nvSpPr>
        <p:spPr>
          <a:xfrm>
            <a:off x="8588554" y="4281649"/>
            <a:ext cx="2599180" cy="1217427"/>
          </a:xfrm>
          <a:prstGeom prst="rect">
            <a:avLst/>
          </a:prstGeom>
        </p:spPr>
        <p:txBody>
          <a:bodyPr wrap="square" lIns="121908" tIns="60954" rIns="121908" bIns="60954">
            <a:spAutoFit/>
          </a:bodyPr>
          <a:lstStyle/>
          <a:p>
            <a:pPr algn="just">
              <a:lnSpc>
                <a:spcPts val="21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本套图表使用了主题色设置，可以更换您喜欢的颜色，大家可以联系作者索取获得主题色使用的教程。</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28" name="组合 227"/>
          <p:cNvGrpSpPr/>
          <p:nvPr/>
        </p:nvGrpSpPr>
        <p:grpSpPr>
          <a:xfrm>
            <a:off x="4467371" y="2242301"/>
            <a:ext cx="1952058" cy="1551555"/>
            <a:chOff x="3350369" y="1860766"/>
            <a:chExt cx="1464234" cy="1163666"/>
          </a:xfrm>
        </p:grpSpPr>
        <p:grpSp>
          <p:nvGrpSpPr>
            <p:cNvPr id="229" name="组合 228"/>
            <p:cNvGrpSpPr/>
            <p:nvPr/>
          </p:nvGrpSpPr>
          <p:grpSpPr>
            <a:xfrm rot="8946549">
              <a:off x="3350369" y="1860766"/>
              <a:ext cx="1464234" cy="1163666"/>
              <a:chOff x="2894517" y="1579136"/>
              <a:chExt cx="2716910" cy="2159202"/>
            </a:xfrm>
          </p:grpSpPr>
          <p:sp>
            <p:nvSpPr>
              <p:cNvPr id="231" name="矩形 3"/>
              <p:cNvSpPr/>
              <p:nvPr/>
            </p:nvSpPr>
            <p:spPr>
              <a:xfrm>
                <a:off x="3465221" y="2751610"/>
                <a:ext cx="974312" cy="624981"/>
              </a:xfrm>
              <a:custGeom>
                <a:avLst/>
                <a:gdLst>
                  <a:gd name="connsiteX0" fmla="*/ 0 w 1150258"/>
                  <a:gd name="connsiteY0" fmla="*/ 0 h 576064"/>
                  <a:gd name="connsiteX1" fmla="*/ 1150258 w 1150258"/>
                  <a:gd name="connsiteY1" fmla="*/ 0 h 576064"/>
                  <a:gd name="connsiteX2" fmla="*/ 1150258 w 1150258"/>
                  <a:gd name="connsiteY2" fmla="*/ 576064 h 576064"/>
                  <a:gd name="connsiteX3" fmla="*/ 0 w 1150258"/>
                  <a:gd name="connsiteY3" fmla="*/ 576064 h 576064"/>
                  <a:gd name="connsiteX4" fmla="*/ 0 w 1150258"/>
                  <a:gd name="connsiteY4" fmla="*/ 0 h 576064"/>
                  <a:gd name="connsiteX0-1" fmla="*/ 0 w 1150258"/>
                  <a:gd name="connsiteY0-2" fmla="*/ 0 h 586396"/>
                  <a:gd name="connsiteX1-3" fmla="*/ 1150258 w 1150258"/>
                  <a:gd name="connsiteY1-4" fmla="*/ 0 h 586396"/>
                  <a:gd name="connsiteX2-5" fmla="*/ 881620 w 1150258"/>
                  <a:gd name="connsiteY2-6" fmla="*/ 586396 h 586396"/>
                  <a:gd name="connsiteX3-7" fmla="*/ 0 w 1150258"/>
                  <a:gd name="connsiteY3-8" fmla="*/ 576064 h 586396"/>
                  <a:gd name="connsiteX4-9" fmla="*/ 0 w 1150258"/>
                  <a:gd name="connsiteY4-10" fmla="*/ 0 h 586396"/>
                  <a:gd name="connsiteX0-11" fmla="*/ 87824 w 1238082"/>
                  <a:gd name="connsiteY0-12" fmla="*/ 0 h 601895"/>
                  <a:gd name="connsiteX1-13" fmla="*/ 1238082 w 1238082"/>
                  <a:gd name="connsiteY1-14" fmla="*/ 0 h 601895"/>
                  <a:gd name="connsiteX2-15" fmla="*/ 969444 w 1238082"/>
                  <a:gd name="connsiteY2-16" fmla="*/ 586396 h 601895"/>
                  <a:gd name="connsiteX3-17" fmla="*/ 0 w 1238082"/>
                  <a:gd name="connsiteY3-18" fmla="*/ 601895 h 601895"/>
                  <a:gd name="connsiteX4-19" fmla="*/ 87824 w 1238082"/>
                  <a:gd name="connsiteY4-20" fmla="*/ 0 h 601895"/>
                  <a:gd name="connsiteX0-21" fmla="*/ 87824 w 1238082"/>
                  <a:gd name="connsiteY0-22" fmla="*/ 0 h 612227"/>
                  <a:gd name="connsiteX1-23" fmla="*/ 1238082 w 1238082"/>
                  <a:gd name="connsiteY1-24" fmla="*/ 0 h 612227"/>
                  <a:gd name="connsiteX2-25" fmla="*/ 959112 w 1238082"/>
                  <a:gd name="connsiteY2-26" fmla="*/ 612227 h 612227"/>
                  <a:gd name="connsiteX3-27" fmla="*/ 0 w 1238082"/>
                  <a:gd name="connsiteY3-28" fmla="*/ 601895 h 612227"/>
                  <a:gd name="connsiteX4-29" fmla="*/ 87824 w 1238082"/>
                  <a:gd name="connsiteY4-30" fmla="*/ 0 h 612227"/>
                  <a:gd name="connsiteX0-31" fmla="*/ 87824 w 959112"/>
                  <a:gd name="connsiteY0-32" fmla="*/ 36163 h 648390"/>
                  <a:gd name="connsiteX1-33" fmla="*/ 959112 w 959112"/>
                  <a:gd name="connsiteY1-34" fmla="*/ 0 h 648390"/>
                  <a:gd name="connsiteX2-35" fmla="*/ 959112 w 959112"/>
                  <a:gd name="connsiteY2-36" fmla="*/ 648390 h 648390"/>
                  <a:gd name="connsiteX3-37" fmla="*/ 0 w 959112"/>
                  <a:gd name="connsiteY3-38" fmla="*/ 638058 h 648390"/>
                  <a:gd name="connsiteX4-39" fmla="*/ 87824 w 959112"/>
                  <a:gd name="connsiteY4-40" fmla="*/ 36163 h 648390"/>
                  <a:gd name="connsiteX0-41" fmla="*/ 273804 w 959112"/>
                  <a:gd name="connsiteY0-42" fmla="*/ 0 h 658722"/>
                  <a:gd name="connsiteX1-43" fmla="*/ 959112 w 959112"/>
                  <a:gd name="connsiteY1-44" fmla="*/ 10332 h 658722"/>
                  <a:gd name="connsiteX2-45" fmla="*/ 959112 w 959112"/>
                  <a:gd name="connsiteY2-46" fmla="*/ 658722 h 658722"/>
                  <a:gd name="connsiteX3-47" fmla="*/ 0 w 959112"/>
                  <a:gd name="connsiteY3-48" fmla="*/ 648390 h 658722"/>
                  <a:gd name="connsiteX4-49" fmla="*/ 273804 w 959112"/>
                  <a:gd name="connsiteY4-50" fmla="*/ 0 h 658722"/>
                  <a:gd name="connsiteX0-51" fmla="*/ 263471 w 959112"/>
                  <a:gd name="connsiteY0-52" fmla="*/ 0 h 648390"/>
                  <a:gd name="connsiteX1-53" fmla="*/ 959112 w 959112"/>
                  <a:gd name="connsiteY1-54" fmla="*/ 0 h 648390"/>
                  <a:gd name="connsiteX2-55" fmla="*/ 959112 w 959112"/>
                  <a:gd name="connsiteY2-56" fmla="*/ 648390 h 648390"/>
                  <a:gd name="connsiteX3-57" fmla="*/ 0 w 959112"/>
                  <a:gd name="connsiteY3-58" fmla="*/ 638058 h 648390"/>
                  <a:gd name="connsiteX4-59" fmla="*/ 263471 w 959112"/>
                  <a:gd name="connsiteY4-60" fmla="*/ 0 h 648390"/>
                  <a:gd name="connsiteX0-61" fmla="*/ 273803 w 969444"/>
                  <a:gd name="connsiteY0-62" fmla="*/ 0 h 653556"/>
                  <a:gd name="connsiteX1-63" fmla="*/ 969444 w 969444"/>
                  <a:gd name="connsiteY1-64" fmla="*/ 0 h 653556"/>
                  <a:gd name="connsiteX2-65" fmla="*/ 969444 w 969444"/>
                  <a:gd name="connsiteY2-66" fmla="*/ 648390 h 653556"/>
                  <a:gd name="connsiteX3-67" fmla="*/ 0 w 969444"/>
                  <a:gd name="connsiteY3-68" fmla="*/ 653556 h 653556"/>
                  <a:gd name="connsiteX4-69" fmla="*/ 273803 w 969444"/>
                  <a:gd name="connsiteY4-70" fmla="*/ 0 h 653556"/>
                  <a:gd name="connsiteX0-71" fmla="*/ 273803 w 969444"/>
                  <a:gd name="connsiteY0-72" fmla="*/ 0 h 653556"/>
                  <a:gd name="connsiteX1-73" fmla="*/ 969444 w 969444"/>
                  <a:gd name="connsiteY1-74" fmla="*/ 0 h 653556"/>
                  <a:gd name="connsiteX2-75" fmla="*/ 969444 w 969444"/>
                  <a:gd name="connsiteY2-76" fmla="*/ 648390 h 653556"/>
                  <a:gd name="connsiteX3-77" fmla="*/ 0 w 969444"/>
                  <a:gd name="connsiteY3-78" fmla="*/ 653556 h 653556"/>
                  <a:gd name="connsiteX4-79" fmla="*/ 273803 w 969444"/>
                  <a:gd name="connsiteY4-80" fmla="*/ 0 h 653556"/>
                  <a:gd name="connsiteX0-81" fmla="*/ 273803 w 969444"/>
                  <a:gd name="connsiteY0-82" fmla="*/ 0 h 653556"/>
                  <a:gd name="connsiteX1-83" fmla="*/ 969444 w 969444"/>
                  <a:gd name="connsiteY1-84" fmla="*/ 0 h 653556"/>
                  <a:gd name="connsiteX2-85" fmla="*/ 967063 w 969444"/>
                  <a:gd name="connsiteY2-86" fmla="*/ 617434 h 653556"/>
                  <a:gd name="connsiteX3-87" fmla="*/ 0 w 969444"/>
                  <a:gd name="connsiteY3-88" fmla="*/ 653556 h 653556"/>
                  <a:gd name="connsiteX4-89" fmla="*/ 273803 w 969444"/>
                  <a:gd name="connsiteY4-90" fmla="*/ 0 h 653556"/>
                  <a:gd name="connsiteX0-91" fmla="*/ 273803 w 971931"/>
                  <a:gd name="connsiteY0-92" fmla="*/ 0 h 653556"/>
                  <a:gd name="connsiteX1-93" fmla="*/ 969444 w 971931"/>
                  <a:gd name="connsiteY1-94" fmla="*/ 0 h 653556"/>
                  <a:gd name="connsiteX2-95" fmla="*/ 971826 w 971931"/>
                  <a:gd name="connsiteY2-96" fmla="*/ 624577 h 653556"/>
                  <a:gd name="connsiteX3-97" fmla="*/ 0 w 971931"/>
                  <a:gd name="connsiteY3-98" fmla="*/ 653556 h 653556"/>
                  <a:gd name="connsiteX4-99" fmla="*/ 273803 w 971931"/>
                  <a:gd name="connsiteY4-100" fmla="*/ 0 h 653556"/>
                  <a:gd name="connsiteX0-101" fmla="*/ 276184 w 974312"/>
                  <a:gd name="connsiteY0-102" fmla="*/ 0 h 624981"/>
                  <a:gd name="connsiteX1-103" fmla="*/ 971825 w 974312"/>
                  <a:gd name="connsiteY1-104" fmla="*/ 0 h 624981"/>
                  <a:gd name="connsiteX2-105" fmla="*/ 974207 w 974312"/>
                  <a:gd name="connsiteY2-106" fmla="*/ 624577 h 624981"/>
                  <a:gd name="connsiteX3-107" fmla="*/ 0 w 974312"/>
                  <a:gd name="connsiteY3-108" fmla="*/ 624981 h 624981"/>
                  <a:gd name="connsiteX4-109" fmla="*/ 276184 w 974312"/>
                  <a:gd name="connsiteY4-110" fmla="*/ 0 h 6249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74312" h="624981">
                    <a:moveTo>
                      <a:pt x="276184" y="0"/>
                    </a:moveTo>
                    <a:lnTo>
                      <a:pt x="971825" y="0"/>
                    </a:lnTo>
                    <a:cubicBezTo>
                      <a:pt x="971031" y="205811"/>
                      <a:pt x="975001" y="418766"/>
                      <a:pt x="974207" y="624577"/>
                    </a:cubicBezTo>
                    <a:lnTo>
                      <a:pt x="0" y="624981"/>
                    </a:lnTo>
                    <a:lnTo>
                      <a:pt x="276184" y="0"/>
                    </a:lnTo>
                    <a:close/>
                  </a:path>
                </a:pathLst>
              </a:custGeom>
              <a:gradFill>
                <a:gsLst>
                  <a:gs pos="100000">
                    <a:schemeClr val="accent2"/>
                  </a:gs>
                  <a:gs pos="28000">
                    <a:schemeClr val="accent1"/>
                  </a:gs>
                </a:gsLst>
                <a:lin ang="18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2" name="矩形 4"/>
              <p:cNvSpPr/>
              <p:nvPr/>
            </p:nvSpPr>
            <p:spPr>
              <a:xfrm>
                <a:off x="4434090" y="2750732"/>
                <a:ext cx="300352" cy="987403"/>
              </a:xfrm>
              <a:custGeom>
                <a:avLst/>
                <a:gdLst>
                  <a:gd name="connsiteX0" fmla="*/ 0 w 616655"/>
                  <a:gd name="connsiteY0" fmla="*/ 0 h 936104"/>
                  <a:gd name="connsiteX1" fmla="*/ 616655 w 616655"/>
                  <a:gd name="connsiteY1" fmla="*/ 0 h 936104"/>
                  <a:gd name="connsiteX2" fmla="*/ 616655 w 616655"/>
                  <a:gd name="connsiteY2" fmla="*/ 936104 h 936104"/>
                  <a:gd name="connsiteX3" fmla="*/ 0 w 616655"/>
                  <a:gd name="connsiteY3" fmla="*/ 936104 h 936104"/>
                  <a:gd name="connsiteX4" fmla="*/ 0 w 616655"/>
                  <a:gd name="connsiteY4" fmla="*/ 0 h 936104"/>
                  <a:gd name="connsiteX0-1" fmla="*/ 1229532 w 1846187"/>
                  <a:gd name="connsiteY0-2" fmla="*/ 0 h 1029094"/>
                  <a:gd name="connsiteX1-3" fmla="*/ 1846187 w 1846187"/>
                  <a:gd name="connsiteY1-4" fmla="*/ 0 h 1029094"/>
                  <a:gd name="connsiteX2-5" fmla="*/ 1846187 w 1846187"/>
                  <a:gd name="connsiteY2-6" fmla="*/ 936104 h 1029094"/>
                  <a:gd name="connsiteX3-7" fmla="*/ 0 w 1846187"/>
                  <a:gd name="connsiteY3-8" fmla="*/ 1029094 h 1029094"/>
                  <a:gd name="connsiteX4-9" fmla="*/ 1229532 w 1846187"/>
                  <a:gd name="connsiteY4-10" fmla="*/ 0 h 1029094"/>
                  <a:gd name="connsiteX0-11" fmla="*/ 20664 w 1846187"/>
                  <a:gd name="connsiteY0-12" fmla="*/ 402956 h 1029094"/>
                  <a:gd name="connsiteX1-13" fmla="*/ 1846187 w 1846187"/>
                  <a:gd name="connsiteY1-14" fmla="*/ 0 h 1029094"/>
                  <a:gd name="connsiteX2-15" fmla="*/ 1846187 w 1846187"/>
                  <a:gd name="connsiteY2-16" fmla="*/ 936104 h 1029094"/>
                  <a:gd name="connsiteX3-17" fmla="*/ 0 w 1846187"/>
                  <a:gd name="connsiteY3-18" fmla="*/ 1029094 h 1029094"/>
                  <a:gd name="connsiteX4-19" fmla="*/ 20664 w 1846187"/>
                  <a:gd name="connsiteY4-20" fmla="*/ 402956 h 1029094"/>
                  <a:gd name="connsiteX0-21" fmla="*/ 20664 w 1846187"/>
                  <a:gd name="connsiteY0-22" fmla="*/ 0 h 626138"/>
                  <a:gd name="connsiteX1-23" fmla="*/ 332520 w 1846187"/>
                  <a:gd name="connsiteY1-24" fmla="*/ 278970 h 626138"/>
                  <a:gd name="connsiteX2-25" fmla="*/ 1846187 w 1846187"/>
                  <a:gd name="connsiteY2-26" fmla="*/ 533148 h 626138"/>
                  <a:gd name="connsiteX3-27" fmla="*/ 0 w 1846187"/>
                  <a:gd name="connsiteY3-28" fmla="*/ 626138 h 626138"/>
                  <a:gd name="connsiteX4-29" fmla="*/ 20664 w 1846187"/>
                  <a:gd name="connsiteY4-30" fmla="*/ 0 h 626138"/>
                  <a:gd name="connsiteX0-31" fmla="*/ 20664 w 332520"/>
                  <a:gd name="connsiteY0-32" fmla="*/ 0 h 1003263"/>
                  <a:gd name="connsiteX1-33" fmla="*/ 332520 w 332520"/>
                  <a:gd name="connsiteY1-34" fmla="*/ 278970 h 1003263"/>
                  <a:gd name="connsiteX2-35" fmla="*/ 311855 w 332520"/>
                  <a:gd name="connsiteY2-36" fmla="*/ 1003263 h 1003263"/>
                  <a:gd name="connsiteX3-37" fmla="*/ 0 w 332520"/>
                  <a:gd name="connsiteY3-38" fmla="*/ 626138 h 1003263"/>
                  <a:gd name="connsiteX4-39" fmla="*/ 20664 w 332520"/>
                  <a:gd name="connsiteY4-40" fmla="*/ 0 h 1003263"/>
                  <a:gd name="connsiteX0-41" fmla="*/ 20664 w 311855"/>
                  <a:gd name="connsiteY0-42" fmla="*/ 0 h 1003263"/>
                  <a:gd name="connsiteX1-43" fmla="*/ 306689 w 311855"/>
                  <a:gd name="connsiteY1-44" fmla="*/ 273804 h 1003263"/>
                  <a:gd name="connsiteX2-45" fmla="*/ 311855 w 311855"/>
                  <a:gd name="connsiteY2-46" fmla="*/ 1003263 h 1003263"/>
                  <a:gd name="connsiteX3-47" fmla="*/ 0 w 311855"/>
                  <a:gd name="connsiteY3-48" fmla="*/ 626138 h 1003263"/>
                  <a:gd name="connsiteX4-49" fmla="*/ 20664 w 311855"/>
                  <a:gd name="connsiteY4-50" fmla="*/ 0 h 1003263"/>
                  <a:gd name="connsiteX0-51" fmla="*/ 0 w 311855"/>
                  <a:gd name="connsiteY0-52" fmla="*/ 0 h 1003263"/>
                  <a:gd name="connsiteX1-53" fmla="*/ 306689 w 311855"/>
                  <a:gd name="connsiteY1-54" fmla="*/ 273804 h 1003263"/>
                  <a:gd name="connsiteX2-55" fmla="*/ 311855 w 311855"/>
                  <a:gd name="connsiteY2-56" fmla="*/ 1003263 h 1003263"/>
                  <a:gd name="connsiteX3-57" fmla="*/ 0 w 311855"/>
                  <a:gd name="connsiteY3-58" fmla="*/ 626138 h 1003263"/>
                  <a:gd name="connsiteX4-59" fmla="*/ 0 w 311855"/>
                  <a:gd name="connsiteY4-60" fmla="*/ 0 h 1003263"/>
                  <a:gd name="connsiteX0-61" fmla="*/ 0 w 322187"/>
                  <a:gd name="connsiteY0-62" fmla="*/ 0 h 1023927"/>
                  <a:gd name="connsiteX1-63" fmla="*/ 317021 w 322187"/>
                  <a:gd name="connsiteY1-64" fmla="*/ 294468 h 1023927"/>
                  <a:gd name="connsiteX2-65" fmla="*/ 322187 w 322187"/>
                  <a:gd name="connsiteY2-66" fmla="*/ 1023927 h 1023927"/>
                  <a:gd name="connsiteX3-67" fmla="*/ 10332 w 322187"/>
                  <a:gd name="connsiteY3-68" fmla="*/ 646802 h 1023927"/>
                  <a:gd name="connsiteX4-69" fmla="*/ 0 w 322187"/>
                  <a:gd name="connsiteY4-70" fmla="*/ 0 h 1023927"/>
                  <a:gd name="connsiteX0-71" fmla="*/ 0 w 327353"/>
                  <a:gd name="connsiteY0-72" fmla="*/ 0 h 1003263"/>
                  <a:gd name="connsiteX1-73" fmla="*/ 322187 w 327353"/>
                  <a:gd name="connsiteY1-74" fmla="*/ 273804 h 1003263"/>
                  <a:gd name="connsiteX2-75" fmla="*/ 327353 w 327353"/>
                  <a:gd name="connsiteY2-76" fmla="*/ 1003263 h 1003263"/>
                  <a:gd name="connsiteX3-77" fmla="*/ 15498 w 327353"/>
                  <a:gd name="connsiteY3-78" fmla="*/ 626138 h 1003263"/>
                  <a:gd name="connsiteX4-79" fmla="*/ 0 w 327353"/>
                  <a:gd name="connsiteY4-80" fmla="*/ 0 h 1003263"/>
                  <a:gd name="connsiteX0-81" fmla="*/ 0 w 327353"/>
                  <a:gd name="connsiteY0-82" fmla="*/ 0 h 1008429"/>
                  <a:gd name="connsiteX1-83" fmla="*/ 322187 w 327353"/>
                  <a:gd name="connsiteY1-84" fmla="*/ 278970 h 1008429"/>
                  <a:gd name="connsiteX2-85" fmla="*/ 327353 w 327353"/>
                  <a:gd name="connsiteY2-86" fmla="*/ 1008429 h 1008429"/>
                  <a:gd name="connsiteX3-87" fmla="*/ 15498 w 327353"/>
                  <a:gd name="connsiteY3-88" fmla="*/ 631304 h 1008429"/>
                  <a:gd name="connsiteX4-89" fmla="*/ 0 w 327353"/>
                  <a:gd name="connsiteY4-90" fmla="*/ 0 h 1008429"/>
                  <a:gd name="connsiteX0-91" fmla="*/ 0 w 317021"/>
                  <a:gd name="connsiteY0-92" fmla="*/ 0 h 1013595"/>
                  <a:gd name="connsiteX1-93" fmla="*/ 311855 w 317021"/>
                  <a:gd name="connsiteY1-94" fmla="*/ 284136 h 1013595"/>
                  <a:gd name="connsiteX2-95" fmla="*/ 317021 w 317021"/>
                  <a:gd name="connsiteY2-96" fmla="*/ 1013595 h 1013595"/>
                  <a:gd name="connsiteX3-97" fmla="*/ 5166 w 317021"/>
                  <a:gd name="connsiteY3-98" fmla="*/ 636470 h 1013595"/>
                  <a:gd name="connsiteX4-99" fmla="*/ 0 w 317021"/>
                  <a:gd name="connsiteY4-100" fmla="*/ 0 h 1013595"/>
                  <a:gd name="connsiteX0-101" fmla="*/ 0 w 314640"/>
                  <a:gd name="connsiteY0-102" fmla="*/ 0 h 996927"/>
                  <a:gd name="connsiteX1-103" fmla="*/ 311855 w 314640"/>
                  <a:gd name="connsiteY1-104" fmla="*/ 284136 h 996927"/>
                  <a:gd name="connsiteX2-105" fmla="*/ 314640 w 314640"/>
                  <a:gd name="connsiteY2-106" fmla="*/ 996927 h 996927"/>
                  <a:gd name="connsiteX3-107" fmla="*/ 5166 w 314640"/>
                  <a:gd name="connsiteY3-108" fmla="*/ 636470 h 996927"/>
                  <a:gd name="connsiteX4-109" fmla="*/ 0 w 314640"/>
                  <a:gd name="connsiteY4-110" fmla="*/ 0 h 996927"/>
                  <a:gd name="connsiteX0-111" fmla="*/ 0 w 314640"/>
                  <a:gd name="connsiteY0-112" fmla="*/ 0 h 942158"/>
                  <a:gd name="connsiteX1-113" fmla="*/ 311855 w 314640"/>
                  <a:gd name="connsiteY1-114" fmla="*/ 284136 h 942158"/>
                  <a:gd name="connsiteX2-115" fmla="*/ 314640 w 314640"/>
                  <a:gd name="connsiteY2-116" fmla="*/ 942158 h 942158"/>
                  <a:gd name="connsiteX3-117" fmla="*/ 5166 w 314640"/>
                  <a:gd name="connsiteY3-118" fmla="*/ 636470 h 942158"/>
                  <a:gd name="connsiteX4-119" fmla="*/ 0 w 314640"/>
                  <a:gd name="connsiteY4-120" fmla="*/ 0 h 942158"/>
                  <a:gd name="connsiteX0-121" fmla="*/ 0 w 312259"/>
                  <a:gd name="connsiteY0-122" fmla="*/ 0 h 989783"/>
                  <a:gd name="connsiteX1-123" fmla="*/ 311855 w 312259"/>
                  <a:gd name="connsiteY1-124" fmla="*/ 284136 h 989783"/>
                  <a:gd name="connsiteX2-125" fmla="*/ 312259 w 312259"/>
                  <a:gd name="connsiteY2-126" fmla="*/ 989783 h 989783"/>
                  <a:gd name="connsiteX3-127" fmla="*/ 5166 w 312259"/>
                  <a:gd name="connsiteY3-128" fmla="*/ 636470 h 989783"/>
                  <a:gd name="connsiteX4-129" fmla="*/ 0 w 312259"/>
                  <a:gd name="connsiteY4-130" fmla="*/ 0 h 989783"/>
                  <a:gd name="connsiteX0-131" fmla="*/ 0 w 312259"/>
                  <a:gd name="connsiteY0-132" fmla="*/ 0 h 989783"/>
                  <a:gd name="connsiteX1-133" fmla="*/ 311855 w 312259"/>
                  <a:gd name="connsiteY1-134" fmla="*/ 284136 h 989783"/>
                  <a:gd name="connsiteX2-135" fmla="*/ 312259 w 312259"/>
                  <a:gd name="connsiteY2-136" fmla="*/ 989783 h 989783"/>
                  <a:gd name="connsiteX3-137" fmla="*/ 17072 w 312259"/>
                  <a:gd name="connsiteY3-138" fmla="*/ 624564 h 989783"/>
                  <a:gd name="connsiteX4-139" fmla="*/ 0 w 312259"/>
                  <a:gd name="connsiteY4-140" fmla="*/ 0 h 989783"/>
                  <a:gd name="connsiteX0-141" fmla="*/ 0 w 295590"/>
                  <a:gd name="connsiteY0-142" fmla="*/ 0 h 987402"/>
                  <a:gd name="connsiteX1-143" fmla="*/ 295186 w 295590"/>
                  <a:gd name="connsiteY1-144" fmla="*/ 281755 h 987402"/>
                  <a:gd name="connsiteX2-145" fmla="*/ 295590 w 295590"/>
                  <a:gd name="connsiteY2-146" fmla="*/ 987402 h 987402"/>
                  <a:gd name="connsiteX3-147" fmla="*/ 403 w 295590"/>
                  <a:gd name="connsiteY3-148" fmla="*/ 622183 h 987402"/>
                  <a:gd name="connsiteX4-149" fmla="*/ 0 w 295590"/>
                  <a:gd name="connsiteY4-150" fmla="*/ 0 h 987402"/>
                  <a:gd name="connsiteX0-151" fmla="*/ 1983 w 297573"/>
                  <a:gd name="connsiteY0-152" fmla="*/ 0 h 987402"/>
                  <a:gd name="connsiteX1-153" fmla="*/ 297169 w 297573"/>
                  <a:gd name="connsiteY1-154" fmla="*/ 281755 h 987402"/>
                  <a:gd name="connsiteX2-155" fmla="*/ 297573 w 297573"/>
                  <a:gd name="connsiteY2-156" fmla="*/ 987402 h 987402"/>
                  <a:gd name="connsiteX3-157" fmla="*/ 5 w 297573"/>
                  <a:gd name="connsiteY3-158" fmla="*/ 622183 h 987402"/>
                  <a:gd name="connsiteX4-159" fmla="*/ 1983 w 297573"/>
                  <a:gd name="connsiteY4-160" fmla="*/ 0 h 987402"/>
                  <a:gd name="connsiteX0-161" fmla="*/ 0 w 295590"/>
                  <a:gd name="connsiteY0-162" fmla="*/ 0 h 987402"/>
                  <a:gd name="connsiteX1-163" fmla="*/ 295186 w 295590"/>
                  <a:gd name="connsiteY1-164" fmla="*/ 281755 h 987402"/>
                  <a:gd name="connsiteX2-165" fmla="*/ 295590 w 295590"/>
                  <a:gd name="connsiteY2-166" fmla="*/ 987402 h 987402"/>
                  <a:gd name="connsiteX3-167" fmla="*/ 403 w 295590"/>
                  <a:gd name="connsiteY3-168" fmla="*/ 619802 h 987402"/>
                  <a:gd name="connsiteX4-169" fmla="*/ 0 w 295590"/>
                  <a:gd name="connsiteY4-170" fmla="*/ 0 h 987402"/>
                  <a:gd name="connsiteX0-171" fmla="*/ 0 w 295280"/>
                  <a:gd name="connsiteY0-172" fmla="*/ 0 h 982640"/>
                  <a:gd name="connsiteX1-173" fmla="*/ 295186 w 295280"/>
                  <a:gd name="connsiteY1-174" fmla="*/ 281755 h 982640"/>
                  <a:gd name="connsiteX2-175" fmla="*/ 290827 w 295280"/>
                  <a:gd name="connsiteY2-176" fmla="*/ 982640 h 982640"/>
                  <a:gd name="connsiteX3-177" fmla="*/ 403 w 295280"/>
                  <a:gd name="connsiteY3-178" fmla="*/ 619802 h 982640"/>
                  <a:gd name="connsiteX4-179" fmla="*/ 0 w 295280"/>
                  <a:gd name="connsiteY4-180" fmla="*/ 0 h 982640"/>
                  <a:gd name="connsiteX0-181" fmla="*/ 0 w 295590"/>
                  <a:gd name="connsiteY0-182" fmla="*/ 0 h 987403"/>
                  <a:gd name="connsiteX1-183" fmla="*/ 295186 w 295590"/>
                  <a:gd name="connsiteY1-184" fmla="*/ 281755 h 987403"/>
                  <a:gd name="connsiteX2-185" fmla="*/ 295590 w 295590"/>
                  <a:gd name="connsiteY2-186" fmla="*/ 987403 h 987403"/>
                  <a:gd name="connsiteX3-187" fmla="*/ 403 w 295590"/>
                  <a:gd name="connsiteY3-188" fmla="*/ 619802 h 987403"/>
                  <a:gd name="connsiteX4-189" fmla="*/ 0 w 295590"/>
                  <a:gd name="connsiteY4-190" fmla="*/ 0 h 987403"/>
                  <a:gd name="connsiteX0-191" fmla="*/ 0 w 300352"/>
                  <a:gd name="connsiteY0-192" fmla="*/ 0 h 987403"/>
                  <a:gd name="connsiteX1-193" fmla="*/ 295186 w 300352"/>
                  <a:gd name="connsiteY1-194" fmla="*/ 281755 h 987403"/>
                  <a:gd name="connsiteX2-195" fmla="*/ 300352 w 300352"/>
                  <a:gd name="connsiteY2-196" fmla="*/ 987403 h 987403"/>
                  <a:gd name="connsiteX3-197" fmla="*/ 403 w 300352"/>
                  <a:gd name="connsiteY3-198" fmla="*/ 619802 h 987403"/>
                  <a:gd name="connsiteX4-199" fmla="*/ 0 w 300352"/>
                  <a:gd name="connsiteY4-200" fmla="*/ 0 h 9874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352" h="987403">
                    <a:moveTo>
                      <a:pt x="0" y="0"/>
                    </a:moveTo>
                    <a:lnTo>
                      <a:pt x="295186" y="281755"/>
                    </a:lnTo>
                    <a:cubicBezTo>
                      <a:pt x="296114" y="519352"/>
                      <a:pt x="299424" y="749806"/>
                      <a:pt x="300352" y="987403"/>
                    </a:cubicBezTo>
                    <a:lnTo>
                      <a:pt x="403" y="619802"/>
                    </a:lnTo>
                    <a:cubicBezTo>
                      <a:pt x="269" y="412408"/>
                      <a:pt x="134" y="207394"/>
                      <a:pt x="0" y="0"/>
                    </a:cubicBezTo>
                    <a:close/>
                  </a:path>
                </a:pathLst>
              </a:custGeom>
              <a:gradFill>
                <a:gsLst>
                  <a:gs pos="10000">
                    <a:schemeClr val="accent2"/>
                  </a:gs>
                  <a:gs pos="61000">
                    <a:schemeClr val="accent1"/>
                  </a:gs>
                </a:gsLst>
                <a:lin ang="10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33" name="等腰三角形 1"/>
              <p:cNvSpPr/>
              <p:nvPr/>
            </p:nvSpPr>
            <p:spPr>
              <a:xfrm>
                <a:off x="2900406" y="1594317"/>
                <a:ext cx="1341036" cy="2144021"/>
              </a:xfrm>
              <a:custGeom>
                <a:avLst/>
                <a:gdLst>
                  <a:gd name="connsiteX0" fmla="*/ 0 w 1368152"/>
                  <a:gd name="connsiteY0" fmla="*/ 1152128 h 1152128"/>
                  <a:gd name="connsiteX1" fmla="*/ 684076 w 1368152"/>
                  <a:gd name="connsiteY1" fmla="*/ 0 h 1152128"/>
                  <a:gd name="connsiteX2" fmla="*/ 1368152 w 1368152"/>
                  <a:gd name="connsiteY2" fmla="*/ 1152128 h 1152128"/>
                  <a:gd name="connsiteX3" fmla="*/ 0 w 1368152"/>
                  <a:gd name="connsiteY3" fmla="*/ 1152128 h 1152128"/>
                  <a:gd name="connsiteX0-1" fmla="*/ 0 w 1541649"/>
                  <a:gd name="connsiteY0-2" fmla="*/ 1193457 h 1193457"/>
                  <a:gd name="connsiteX1-3" fmla="*/ 1541649 w 1541649"/>
                  <a:gd name="connsiteY1-4" fmla="*/ 0 h 1193457"/>
                  <a:gd name="connsiteX2-5" fmla="*/ 1368152 w 1541649"/>
                  <a:gd name="connsiteY2-6" fmla="*/ 1193457 h 1193457"/>
                  <a:gd name="connsiteX3-7" fmla="*/ 0 w 1541649"/>
                  <a:gd name="connsiteY3-8" fmla="*/ 1193457 h 1193457"/>
                  <a:gd name="connsiteX0-9" fmla="*/ 0 w 1278178"/>
                  <a:gd name="connsiteY0-10" fmla="*/ 1374270 h 1374270"/>
                  <a:gd name="connsiteX1-11" fmla="*/ 1278178 w 1278178"/>
                  <a:gd name="connsiteY1-12" fmla="*/ 0 h 1374270"/>
                  <a:gd name="connsiteX2-13" fmla="*/ 1104681 w 1278178"/>
                  <a:gd name="connsiteY2-14" fmla="*/ 1193457 h 1374270"/>
                  <a:gd name="connsiteX3-15" fmla="*/ 0 w 1278178"/>
                  <a:gd name="connsiteY3-16" fmla="*/ 1374270 h 1374270"/>
                  <a:gd name="connsiteX0-17" fmla="*/ 73190 w 1351368"/>
                  <a:gd name="connsiteY0-18" fmla="*/ 1374270 h 2138854"/>
                  <a:gd name="connsiteX1-19" fmla="*/ 1351368 w 1351368"/>
                  <a:gd name="connsiteY1-20" fmla="*/ 0 h 2138854"/>
                  <a:gd name="connsiteX2-21" fmla="*/ 0 w 1351368"/>
                  <a:gd name="connsiteY2-22" fmla="*/ 2138854 h 2138854"/>
                  <a:gd name="connsiteX3-23" fmla="*/ 73190 w 1351368"/>
                  <a:gd name="connsiteY3-24" fmla="*/ 1374270 h 2138854"/>
                  <a:gd name="connsiteX0-25" fmla="*/ 78356 w 1356534"/>
                  <a:gd name="connsiteY0-26" fmla="*/ 1374270 h 2149187"/>
                  <a:gd name="connsiteX1-27" fmla="*/ 1356534 w 1356534"/>
                  <a:gd name="connsiteY1-28" fmla="*/ 0 h 2149187"/>
                  <a:gd name="connsiteX2-29" fmla="*/ 0 w 1356534"/>
                  <a:gd name="connsiteY2-30" fmla="*/ 2149187 h 2149187"/>
                  <a:gd name="connsiteX3-31" fmla="*/ 78356 w 1356534"/>
                  <a:gd name="connsiteY3-32" fmla="*/ 1374270 h 2149187"/>
                  <a:gd name="connsiteX0-33" fmla="*/ 68024 w 1346202"/>
                  <a:gd name="connsiteY0-34" fmla="*/ 1374270 h 2133688"/>
                  <a:gd name="connsiteX1-35" fmla="*/ 1346202 w 1346202"/>
                  <a:gd name="connsiteY1-36" fmla="*/ 0 h 2133688"/>
                  <a:gd name="connsiteX2-37" fmla="*/ 0 w 1346202"/>
                  <a:gd name="connsiteY2-38" fmla="*/ 2133688 h 2133688"/>
                  <a:gd name="connsiteX3-39" fmla="*/ 68024 w 1346202"/>
                  <a:gd name="connsiteY3-40" fmla="*/ 1374270 h 2133688"/>
                  <a:gd name="connsiteX0-41" fmla="*/ 62858 w 1341036"/>
                  <a:gd name="connsiteY0-42" fmla="*/ 1374270 h 2144021"/>
                  <a:gd name="connsiteX1-43" fmla="*/ 1341036 w 1341036"/>
                  <a:gd name="connsiteY1-44" fmla="*/ 0 h 2144021"/>
                  <a:gd name="connsiteX2-45" fmla="*/ 0 w 1341036"/>
                  <a:gd name="connsiteY2-46" fmla="*/ 2144021 h 2144021"/>
                  <a:gd name="connsiteX3-47" fmla="*/ 62858 w 1341036"/>
                  <a:gd name="connsiteY3-48" fmla="*/ 1374270 h 2144021"/>
                </a:gdLst>
                <a:ahLst/>
                <a:cxnLst>
                  <a:cxn ang="0">
                    <a:pos x="connsiteX0-1" y="connsiteY0-2"/>
                  </a:cxn>
                  <a:cxn ang="0">
                    <a:pos x="connsiteX1-3" y="connsiteY1-4"/>
                  </a:cxn>
                  <a:cxn ang="0">
                    <a:pos x="connsiteX2-5" y="connsiteY2-6"/>
                  </a:cxn>
                  <a:cxn ang="0">
                    <a:pos x="connsiteX3-7" y="connsiteY3-8"/>
                  </a:cxn>
                </a:cxnLst>
                <a:rect l="l" t="t" r="r" b="b"/>
                <a:pathLst>
                  <a:path w="1341036" h="2144021">
                    <a:moveTo>
                      <a:pt x="62858" y="1374270"/>
                    </a:moveTo>
                    <a:lnTo>
                      <a:pt x="1341036" y="0"/>
                    </a:lnTo>
                    <a:lnTo>
                      <a:pt x="0" y="2144021"/>
                    </a:lnTo>
                    <a:lnTo>
                      <a:pt x="62858" y="1374270"/>
                    </a:lnTo>
                    <a:close/>
                  </a:path>
                </a:pathLst>
              </a:custGeom>
              <a:gradFill>
                <a:gsLst>
                  <a:gs pos="41000">
                    <a:schemeClr val="accent2"/>
                  </a:gs>
                  <a:gs pos="100000">
                    <a:schemeClr val="accent1"/>
                  </a:gs>
                </a:gsLst>
                <a:lin ang="12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4" name="等腰三角形 1"/>
              <p:cNvSpPr/>
              <p:nvPr/>
            </p:nvSpPr>
            <p:spPr>
              <a:xfrm flipH="1">
                <a:off x="4245828" y="1584791"/>
                <a:ext cx="1360893" cy="2138854"/>
              </a:xfrm>
              <a:custGeom>
                <a:avLst/>
                <a:gdLst>
                  <a:gd name="connsiteX0" fmla="*/ 0 w 1368152"/>
                  <a:gd name="connsiteY0" fmla="*/ 1152128 h 1152128"/>
                  <a:gd name="connsiteX1" fmla="*/ 684076 w 1368152"/>
                  <a:gd name="connsiteY1" fmla="*/ 0 h 1152128"/>
                  <a:gd name="connsiteX2" fmla="*/ 1368152 w 1368152"/>
                  <a:gd name="connsiteY2" fmla="*/ 1152128 h 1152128"/>
                  <a:gd name="connsiteX3" fmla="*/ 0 w 1368152"/>
                  <a:gd name="connsiteY3" fmla="*/ 1152128 h 1152128"/>
                  <a:gd name="connsiteX0-1" fmla="*/ 0 w 1541649"/>
                  <a:gd name="connsiteY0-2" fmla="*/ 1193457 h 1193457"/>
                  <a:gd name="connsiteX1-3" fmla="*/ 1541649 w 1541649"/>
                  <a:gd name="connsiteY1-4" fmla="*/ 0 h 1193457"/>
                  <a:gd name="connsiteX2-5" fmla="*/ 1368152 w 1541649"/>
                  <a:gd name="connsiteY2-6" fmla="*/ 1193457 h 1193457"/>
                  <a:gd name="connsiteX3-7" fmla="*/ 0 w 1541649"/>
                  <a:gd name="connsiteY3-8" fmla="*/ 1193457 h 1193457"/>
                  <a:gd name="connsiteX0-9" fmla="*/ 0 w 1278178"/>
                  <a:gd name="connsiteY0-10" fmla="*/ 1374270 h 1374270"/>
                  <a:gd name="connsiteX1-11" fmla="*/ 1278178 w 1278178"/>
                  <a:gd name="connsiteY1-12" fmla="*/ 0 h 1374270"/>
                  <a:gd name="connsiteX2-13" fmla="*/ 1104681 w 1278178"/>
                  <a:gd name="connsiteY2-14" fmla="*/ 1193457 h 1374270"/>
                  <a:gd name="connsiteX3-15" fmla="*/ 0 w 1278178"/>
                  <a:gd name="connsiteY3-16" fmla="*/ 1374270 h 1374270"/>
                  <a:gd name="connsiteX0-17" fmla="*/ 73190 w 1351368"/>
                  <a:gd name="connsiteY0-18" fmla="*/ 1374270 h 2138854"/>
                  <a:gd name="connsiteX1-19" fmla="*/ 1351368 w 1351368"/>
                  <a:gd name="connsiteY1-20" fmla="*/ 0 h 2138854"/>
                  <a:gd name="connsiteX2-21" fmla="*/ 0 w 1351368"/>
                  <a:gd name="connsiteY2-22" fmla="*/ 2138854 h 2138854"/>
                  <a:gd name="connsiteX3-23" fmla="*/ 73190 w 1351368"/>
                  <a:gd name="connsiteY3-24" fmla="*/ 1374270 h 2138854"/>
                  <a:gd name="connsiteX0-25" fmla="*/ 73190 w 1358511"/>
                  <a:gd name="connsiteY0-26" fmla="*/ 1383795 h 2148379"/>
                  <a:gd name="connsiteX1-27" fmla="*/ 1358511 w 1358511"/>
                  <a:gd name="connsiteY1-28" fmla="*/ 0 h 2148379"/>
                  <a:gd name="connsiteX2-29" fmla="*/ 0 w 1358511"/>
                  <a:gd name="connsiteY2-30" fmla="*/ 2148379 h 2148379"/>
                  <a:gd name="connsiteX3-31" fmla="*/ 73190 w 1358511"/>
                  <a:gd name="connsiteY3-32" fmla="*/ 1383795 h 2148379"/>
                  <a:gd name="connsiteX0-33" fmla="*/ 80334 w 1365655"/>
                  <a:gd name="connsiteY0-34" fmla="*/ 1383795 h 2148379"/>
                  <a:gd name="connsiteX1-35" fmla="*/ 1365655 w 1365655"/>
                  <a:gd name="connsiteY1-36" fmla="*/ 0 h 2148379"/>
                  <a:gd name="connsiteX2-37" fmla="*/ 0 w 1365655"/>
                  <a:gd name="connsiteY2-38" fmla="*/ 2148379 h 2148379"/>
                  <a:gd name="connsiteX3-39" fmla="*/ 80334 w 1365655"/>
                  <a:gd name="connsiteY3-40" fmla="*/ 1383795 h 2148379"/>
                  <a:gd name="connsiteX0-41" fmla="*/ 75572 w 1360893"/>
                  <a:gd name="connsiteY0-42" fmla="*/ 1383795 h 2138854"/>
                  <a:gd name="connsiteX1-43" fmla="*/ 1360893 w 1360893"/>
                  <a:gd name="connsiteY1-44" fmla="*/ 0 h 2138854"/>
                  <a:gd name="connsiteX2-45" fmla="*/ 0 w 1360893"/>
                  <a:gd name="connsiteY2-46" fmla="*/ 2138854 h 2138854"/>
                  <a:gd name="connsiteX3-47" fmla="*/ 75572 w 1360893"/>
                  <a:gd name="connsiteY3-48" fmla="*/ 1383795 h 2138854"/>
                </a:gdLst>
                <a:ahLst/>
                <a:cxnLst>
                  <a:cxn ang="0">
                    <a:pos x="connsiteX0-1" y="connsiteY0-2"/>
                  </a:cxn>
                  <a:cxn ang="0">
                    <a:pos x="connsiteX1-3" y="connsiteY1-4"/>
                  </a:cxn>
                  <a:cxn ang="0">
                    <a:pos x="connsiteX2-5" y="connsiteY2-6"/>
                  </a:cxn>
                  <a:cxn ang="0">
                    <a:pos x="connsiteX3-7" y="connsiteY3-8"/>
                  </a:cxn>
                </a:cxnLst>
                <a:rect l="l" t="t" r="r" b="b"/>
                <a:pathLst>
                  <a:path w="1360893" h="2138854">
                    <a:moveTo>
                      <a:pt x="75572" y="1383795"/>
                    </a:moveTo>
                    <a:lnTo>
                      <a:pt x="1360893" y="0"/>
                    </a:lnTo>
                    <a:lnTo>
                      <a:pt x="0" y="2138854"/>
                    </a:lnTo>
                    <a:lnTo>
                      <a:pt x="75572" y="1383795"/>
                    </a:lnTo>
                    <a:close/>
                  </a:path>
                </a:pathLst>
              </a:custGeom>
              <a:gradFill>
                <a:gsLst>
                  <a:gs pos="0">
                    <a:schemeClr val="accent2"/>
                  </a:gs>
                  <a:gs pos="49000">
                    <a:schemeClr val="accent1"/>
                  </a:gs>
                </a:gsLst>
                <a:lin ang="13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5" name="等腰三角形 2"/>
              <p:cNvSpPr/>
              <p:nvPr/>
            </p:nvSpPr>
            <p:spPr>
              <a:xfrm>
                <a:off x="2894517" y="1579136"/>
                <a:ext cx="2716910" cy="2154035"/>
              </a:xfrm>
              <a:custGeom>
                <a:avLst/>
                <a:gdLst>
                  <a:gd name="connsiteX0" fmla="*/ 0 w 1008112"/>
                  <a:gd name="connsiteY0" fmla="*/ 1224136 h 1224136"/>
                  <a:gd name="connsiteX1" fmla="*/ 504056 w 1008112"/>
                  <a:gd name="connsiteY1" fmla="*/ 0 h 1224136"/>
                  <a:gd name="connsiteX2" fmla="*/ 1008112 w 1008112"/>
                  <a:gd name="connsiteY2" fmla="*/ 1224136 h 1224136"/>
                  <a:gd name="connsiteX3" fmla="*/ 0 w 1008112"/>
                  <a:gd name="connsiteY3" fmla="*/ 1224136 h 1224136"/>
                  <a:gd name="connsiteX0-1" fmla="*/ 0 w 2121046"/>
                  <a:gd name="connsiteY0-2" fmla="*/ 1410116 h 1410116"/>
                  <a:gd name="connsiteX1-3" fmla="*/ 2121046 w 2121046"/>
                  <a:gd name="connsiteY1-4" fmla="*/ 0 h 1410116"/>
                  <a:gd name="connsiteX2-5" fmla="*/ 1008112 w 2121046"/>
                  <a:gd name="connsiteY2-6" fmla="*/ 1410116 h 1410116"/>
                  <a:gd name="connsiteX3-7" fmla="*/ 0 w 2121046"/>
                  <a:gd name="connsiteY3-8" fmla="*/ 1410116 h 1410116"/>
                  <a:gd name="connsiteX0-9" fmla="*/ 0 w 2656098"/>
                  <a:gd name="connsiteY0-10" fmla="*/ 1410116 h 2179865"/>
                  <a:gd name="connsiteX1-11" fmla="*/ 2121046 w 2656098"/>
                  <a:gd name="connsiteY1-12" fmla="*/ 0 h 2179865"/>
                  <a:gd name="connsiteX2-13" fmla="*/ 2656098 w 2656098"/>
                  <a:gd name="connsiteY2-14" fmla="*/ 2179865 h 2179865"/>
                  <a:gd name="connsiteX3-15" fmla="*/ 0 w 2656098"/>
                  <a:gd name="connsiteY3-16" fmla="*/ 1410116 h 2179865"/>
                  <a:gd name="connsiteX0-17" fmla="*/ 0 w 1886349"/>
                  <a:gd name="connsiteY0-18" fmla="*/ 2154035 h 2179865"/>
                  <a:gd name="connsiteX1-19" fmla="*/ 1351297 w 1886349"/>
                  <a:gd name="connsiteY1-20" fmla="*/ 0 h 2179865"/>
                  <a:gd name="connsiteX2-21" fmla="*/ 1886349 w 1886349"/>
                  <a:gd name="connsiteY2-22" fmla="*/ 2179865 h 2179865"/>
                  <a:gd name="connsiteX3-23" fmla="*/ 0 w 1886349"/>
                  <a:gd name="connsiteY3-24" fmla="*/ 2154035 h 2179865"/>
                  <a:gd name="connsiteX0-25" fmla="*/ 0 w 1886349"/>
                  <a:gd name="connsiteY0-26" fmla="*/ 2154035 h 2179865"/>
                  <a:gd name="connsiteX1-27" fmla="*/ 1351297 w 1886349"/>
                  <a:gd name="connsiteY1-28" fmla="*/ 0 h 2179865"/>
                  <a:gd name="connsiteX2-29" fmla="*/ 1725018 w 1886349"/>
                  <a:gd name="connsiteY2-30" fmla="*/ 1542142 h 2179865"/>
                  <a:gd name="connsiteX3-31" fmla="*/ 1886349 w 1886349"/>
                  <a:gd name="connsiteY3-32" fmla="*/ 2179865 h 2179865"/>
                  <a:gd name="connsiteX4" fmla="*/ 0 w 1886349"/>
                  <a:gd name="connsiteY4" fmla="*/ 2154035 h 2179865"/>
                  <a:gd name="connsiteX0-33" fmla="*/ 0 w 1886349"/>
                  <a:gd name="connsiteY0-34" fmla="*/ 2154035 h 2179865"/>
                  <a:gd name="connsiteX1-35" fmla="*/ 1351297 w 1886349"/>
                  <a:gd name="connsiteY1-36" fmla="*/ 0 h 2179865"/>
                  <a:gd name="connsiteX2-37" fmla="*/ 1725018 w 1886349"/>
                  <a:gd name="connsiteY2-38" fmla="*/ 1542142 h 2179865"/>
                  <a:gd name="connsiteX3-39" fmla="*/ 1886349 w 1886349"/>
                  <a:gd name="connsiteY3-40" fmla="*/ 2179865 h 2179865"/>
                  <a:gd name="connsiteX4-41" fmla="*/ 0 w 1886349"/>
                  <a:gd name="connsiteY4-42" fmla="*/ 2154035 h 2179865"/>
                  <a:gd name="connsiteX0-43" fmla="*/ 0 w 1886349"/>
                  <a:gd name="connsiteY0-44" fmla="*/ 2154035 h 2179865"/>
                  <a:gd name="connsiteX1-45" fmla="*/ 1351297 w 1886349"/>
                  <a:gd name="connsiteY1-46" fmla="*/ 0 h 2179865"/>
                  <a:gd name="connsiteX2-47" fmla="*/ 1549370 w 1886349"/>
                  <a:gd name="connsiteY2-48" fmla="*/ 1795281 h 2179865"/>
                  <a:gd name="connsiteX3-49" fmla="*/ 1886349 w 1886349"/>
                  <a:gd name="connsiteY3-50" fmla="*/ 2179865 h 2179865"/>
                  <a:gd name="connsiteX4-51" fmla="*/ 0 w 1886349"/>
                  <a:gd name="connsiteY4-52" fmla="*/ 2154035 h 2179865"/>
                  <a:gd name="connsiteX0-53" fmla="*/ 0 w 1886349"/>
                  <a:gd name="connsiteY0-54" fmla="*/ 2154035 h 2179865"/>
                  <a:gd name="connsiteX1-55" fmla="*/ 1351297 w 1886349"/>
                  <a:gd name="connsiteY1-56" fmla="*/ 0 h 2179865"/>
                  <a:gd name="connsiteX2-57" fmla="*/ 1513208 w 1886349"/>
                  <a:gd name="connsiteY2-58" fmla="*/ 1433654 h 2179865"/>
                  <a:gd name="connsiteX3-59" fmla="*/ 1549370 w 1886349"/>
                  <a:gd name="connsiteY3-60" fmla="*/ 1795281 h 2179865"/>
                  <a:gd name="connsiteX4-61" fmla="*/ 1886349 w 1886349"/>
                  <a:gd name="connsiteY4-62" fmla="*/ 2179865 h 2179865"/>
                  <a:gd name="connsiteX5" fmla="*/ 0 w 1886349"/>
                  <a:gd name="connsiteY5" fmla="*/ 2154035 h 2179865"/>
                  <a:gd name="connsiteX0-63" fmla="*/ 0 w 1886349"/>
                  <a:gd name="connsiteY0-64" fmla="*/ 2154035 h 2179865"/>
                  <a:gd name="connsiteX1-65" fmla="*/ 1351297 w 1886349"/>
                  <a:gd name="connsiteY1-66" fmla="*/ 0 h 2179865"/>
                  <a:gd name="connsiteX2-67" fmla="*/ 722795 w 1886349"/>
                  <a:gd name="connsiteY2-68" fmla="*/ 1795281 h 2179865"/>
                  <a:gd name="connsiteX3-69" fmla="*/ 1549370 w 1886349"/>
                  <a:gd name="connsiteY3-70" fmla="*/ 1795281 h 2179865"/>
                  <a:gd name="connsiteX4-71" fmla="*/ 1886349 w 1886349"/>
                  <a:gd name="connsiteY4-72" fmla="*/ 2179865 h 2179865"/>
                  <a:gd name="connsiteX5-73" fmla="*/ 0 w 1886349"/>
                  <a:gd name="connsiteY5-74" fmla="*/ 2154035 h 2179865"/>
                  <a:gd name="connsiteX0-75" fmla="*/ 0 w 1886349"/>
                  <a:gd name="connsiteY0-76" fmla="*/ 2154035 h 2179865"/>
                  <a:gd name="connsiteX1-77" fmla="*/ 1351297 w 1886349"/>
                  <a:gd name="connsiteY1-78" fmla="*/ 0 h 2179865"/>
                  <a:gd name="connsiteX2-79" fmla="*/ 950103 w 1886349"/>
                  <a:gd name="connsiteY2-80" fmla="*/ 1134020 h 2179865"/>
                  <a:gd name="connsiteX3-81" fmla="*/ 722795 w 1886349"/>
                  <a:gd name="connsiteY3-82" fmla="*/ 1795281 h 2179865"/>
                  <a:gd name="connsiteX4-83" fmla="*/ 1549370 w 1886349"/>
                  <a:gd name="connsiteY4-84" fmla="*/ 1795281 h 2179865"/>
                  <a:gd name="connsiteX5-85" fmla="*/ 1886349 w 1886349"/>
                  <a:gd name="connsiteY5-86" fmla="*/ 2179865 h 2179865"/>
                  <a:gd name="connsiteX6" fmla="*/ 0 w 1886349"/>
                  <a:gd name="connsiteY6" fmla="*/ 2154035 h 2179865"/>
                  <a:gd name="connsiteX0-87" fmla="*/ 0 w 1886349"/>
                  <a:gd name="connsiteY0-88" fmla="*/ 2154035 h 2179865"/>
                  <a:gd name="connsiteX1-89" fmla="*/ 1351297 w 1886349"/>
                  <a:gd name="connsiteY1-90" fmla="*/ 0 h 2179865"/>
                  <a:gd name="connsiteX2-91" fmla="*/ 1342727 w 1886349"/>
                  <a:gd name="connsiteY2-92" fmla="*/ 860217 h 2179865"/>
                  <a:gd name="connsiteX3-93" fmla="*/ 722795 w 1886349"/>
                  <a:gd name="connsiteY3-94" fmla="*/ 1795281 h 2179865"/>
                  <a:gd name="connsiteX4-95" fmla="*/ 1549370 w 1886349"/>
                  <a:gd name="connsiteY4-96" fmla="*/ 1795281 h 2179865"/>
                  <a:gd name="connsiteX5-97" fmla="*/ 1886349 w 1886349"/>
                  <a:gd name="connsiteY5-98" fmla="*/ 2179865 h 2179865"/>
                  <a:gd name="connsiteX6-99" fmla="*/ 0 w 1886349"/>
                  <a:gd name="connsiteY6-100" fmla="*/ 2154035 h 2179865"/>
                  <a:gd name="connsiteX0-101" fmla="*/ 0 w 1886349"/>
                  <a:gd name="connsiteY0-102" fmla="*/ 2154035 h 2179865"/>
                  <a:gd name="connsiteX1-103" fmla="*/ 1351297 w 1886349"/>
                  <a:gd name="connsiteY1-104" fmla="*/ 0 h 2179865"/>
                  <a:gd name="connsiteX2-105" fmla="*/ 1342727 w 1886349"/>
                  <a:gd name="connsiteY2-106" fmla="*/ 860217 h 2179865"/>
                  <a:gd name="connsiteX3-107" fmla="*/ 722795 w 1886349"/>
                  <a:gd name="connsiteY3-108" fmla="*/ 1795281 h 2179865"/>
                  <a:gd name="connsiteX4-109" fmla="*/ 1549370 w 1886349"/>
                  <a:gd name="connsiteY4-110" fmla="*/ 1795281 h 2179865"/>
                  <a:gd name="connsiteX5-111" fmla="*/ 1886349 w 1886349"/>
                  <a:gd name="connsiteY5-112" fmla="*/ 2179865 h 2179865"/>
                  <a:gd name="connsiteX6-113" fmla="*/ 0 w 1886349"/>
                  <a:gd name="connsiteY6-114" fmla="*/ 2154035 h 2179865"/>
                  <a:gd name="connsiteX0-115" fmla="*/ 0 w 1886349"/>
                  <a:gd name="connsiteY0-116" fmla="*/ 2154035 h 2179865"/>
                  <a:gd name="connsiteX1-117" fmla="*/ 1351297 w 1886349"/>
                  <a:gd name="connsiteY1-118" fmla="*/ 0 h 2179865"/>
                  <a:gd name="connsiteX2-119" fmla="*/ 1342727 w 1886349"/>
                  <a:gd name="connsiteY2-120" fmla="*/ 860217 h 2179865"/>
                  <a:gd name="connsiteX3-121" fmla="*/ 722795 w 1886349"/>
                  <a:gd name="connsiteY3-122" fmla="*/ 1795281 h 2179865"/>
                  <a:gd name="connsiteX4-123" fmla="*/ 1549370 w 1886349"/>
                  <a:gd name="connsiteY4-124" fmla="*/ 1795281 h 2179865"/>
                  <a:gd name="connsiteX5-125" fmla="*/ 1886349 w 1886349"/>
                  <a:gd name="connsiteY5-126" fmla="*/ 2179865 h 2179865"/>
                  <a:gd name="connsiteX6-127" fmla="*/ 0 w 1886349"/>
                  <a:gd name="connsiteY6-128" fmla="*/ 2154035 h 2179865"/>
                  <a:gd name="connsiteX0-129" fmla="*/ 0 w 1886349"/>
                  <a:gd name="connsiteY0-130" fmla="*/ 2154035 h 2179865"/>
                  <a:gd name="connsiteX1-131" fmla="*/ 1351297 w 1886349"/>
                  <a:gd name="connsiteY1-132" fmla="*/ 0 h 2179865"/>
                  <a:gd name="connsiteX2-133" fmla="*/ 1771514 w 1886349"/>
                  <a:gd name="connsiteY2-134" fmla="*/ 715566 h 2179865"/>
                  <a:gd name="connsiteX3-135" fmla="*/ 722795 w 1886349"/>
                  <a:gd name="connsiteY3-136" fmla="*/ 1795281 h 2179865"/>
                  <a:gd name="connsiteX4-137" fmla="*/ 1549370 w 1886349"/>
                  <a:gd name="connsiteY4-138" fmla="*/ 1795281 h 2179865"/>
                  <a:gd name="connsiteX5-139" fmla="*/ 1886349 w 1886349"/>
                  <a:gd name="connsiteY5-140" fmla="*/ 2179865 h 2179865"/>
                  <a:gd name="connsiteX6-141" fmla="*/ 0 w 1886349"/>
                  <a:gd name="connsiteY6-142" fmla="*/ 2154035 h 2179865"/>
                  <a:gd name="connsiteX0-143" fmla="*/ 0 w 1886349"/>
                  <a:gd name="connsiteY0-144" fmla="*/ 2154035 h 2179865"/>
                  <a:gd name="connsiteX1-145" fmla="*/ 1351297 w 1886349"/>
                  <a:gd name="connsiteY1-146" fmla="*/ 0 h 2179865"/>
                  <a:gd name="connsiteX2-147" fmla="*/ 1771514 w 1886349"/>
                  <a:gd name="connsiteY2-148" fmla="*/ 715566 h 2179865"/>
                  <a:gd name="connsiteX3-149" fmla="*/ 722795 w 1886349"/>
                  <a:gd name="connsiteY3-150" fmla="*/ 1795281 h 2179865"/>
                  <a:gd name="connsiteX4-151" fmla="*/ 1549370 w 1886349"/>
                  <a:gd name="connsiteY4-152" fmla="*/ 1795281 h 2179865"/>
                  <a:gd name="connsiteX5-153" fmla="*/ 1886349 w 1886349"/>
                  <a:gd name="connsiteY5-154" fmla="*/ 2179865 h 2179865"/>
                  <a:gd name="connsiteX6-155" fmla="*/ 0 w 1886349"/>
                  <a:gd name="connsiteY6-156" fmla="*/ 2154035 h 2179865"/>
                  <a:gd name="connsiteX0-157" fmla="*/ 0 w 1886349"/>
                  <a:gd name="connsiteY0-158" fmla="*/ 2154035 h 2179865"/>
                  <a:gd name="connsiteX1-159" fmla="*/ 1351297 w 1886349"/>
                  <a:gd name="connsiteY1-160" fmla="*/ 0 h 2179865"/>
                  <a:gd name="connsiteX2-161" fmla="*/ 1771514 w 1886349"/>
                  <a:gd name="connsiteY2-162" fmla="*/ 715566 h 2179865"/>
                  <a:gd name="connsiteX3-163" fmla="*/ 722795 w 1886349"/>
                  <a:gd name="connsiteY3-164" fmla="*/ 1795281 h 2179865"/>
                  <a:gd name="connsiteX4-165" fmla="*/ 1549370 w 1886349"/>
                  <a:gd name="connsiteY4-166" fmla="*/ 1795281 h 2179865"/>
                  <a:gd name="connsiteX5-167" fmla="*/ 1886349 w 1886349"/>
                  <a:gd name="connsiteY5-168" fmla="*/ 2179865 h 2179865"/>
                  <a:gd name="connsiteX6-169" fmla="*/ 0 w 1886349"/>
                  <a:gd name="connsiteY6-170" fmla="*/ 2154035 h 2179865"/>
                  <a:gd name="connsiteX0-171" fmla="*/ 0 w 1886349"/>
                  <a:gd name="connsiteY0-172" fmla="*/ 2154035 h 2179865"/>
                  <a:gd name="connsiteX1-173" fmla="*/ 1351297 w 1886349"/>
                  <a:gd name="connsiteY1-174" fmla="*/ 0 h 2179865"/>
                  <a:gd name="connsiteX2-175" fmla="*/ 1771514 w 1886349"/>
                  <a:gd name="connsiteY2-176" fmla="*/ 715566 h 2179865"/>
                  <a:gd name="connsiteX3-177" fmla="*/ 722795 w 1886349"/>
                  <a:gd name="connsiteY3-178" fmla="*/ 1795281 h 2179865"/>
                  <a:gd name="connsiteX4-179" fmla="*/ 1549370 w 1886349"/>
                  <a:gd name="connsiteY4-180" fmla="*/ 1795281 h 2179865"/>
                  <a:gd name="connsiteX5-181" fmla="*/ 1886349 w 1886349"/>
                  <a:gd name="connsiteY5-182" fmla="*/ 2179865 h 2179865"/>
                  <a:gd name="connsiteX6-183" fmla="*/ 0 w 1886349"/>
                  <a:gd name="connsiteY6-184" fmla="*/ 2154035 h 2179865"/>
                  <a:gd name="connsiteX0-185" fmla="*/ 0 w 1886349"/>
                  <a:gd name="connsiteY0-186" fmla="*/ 2154035 h 2179865"/>
                  <a:gd name="connsiteX1-187" fmla="*/ 1351297 w 1886349"/>
                  <a:gd name="connsiteY1-188" fmla="*/ 0 h 2179865"/>
                  <a:gd name="connsiteX2-189" fmla="*/ 1771514 w 1886349"/>
                  <a:gd name="connsiteY2-190" fmla="*/ 715566 h 2179865"/>
                  <a:gd name="connsiteX3-191" fmla="*/ 1296231 w 1886349"/>
                  <a:gd name="connsiteY3-192" fmla="*/ 1201179 h 2179865"/>
                  <a:gd name="connsiteX4-193" fmla="*/ 722795 w 1886349"/>
                  <a:gd name="connsiteY4-194" fmla="*/ 1795281 h 2179865"/>
                  <a:gd name="connsiteX5-195" fmla="*/ 1549370 w 1886349"/>
                  <a:gd name="connsiteY5-196" fmla="*/ 1795281 h 2179865"/>
                  <a:gd name="connsiteX6-197" fmla="*/ 1886349 w 1886349"/>
                  <a:gd name="connsiteY6-198" fmla="*/ 2179865 h 2179865"/>
                  <a:gd name="connsiteX7" fmla="*/ 0 w 1886349"/>
                  <a:gd name="connsiteY7" fmla="*/ 2154035 h 2179865"/>
                  <a:gd name="connsiteX0-199" fmla="*/ 0 w 1886349"/>
                  <a:gd name="connsiteY0-200" fmla="*/ 2154035 h 2179865"/>
                  <a:gd name="connsiteX1-201" fmla="*/ 1351297 w 1886349"/>
                  <a:gd name="connsiteY1-202" fmla="*/ 0 h 2179865"/>
                  <a:gd name="connsiteX2-203" fmla="*/ 1771514 w 1886349"/>
                  <a:gd name="connsiteY2-204" fmla="*/ 715566 h 2179865"/>
                  <a:gd name="connsiteX3-205" fmla="*/ 1358225 w 1886349"/>
                  <a:gd name="connsiteY3-206" fmla="*/ 870548 h 2179865"/>
                  <a:gd name="connsiteX4-207" fmla="*/ 722795 w 1886349"/>
                  <a:gd name="connsiteY4-208" fmla="*/ 1795281 h 2179865"/>
                  <a:gd name="connsiteX5-209" fmla="*/ 1549370 w 1886349"/>
                  <a:gd name="connsiteY5-210" fmla="*/ 1795281 h 2179865"/>
                  <a:gd name="connsiteX6-211" fmla="*/ 1886349 w 1886349"/>
                  <a:gd name="connsiteY6-212" fmla="*/ 2179865 h 2179865"/>
                  <a:gd name="connsiteX7-213" fmla="*/ 0 w 1886349"/>
                  <a:gd name="connsiteY7-214" fmla="*/ 2154035 h 2179865"/>
                  <a:gd name="connsiteX0-215" fmla="*/ 0 w 2235263"/>
                  <a:gd name="connsiteY0-216" fmla="*/ 2154035 h 2179865"/>
                  <a:gd name="connsiteX1-217" fmla="*/ 1351297 w 2235263"/>
                  <a:gd name="connsiteY1-218" fmla="*/ 0 h 2179865"/>
                  <a:gd name="connsiteX2-219" fmla="*/ 1771514 w 2235263"/>
                  <a:gd name="connsiteY2-220" fmla="*/ 715566 h 2179865"/>
                  <a:gd name="connsiteX3-221" fmla="*/ 2231296 w 2235263"/>
                  <a:gd name="connsiteY3-222" fmla="*/ 2141410 h 2179865"/>
                  <a:gd name="connsiteX4-223" fmla="*/ 1358225 w 2235263"/>
                  <a:gd name="connsiteY4-224" fmla="*/ 870548 h 2179865"/>
                  <a:gd name="connsiteX5-225" fmla="*/ 722795 w 2235263"/>
                  <a:gd name="connsiteY5-226" fmla="*/ 1795281 h 2179865"/>
                  <a:gd name="connsiteX6-227" fmla="*/ 1549370 w 2235263"/>
                  <a:gd name="connsiteY6-228" fmla="*/ 1795281 h 2179865"/>
                  <a:gd name="connsiteX7-229" fmla="*/ 1886349 w 2235263"/>
                  <a:gd name="connsiteY7-230" fmla="*/ 2179865 h 2179865"/>
                  <a:gd name="connsiteX8" fmla="*/ 0 w 2235263"/>
                  <a:gd name="connsiteY8" fmla="*/ 2154035 h 2179865"/>
                  <a:gd name="connsiteX0-231" fmla="*/ 0 w 2238590"/>
                  <a:gd name="connsiteY0-232" fmla="*/ 2154035 h 2179865"/>
                  <a:gd name="connsiteX1-233" fmla="*/ 1351297 w 2238590"/>
                  <a:gd name="connsiteY1-234" fmla="*/ 0 h 2179865"/>
                  <a:gd name="connsiteX2-235" fmla="*/ 1771514 w 2238590"/>
                  <a:gd name="connsiteY2-236" fmla="*/ 715566 h 2179865"/>
                  <a:gd name="connsiteX3-237" fmla="*/ 2231296 w 2238590"/>
                  <a:gd name="connsiteY3-238" fmla="*/ 2141410 h 2179865"/>
                  <a:gd name="connsiteX4-239" fmla="*/ 1358225 w 2238590"/>
                  <a:gd name="connsiteY4-240" fmla="*/ 870548 h 2179865"/>
                  <a:gd name="connsiteX5-241" fmla="*/ 722795 w 2238590"/>
                  <a:gd name="connsiteY5-242" fmla="*/ 1795281 h 2179865"/>
                  <a:gd name="connsiteX6-243" fmla="*/ 1549370 w 2238590"/>
                  <a:gd name="connsiteY6-244" fmla="*/ 1795281 h 2179865"/>
                  <a:gd name="connsiteX7-245" fmla="*/ 1886349 w 2238590"/>
                  <a:gd name="connsiteY7-246" fmla="*/ 2179865 h 2179865"/>
                  <a:gd name="connsiteX8-247" fmla="*/ 0 w 2238590"/>
                  <a:gd name="connsiteY8-248" fmla="*/ 2154035 h 2179865"/>
                  <a:gd name="connsiteX0-249" fmla="*/ 0 w 2231296"/>
                  <a:gd name="connsiteY0-250" fmla="*/ 2154035 h 2179865"/>
                  <a:gd name="connsiteX1-251" fmla="*/ 1351297 w 2231296"/>
                  <a:gd name="connsiteY1-252" fmla="*/ 0 h 2179865"/>
                  <a:gd name="connsiteX2-253" fmla="*/ 1771514 w 2231296"/>
                  <a:gd name="connsiteY2-254" fmla="*/ 715566 h 2179865"/>
                  <a:gd name="connsiteX3-255" fmla="*/ 2231296 w 2231296"/>
                  <a:gd name="connsiteY3-256" fmla="*/ 2141410 h 2179865"/>
                  <a:gd name="connsiteX4-257" fmla="*/ 1358225 w 2231296"/>
                  <a:gd name="connsiteY4-258" fmla="*/ 870548 h 2179865"/>
                  <a:gd name="connsiteX5-259" fmla="*/ 722795 w 2231296"/>
                  <a:gd name="connsiteY5-260" fmla="*/ 1795281 h 2179865"/>
                  <a:gd name="connsiteX6-261" fmla="*/ 1549370 w 2231296"/>
                  <a:gd name="connsiteY6-262" fmla="*/ 1795281 h 2179865"/>
                  <a:gd name="connsiteX7-263" fmla="*/ 1886349 w 2231296"/>
                  <a:gd name="connsiteY7-264" fmla="*/ 2179865 h 2179865"/>
                  <a:gd name="connsiteX8-265" fmla="*/ 0 w 2231296"/>
                  <a:gd name="connsiteY8-266" fmla="*/ 2154035 h 2179865"/>
                  <a:gd name="connsiteX0-267" fmla="*/ 0 w 2722075"/>
                  <a:gd name="connsiteY0-268" fmla="*/ 2154035 h 2179865"/>
                  <a:gd name="connsiteX1-269" fmla="*/ 1351297 w 2722075"/>
                  <a:gd name="connsiteY1-270" fmla="*/ 0 h 2179865"/>
                  <a:gd name="connsiteX2-271" fmla="*/ 1771514 w 2722075"/>
                  <a:gd name="connsiteY2-272" fmla="*/ 715566 h 2179865"/>
                  <a:gd name="connsiteX3-273" fmla="*/ 2722075 w 2722075"/>
                  <a:gd name="connsiteY3-274" fmla="*/ 2172406 h 2179865"/>
                  <a:gd name="connsiteX4-275" fmla="*/ 2231296 w 2722075"/>
                  <a:gd name="connsiteY4-276" fmla="*/ 2141410 h 2179865"/>
                  <a:gd name="connsiteX5-277" fmla="*/ 1358225 w 2722075"/>
                  <a:gd name="connsiteY5-278" fmla="*/ 870548 h 2179865"/>
                  <a:gd name="connsiteX6-279" fmla="*/ 722795 w 2722075"/>
                  <a:gd name="connsiteY6-280" fmla="*/ 1795281 h 2179865"/>
                  <a:gd name="connsiteX7-281" fmla="*/ 1549370 w 2722075"/>
                  <a:gd name="connsiteY7-282" fmla="*/ 1795281 h 2179865"/>
                  <a:gd name="connsiteX8-283" fmla="*/ 1886349 w 2722075"/>
                  <a:gd name="connsiteY8-284" fmla="*/ 2179865 h 2179865"/>
                  <a:gd name="connsiteX9" fmla="*/ 0 w 2722075"/>
                  <a:gd name="connsiteY9" fmla="*/ 2154035 h 2179865"/>
                  <a:gd name="connsiteX0-285" fmla="*/ 0 w 2722075"/>
                  <a:gd name="connsiteY0-286" fmla="*/ 2154035 h 2179865"/>
                  <a:gd name="connsiteX1-287" fmla="*/ 1351297 w 2722075"/>
                  <a:gd name="connsiteY1-288" fmla="*/ 0 h 2179865"/>
                  <a:gd name="connsiteX2-289" fmla="*/ 1771514 w 2722075"/>
                  <a:gd name="connsiteY2-290" fmla="*/ 715566 h 2179865"/>
                  <a:gd name="connsiteX3-291" fmla="*/ 2722075 w 2722075"/>
                  <a:gd name="connsiteY3-292" fmla="*/ 2172406 h 2179865"/>
                  <a:gd name="connsiteX4-293" fmla="*/ 2241628 w 2722075"/>
                  <a:gd name="connsiteY4-294" fmla="*/ 2167240 h 2179865"/>
                  <a:gd name="connsiteX5-295" fmla="*/ 1358225 w 2722075"/>
                  <a:gd name="connsiteY5-296" fmla="*/ 870548 h 2179865"/>
                  <a:gd name="connsiteX6-297" fmla="*/ 722795 w 2722075"/>
                  <a:gd name="connsiteY6-298" fmla="*/ 1795281 h 2179865"/>
                  <a:gd name="connsiteX7-299" fmla="*/ 1549370 w 2722075"/>
                  <a:gd name="connsiteY7-300" fmla="*/ 1795281 h 2179865"/>
                  <a:gd name="connsiteX8-301" fmla="*/ 1886349 w 2722075"/>
                  <a:gd name="connsiteY8-302" fmla="*/ 2179865 h 2179865"/>
                  <a:gd name="connsiteX9-303" fmla="*/ 0 w 2722075"/>
                  <a:gd name="connsiteY9-304" fmla="*/ 2154035 h 2179865"/>
                  <a:gd name="connsiteX0-305" fmla="*/ 0 w 2722075"/>
                  <a:gd name="connsiteY0-306" fmla="*/ 2154035 h 2179865"/>
                  <a:gd name="connsiteX1-307" fmla="*/ 1351297 w 2722075"/>
                  <a:gd name="connsiteY1-308" fmla="*/ 0 h 2179865"/>
                  <a:gd name="connsiteX2-309" fmla="*/ 1771514 w 2722075"/>
                  <a:gd name="connsiteY2-310" fmla="*/ 715566 h 2179865"/>
                  <a:gd name="connsiteX3-311" fmla="*/ 2722075 w 2722075"/>
                  <a:gd name="connsiteY3-312" fmla="*/ 2172406 h 2179865"/>
                  <a:gd name="connsiteX4-313" fmla="*/ 2241628 w 2722075"/>
                  <a:gd name="connsiteY4-314" fmla="*/ 2167240 h 2179865"/>
                  <a:gd name="connsiteX5-315" fmla="*/ 1358225 w 2722075"/>
                  <a:gd name="connsiteY5-316" fmla="*/ 870548 h 2179865"/>
                  <a:gd name="connsiteX6-317" fmla="*/ 722795 w 2722075"/>
                  <a:gd name="connsiteY6-318" fmla="*/ 1795281 h 2179865"/>
                  <a:gd name="connsiteX7-319" fmla="*/ 1549370 w 2722075"/>
                  <a:gd name="connsiteY7-320" fmla="*/ 1795281 h 2179865"/>
                  <a:gd name="connsiteX8-321" fmla="*/ 1886349 w 2722075"/>
                  <a:gd name="connsiteY8-322" fmla="*/ 2179865 h 2179865"/>
                  <a:gd name="connsiteX9-323" fmla="*/ 0 w 2722075"/>
                  <a:gd name="connsiteY9-324" fmla="*/ 2154035 h 2179865"/>
                  <a:gd name="connsiteX0-325" fmla="*/ 0 w 2249696"/>
                  <a:gd name="connsiteY0-326" fmla="*/ 2154035 h 2179865"/>
                  <a:gd name="connsiteX1-327" fmla="*/ 1351297 w 2249696"/>
                  <a:gd name="connsiteY1-328" fmla="*/ 0 h 2179865"/>
                  <a:gd name="connsiteX2-329" fmla="*/ 1771514 w 2249696"/>
                  <a:gd name="connsiteY2-330" fmla="*/ 715566 h 2179865"/>
                  <a:gd name="connsiteX3-331" fmla="*/ 2241628 w 2249696"/>
                  <a:gd name="connsiteY3-332" fmla="*/ 2167240 h 2179865"/>
                  <a:gd name="connsiteX4-333" fmla="*/ 1358225 w 2249696"/>
                  <a:gd name="connsiteY4-334" fmla="*/ 870548 h 2179865"/>
                  <a:gd name="connsiteX5-335" fmla="*/ 722795 w 2249696"/>
                  <a:gd name="connsiteY5-336" fmla="*/ 1795281 h 2179865"/>
                  <a:gd name="connsiteX6-337" fmla="*/ 1549370 w 2249696"/>
                  <a:gd name="connsiteY6-338" fmla="*/ 1795281 h 2179865"/>
                  <a:gd name="connsiteX7-339" fmla="*/ 1886349 w 2249696"/>
                  <a:gd name="connsiteY7-340" fmla="*/ 2179865 h 2179865"/>
                  <a:gd name="connsiteX8-341" fmla="*/ 0 w 2249696"/>
                  <a:gd name="connsiteY8-342" fmla="*/ 2154035 h 2179865"/>
                  <a:gd name="connsiteX0-343" fmla="*/ 0 w 2241628"/>
                  <a:gd name="connsiteY0-344" fmla="*/ 2154035 h 2179865"/>
                  <a:gd name="connsiteX1-345" fmla="*/ 1351297 w 2241628"/>
                  <a:gd name="connsiteY1-346" fmla="*/ 0 h 2179865"/>
                  <a:gd name="connsiteX2-347" fmla="*/ 1771514 w 2241628"/>
                  <a:gd name="connsiteY2-348" fmla="*/ 715566 h 2179865"/>
                  <a:gd name="connsiteX3-349" fmla="*/ 2241628 w 2241628"/>
                  <a:gd name="connsiteY3-350" fmla="*/ 2167240 h 2179865"/>
                  <a:gd name="connsiteX4-351" fmla="*/ 1358225 w 2241628"/>
                  <a:gd name="connsiteY4-352" fmla="*/ 870548 h 2179865"/>
                  <a:gd name="connsiteX5-353" fmla="*/ 722795 w 2241628"/>
                  <a:gd name="connsiteY5-354" fmla="*/ 1795281 h 2179865"/>
                  <a:gd name="connsiteX6-355" fmla="*/ 1549370 w 2241628"/>
                  <a:gd name="connsiteY6-356" fmla="*/ 1795281 h 2179865"/>
                  <a:gd name="connsiteX7-357" fmla="*/ 1886349 w 2241628"/>
                  <a:gd name="connsiteY7-358" fmla="*/ 2179865 h 2179865"/>
                  <a:gd name="connsiteX8-359" fmla="*/ 0 w 2241628"/>
                  <a:gd name="connsiteY8-360" fmla="*/ 2154035 h 2179865"/>
                  <a:gd name="connsiteX0-361" fmla="*/ 0 w 2241628"/>
                  <a:gd name="connsiteY0-362" fmla="*/ 2154035 h 2179865"/>
                  <a:gd name="connsiteX1-363" fmla="*/ 1351297 w 2241628"/>
                  <a:gd name="connsiteY1-364" fmla="*/ 0 h 2179865"/>
                  <a:gd name="connsiteX2-365" fmla="*/ 1771514 w 2241628"/>
                  <a:gd name="connsiteY2-366" fmla="*/ 715566 h 2179865"/>
                  <a:gd name="connsiteX3-367" fmla="*/ 2241628 w 2241628"/>
                  <a:gd name="connsiteY3-368" fmla="*/ 2167240 h 2179865"/>
                  <a:gd name="connsiteX4-369" fmla="*/ 1358225 w 2241628"/>
                  <a:gd name="connsiteY4-370" fmla="*/ 870548 h 2179865"/>
                  <a:gd name="connsiteX5-371" fmla="*/ 722795 w 2241628"/>
                  <a:gd name="connsiteY5-372" fmla="*/ 1795281 h 2179865"/>
                  <a:gd name="connsiteX6-373" fmla="*/ 1549370 w 2241628"/>
                  <a:gd name="connsiteY6-374" fmla="*/ 1795281 h 2179865"/>
                  <a:gd name="connsiteX7-375" fmla="*/ 1886349 w 2241628"/>
                  <a:gd name="connsiteY7-376" fmla="*/ 2179865 h 2179865"/>
                  <a:gd name="connsiteX8-377" fmla="*/ 0 w 2241628"/>
                  <a:gd name="connsiteY8-378" fmla="*/ 2154035 h 2179865"/>
                  <a:gd name="connsiteX0-379" fmla="*/ 0 w 2722076"/>
                  <a:gd name="connsiteY0-380" fmla="*/ 2154035 h 2179865"/>
                  <a:gd name="connsiteX1-381" fmla="*/ 1351297 w 2722076"/>
                  <a:gd name="connsiteY1-382" fmla="*/ 0 h 2179865"/>
                  <a:gd name="connsiteX2-383" fmla="*/ 2722076 w 2722076"/>
                  <a:gd name="connsiteY2-384" fmla="*/ 2146577 h 2179865"/>
                  <a:gd name="connsiteX3-385" fmla="*/ 2241628 w 2722076"/>
                  <a:gd name="connsiteY3-386" fmla="*/ 2167240 h 2179865"/>
                  <a:gd name="connsiteX4-387" fmla="*/ 1358225 w 2722076"/>
                  <a:gd name="connsiteY4-388" fmla="*/ 870548 h 2179865"/>
                  <a:gd name="connsiteX5-389" fmla="*/ 722795 w 2722076"/>
                  <a:gd name="connsiteY5-390" fmla="*/ 1795281 h 2179865"/>
                  <a:gd name="connsiteX6-391" fmla="*/ 1549370 w 2722076"/>
                  <a:gd name="connsiteY6-392" fmla="*/ 1795281 h 2179865"/>
                  <a:gd name="connsiteX7-393" fmla="*/ 1886349 w 2722076"/>
                  <a:gd name="connsiteY7-394" fmla="*/ 2179865 h 2179865"/>
                  <a:gd name="connsiteX8-395" fmla="*/ 0 w 2722076"/>
                  <a:gd name="connsiteY8-396" fmla="*/ 2154035 h 2179865"/>
                  <a:gd name="connsiteX0-397" fmla="*/ 0 w 2737575"/>
                  <a:gd name="connsiteY0-398" fmla="*/ 2154035 h 2179865"/>
                  <a:gd name="connsiteX1-399" fmla="*/ 1351297 w 2737575"/>
                  <a:gd name="connsiteY1-400" fmla="*/ 0 h 2179865"/>
                  <a:gd name="connsiteX2-401" fmla="*/ 2737575 w 2737575"/>
                  <a:gd name="connsiteY2-402" fmla="*/ 2156909 h 2179865"/>
                  <a:gd name="connsiteX3-403" fmla="*/ 2241628 w 2737575"/>
                  <a:gd name="connsiteY3-404" fmla="*/ 2167240 h 2179865"/>
                  <a:gd name="connsiteX4-405" fmla="*/ 1358225 w 2737575"/>
                  <a:gd name="connsiteY4-406" fmla="*/ 870548 h 2179865"/>
                  <a:gd name="connsiteX5-407" fmla="*/ 722795 w 2737575"/>
                  <a:gd name="connsiteY5-408" fmla="*/ 1795281 h 2179865"/>
                  <a:gd name="connsiteX6-409" fmla="*/ 1549370 w 2737575"/>
                  <a:gd name="connsiteY6-410" fmla="*/ 1795281 h 2179865"/>
                  <a:gd name="connsiteX7-411" fmla="*/ 1886349 w 2737575"/>
                  <a:gd name="connsiteY7-412" fmla="*/ 2179865 h 2179865"/>
                  <a:gd name="connsiteX8-413" fmla="*/ 0 w 2737575"/>
                  <a:gd name="connsiteY8-414" fmla="*/ 2154035 h 2179865"/>
                  <a:gd name="connsiteX0-415" fmla="*/ 0 w 2737575"/>
                  <a:gd name="connsiteY0-416" fmla="*/ 2154035 h 2167240"/>
                  <a:gd name="connsiteX1-417" fmla="*/ 1351297 w 2737575"/>
                  <a:gd name="connsiteY1-418" fmla="*/ 0 h 2167240"/>
                  <a:gd name="connsiteX2-419" fmla="*/ 2737575 w 2737575"/>
                  <a:gd name="connsiteY2-420" fmla="*/ 2156909 h 2167240"/>
                  <a:gd name="connsiteX3-421" fmla="*/ 2241628 w 2737575"/>
                  <a:gd name="connsiteY3-422" fmla="*/ 2167240 h 2167240"/>
                  <a:gd name="connsiteX4-423" fmla="*/ 1358225 w 2737575"/>
                  <a:gd name="connsiteY4-424" fmla="*/ 870548 h 2167240"/>
                  <a:gd name="connsiteX5-425" fmla="*/ 722795 w 2737575"/>
                  <a:gd name="connsiteY5-426" fmla="*/ 1795281 h 2167240"/>
                  <a:gd name="connsiteX6-427" fmla="*/ 1549370 w 2737575"/>
                  <a:gd name="connsiteY6-428" fmla="*/ 1795281 h 2167240"/>
                  <a:gd name="connsiteX7-429" fmla="*/ 1855353 w 2737575"/>
                  <a:gd name="connsiteY7-430" fmla="*/ 2164367 h 2167240"/>
                  <a:gd name="connsiteX8-431" fmla="*/ 0 w 2737575"/>
                  <a:gd name="connsiteY8-432" fmla="*/ 2154035 h 2167240"/>
                  <a:gd name="connsiteX0-433" fmla="*/ 0 w 2737575"/>
                  <a:gd name="connsiteY0-434" fmla="*/ 2154035 h 2167240"/>
                  <a:gd name="connsiteX1-435" fmla="*/ 1351297 w 2737575"/>
                  <a:gd name="connsiteY1-436" fmla="*/ 0 h 2167240"/>
                  <a:gd name="connsiteX2-437" fmla="*/ 2737575 w 2737575"/>
                  <a:gd name="connsiteY2-438" fmla="*/ 2156909 h 2167240"/>
                  <a:gd name="connsiteX3-439" fmla="*/ 2241628 w 2737575"/>
                  <a:gd name="connsiteY3-440" fmla="*/ 2167240 h 2167240"/>
                  <a:gd name="connsiteX4-441" fmla="*/ 1358225 w 2737575"/>
                  <a:gd name="connsiteY4-442" fmla="*/ 870548 h 2167240"/>
                  <a:gd name="connsiteX5-443" fmla="*/ 722795 w 2737575"/>
                  <a:gd name="connsiteY5-444" fmla="*/ 1795281 h 2167240"/>
                  <a:gd name="connsiteX6-445" fmla="*/ 1549370 w 2737575"/>
                  <a:gd name="connsiteY6-446" fmla="*/ 1795281 h 2167240"/>
                  <a:gd name="connsiteX7-447" fmla="*/ 1834689 w 2737575"/>
                  <a:gd name="connsiteY7-448" fmla="*/ 2154035 h 2167240"/>
                  <a:gd name="connsiteX8-449" fmla="*/ 0 w 2737575"/>
                  <a:gd name="connsiteY8-450" fmla="*/ 2154035 h 2167240"/>
                  <a:gd name="connsiteX0-451" fmla="*/ 0 w 2737575"/>
                  <a:gd name="connsiteY0-452" fmla="*/ 2154035 h 2156909"/>
                  <a:gd name="connsiteX1-453" fmla="*/ 1351297 w 2737575"/>
                  <a:gd name="connsiteY1-454" fmla="*/ 0 h 2156909"/>
                  <a:gd name="connsiteX2-455" fmla="*/ 2737575 w 2737575"/>
                  <a:gd name="connsiteY2-456" fmla="*/ 2156909 h 2156909"/>
                  <a:gd name="connsiteX3-457" fmla="*/ 2241628 w 2737575"/>
                  <a:gd name="connsiteY3-458" fmla="*/ 2151742 h 2156909"/>
                  <a:gd name="connsiteX4-459" fmla="*/ 1358225 w 2737575"/>
                  <a:gd name="connsiteY4-460" fmla="*/ 870548 h 2156909"/>
                  <a:gd name="connsiteX5-461" fmla="*/ 722795 w 2737575"/>
                  <a:gd name="connsiteY5-462" fmla="*/ 1795281 h 2156909"/>
                  <a:gd name="connsiteX6-463" fmla="*/ 1549370 w 2737575"/>
                  <a:gd name="connsiteY6-464" fmla="*/ 1795281 h 2156909"/>
                  <a:gd name="connsiteX7-465" fmla="*/ 1834689 w 2737575"/>
                  <a:gd name="connsiteY7-466" fmla="*/ 2154035 h 2156909"/>
                  <a:gd name="connsiteX8-467" fmla="*/ 0 w 2737575"/>
                  <a:gd name="connsiteY8-468" fmla="*/ 2154035 h 2156909"/>
                  <a:gd name="connsiteX0-469" fmla="*/ 0 w 2716910"/>
                  <a:gd name="connsiteY0-470" fmla="*/ 2154035 h 2154035"/>
                  <a:gd name="connsiteX1-471" fmla="*/ 1351297 w 2716910"/>
                  <a:gd name="connsiteY1-472" fmla="*/ 0 h 2154035"/>
                  <a:gd name="connsiteX2-473" fmla="*/ 2716910 w 2716910"/>
                  <a:gd name="connsiteY2-474" fmla="*/ 2141411 h 2154035"/>
                  <a:gd name="connsiteX3-475" fmla="*/ 2241628 w 2716910"/>
                  <a:gd name="connsiteY3-476" fmla="*/ 2151742 h 2154035"/>
                  <a:gd name="connsiteX4-477" fmla="*/ 1358225 w 2716910"/>
                  <a:gd name="connsiteY4-478" fmla="*/ 870548 h 2154035"/>
                  <a:gd name="connsiteX5-479" fmla="*/ 722795 w 2716910"/>
                  <a:gd name="connsiteY5-480" fmla="*/ 1795281 h 2154035"/>
                  <a:gd name="connsiteX6-481" fmla="*/ 1549370 w 2716910"/>
                  <a:gd name="connsiteY6-482" fmla="*/ 1795281 h 2154035"/>
                  <a:gd name="connsiteX7-483" fmla="*/ 1834689 w 2716910"/>
                  <a:gd name="connsiteY7-484" fmla="*/ 2154035 h 2154035"/>
                  <a:gd name="connsiteX8-485" fmla="*/ 0 w 2716910"/>
                  <a:gd name="connsiteY8-486" fmla="*/ 2154035 h 2154035"/>
                  <a:gd name="connsiteX0-487" fmla="*/ 0 w 2716910"/>
                  <a:gd name="connsiteY0-488" fmla="*/ 2154035 h 2154035"/>
                  <a:gd name="connsiteX1-489" fmla="*/ 1351297 w 2716910"/>
                  <a:gd name="connsiteY1-490" fmla="*/ 0 h 2154035"/>
                  <a:gd name="connsiteX2-491" fmla="*/ 2716910 w 2716910"/>
                  <a:gd name="connsiteY2-492" fmla="*/ 2141411 h 2154035"/>
                  <a:gd name="connsiteX3-493" fmla="*/ 2231296 w 2716910"/>
                  <a:gd name="connsiteY3-494" fmla="*/ 2136243 h 2154035"/>
                  <a:gd name="connsiteX4-495" fmla="*/ 1358225 w 2716910"/>
                  <a:gd name="connsiteY4-496" fmla="*/ 870548 h 2154035"/>
                  <a:gd name="connsiteX5-497" fmla="*/ 722795 w 2716910"/>
                  <a:gd name="connsiteY5-498" fmla="*/ 1795281 h 2154035"/>
                  <a:gd name="connsiteX6-499" fmla="*/ 1549370 w 2716910"/>
                  <a:gd name="connsiteY6-500" fmla="*/ 1795281 h 2154035"/>
                  <a:gd name="connsiteX7-501" fmla="*/ 1834689 w 2716910"/>
                  <a:gd name="connsiteY7-502" fmla="*/ 2154035 h 2154035"/>
                  <a:gd name="connsiteX8-503" fmla="*/ 0 w 2716910"/>
                  <a:gd name="connsiteY8-504" fmla="*/ 2154035 h 2154035"/>
                  <a:gd name="connsiteX0-505" fmla="*/ 0 w 2716910"/>
                  <a:gd name="connsiteY0-506" fmla="*/ 2154035 h 2154035"/>
                  <a:gd name="connsiteX1-507" fmla="*/ 1351297 w 2716910"/>
                  <a:gd name="connsiteY1-508" fmla="*/ 0 h 2154035"/>
                  <a:gd name="connsiteX2-509" fmla="*/ 2716910 w 2716910"/>
                  <a:gd name="connsiteY2-510" fmla="*/ 2141411 h 2154035"/>
                  <a:gd name="connsiteX3-511" fmla="*/ 2231296 w 2716910"/>
                  <a:gd name="connsiteY3-512" fmla="*/ 2136243 h 2154035"/>
                  <a:gd name="connsiteX4-513" fmla="*/ 1358225 w 2716910"/>
                  <a:gd name="connsiteY4-514" fmla="*/ 870548 h 2154035"/>
                  <a:gd name="connsiteX5-515" fmla="*/ 722795 w 2716910"/>
                  <a:gd name="connsiteY5-516" fmla="*/ 1795281 h 2154035"/>
                  <a:gd name="connsiteX6-517" fmla="*/ 1539845 w 2716910"/>
                  <a:gd name="connsiteY6-518" fmla="*/ 1795281 h 2154035"/>
                  <a:gd name="connsiteX7-519" fmla="*/ 1834689 w 2716910"/>
                  <a:gd name="connsiteY7-520" fmla="*/ 2154035 h 2154035"/>
                  <a:gd name="connsiteX8-521" fmla="*/ 0 w 2716910"/>
                  <a:gd name="connsiteY8-522" fmla="*/ 2154035 h 2154035"/>
                  <a:gd name="connsiteX0-523" fmla="*/ 0 w 2716910"/>
                  <a:gd name="connsiteY0-524" fmla="*/ 2154035 h 2154035"/>
                  <a:gd name="connsiteX1-525" fmla="*/ 1351297 w 2716910"/>
                  <a:gd name="connsiteY1-526" fmla="*/ 0 h 2154035"/>
                  <a:gd name="connsiteX2-527" fmla="*/ 2716910 w 2716910"/>
                  <a:gd name="connsiteY2-528" fmla="*/ 2141411 h 2154035"/>
                  <a:gd name="connsiteX3-529" fmla="*/ 2231296 w 2716910"/>
                  <a:gd name="connsiteY3-530" fmla="*/ 2136243 h 2154035"/>
                  <a:gd name="connsiteX4-531" fmla="*/ 1358225 w 2716910"/>
                  <a:gd name="connsiteY4-532" fmla="*/ 870548 h 2154035"/>
                  <a:gd name="connsiteX5-533" fmla="*/ 722795 w 2716910"/>
                  <a:gd name="connsiteY5-534" fmla="*/ 1795281 h 2154035"/>
                  <a:gd name="connsiteX6-535" fmla="*/ 1539845 w 2716910"/>
                  <a:gd name="connsiteY6-536" fmla="*/ 1792900 h 2154035"/>
                  <a:gd name="connsiteX7-537" fmla="*/ 1834689 w 2716910"/>
                  <a:gd name="connsiteY7-538" fmla="*/ 2154035 h 2154035"/>
                  <a:gd name="connsiteX8-539" fmla="*/ 0 w 2716910"/>
                  <a:gd name="connsiteY8-540" fmla="*/ 2154035 h 2154035"/>
                  <a:gd name="connsiteX0-541" fmla="*/ 0 w 2716910"/>
                  <a:gd name="connsiteY0-542" fmla="*/ 2154035 h 2154035"/>
                  <a:gd name="connsiteX1-543" fmla="*/ 1351297 w 2716910"/>
                  <a:gd name="connsiteY1-544" fmla="*/ 0 h 2154035"/>
                  <a:gd name="connsiteX2-545" fmla="*/ 2716910 w 2716910"/>
                  <a:gd name="connsiteY2-546" fmla="*/ 2141411 h 2154035"/>
                  <a:gd name="connsiteX3-547" fmla="*/ 2231296 w 2716910"/>
                  <a:gd name="connsiteY3-548" fmla="*/ 2136243 h 2154035"/>
                  <a:gd name="connsiteX4-549" fmla="*/ 1358225 w 2716910"/>
                  <a:gd name="connsiteY4-550" fmla="*/ 870548 h 2154035"/>
                  <a:gd name="connsiteX5-551" fmla="*/ 732471 w 2716910"/>
                  <a:gd name="connsiteY5-552" fmla="*/ 1790443 h 2154035"/>
                  <a:gd name="connsiteX6-553" fmla="*/ 1539845 w 2716910"/>
                  <a:gd name="connsiteY6-554" fmla="*/ 1792900 h 2154035"/>
                  <a:gd name="connsiteX7-555" fmla="*/ 1834689 w 2716910"/>
                  <a:gd name="connsiteY7-556" fmla="*/ 2154035 h 2154035"/>
                  <a:gd name="connsiteX8-557" fmla="*/ 0 w 2716910"/>
                  <a:gd name="connsiteY8-558" fmla="*/ 2154035 h 2154035"/>
                  <a:gd name="connsiteX0-559" fmla="*/ 0 w 2716910"/>
                  <a:gd name="connsiteY0-560" fmla="*/ 2154035 h 2154035"/>
                  <a:gd name="connsiteX1-561" fmla="*/ 1351297 w 2716910"/>
                  <a:gd name="connsiteY1-562" fmla="*/ 0 h 2154035"/>
                  <a:gd name="connsiteX2-563" fmla="*/ 2716910 w 2716910"/>
                  <a:gd name="connsiteY2-564" fmla="*/ 2141411 h 2154035"/>
                  <a:gd name="connsiteX3-565" fmla="*/ 2231296 w 2716910"/>
                  <a:gd name="connsiteY3-566" fmla="*/ 2136243 h 2154035"/>
                  <a:gd name="connsiteX4-567" fmla="*/ 1358225 w 2716910"/>
                  <a:gd name="connsiteY4-568" fmla="*/ 870548 h 2154035"/>
                  <a:gd name="connsiteX5-569" fmla="*/ 732471 w 2716910"/>
                  <a:gd name="connsiteY5-570" fmla="*/ 1790443 h 2154035"/>
                  <a:gd name="connsiteX6-571" fmla="*/ 1535007 w 2716910"/>
                  <a:gd name="connsiteY6-572" fmla="*/ 1783224 h 2154035"/>
                  <a:gd name="connsiteX7-573" fmla="*/ 1834689 w 2716910"/>
                  <a:gd name="connsiteY7-574" fmla="*/ 2154035 h 2154035"/>
                  <a:gd name="connsiteX8-575" fmla="*/ 0 w 2716910"/>
                  <a:gd name="connsiteY8-576" fmla="*/ 2154035 h 2154035"/>
                  <a:gd name="connsiteX0-577" fmla="*/ 0 w 2716910"/>
                  <a:gd name="connsiteY0-578" fmla="*/ 2154035 h 2154035"/>
                  <a:gd name="connsiteX1-579" fmla="*/ 1351297 w 2716910"/>
                  <a:gd name="connsiteY1-580" fmla="*/ 0 h 2154035"/>
                  <a:gd name="connsiteX2-581" fmla="*/ 2716910 w 2716910"/>
                  <a:gd name="connsiteY2-582" fmla="*/ 2141411 h 2154035"/>
                  <a:gd name="connsiteX3-583" fmla="*/ 2231296 w 2716910"/>
                  <a:gd name="connsiteY3-584" fmla="*/ 2136243 h 2154035"/>
                  <a:gd name="connsiteX4-585" fmla="*/ 1358225 w 2716910"/>
                  <a:gd name="connsiteY4-586" fmla="*/ 870548 h 2154035"/>
                  <a:gd name="connsiteX5-587" fmla="*/ 732471 w 2716910"/>
                  <a:gd name="connsiteY5-588" fmla="*/ 1790443 h 2154035"/>
                  <a:gd name="connsiteX6-589" fmla="*/ 1542264 w 2716910"/>
                  <a:gd name="connsiteY6-590" fmla="*/ 1785643 h 2154035"/>
                  <a:gd name="connsiteX7-591" fmla="*/ 1834689 w 2716910"/>
                  <a:gd name="connsiteY7-592" fmla="*/ 2154035 h 2154035"/>
                  <a:gd name="connsiteX8-593" fmla="*/ 0 w 2716910"/>
                  <a:gd name="connsiteY8-594" fmla="*/ 2154035 h 2154035"/>
                  <a:gd name="connsiteX0-595" fmla="*/ 0 w 2716910"/>
                  <a:gd name="connsiteY0-596" fmla="*/ 2154035 h 2154035"/>
                  <a:gd name="connsiteX1-597" fmla="*/ 1351297 w 2716910"/>
                  <a:gd name="connsiteY1-598" fmla="*/ 0 h 2154035"/>
                  <a:gd name="connsiteX2-599" fmla="*/ 2716910 w 2716910"/>
                  <a:gd name="connsiteY2-600" fmla="*/ 2141411 h 2154035"/>
                  <a:gd name="connsiteX3-601" fmla="*/ 2231296 w 2716910"/>
                  <a:gd name="connsiteY3-602" fmla="*/ 2136243 h 2154035"/>
                  <a:gd name="connsiteX4-603" fmla="*/ 1358225 w 2716910"/>
                  <a:gd name="connsiteY4-604" fmla="*/ 870548 h 2154035"/>
                  <a:gd name="connsiteX5-605" fmla="*/ 732471 w 2716910"/>
                  <a:gd name="connsiteY5-606" fmla="*/ 1790443 h 2154035"/>
                  <a:gd name="connsiteX6-607" fmla="*/ 1542264 w 2716910"/>
                  <a:gd name="connsiteY6-608" fmla="*/ 1785643 h 2154035"/>
                  <a:gd name="connsiteX7-609" fmla="*/ 1841833 w 2716910"/>
                  <a:gd name="connsiteY7-610" fmla="*/ 2154035 h 2154035"/>
                  <a:gd name="connsiteX8-611" fmla="*/ 0 w 2716910"/>
                  <a:gd name="connsiteY8-612" fmla="*/ 2154035 h 2154035"/>
                </a:gdLst>
                <a:ahLst/>
                <a:cxnLst>
                  <a:cxn ang="0">
                    <a:pos x="connsiteX0-1" y="connsiteY0-2"/>
                  </a:cxn>
                  <a:cxn ang="0">
                    <a:pos x="connsiteX1-3" y="connsiteY1-4"/>
                  </a:cxn>
                  <a:cxn ang="0">
                    <a:pos x="connsiteX2-5" y="connsiteY2-6"/>
                  </a:cxn>
                  <a:cxn ang="0">
                    <a:pos x="connsiteX3-7" y="connsiteY3-8"/>
                  </a:cxn>
                  <a:cxn ang="0">
                    <a:pos x="connsiteX4-41" y="connsiteY4-42"/>
                  </a:cxn>
                  <a:cxn ang="0">
                    <a:pos x="connsiteX5-73" y="connsiteY5-74"/>
                  </a:cxn>
                  <a:cxn ang="0">
                    <a:pos x="connsiteX6-99" y="connsiteY6-100"/>
                  </a:cxn>
                  <a:cxn ang="0">
                    <a:pos x="connsiteX7-213" y="connsiteY7-214"/>
                  </a:cxn>
                  <a:cxn ang="0">
                    <a:pos x="connsiteX8-247" y="connsiteY8-248"/>
                  </a:cxn>
                </a:cxnLst>
                <a:rect l="l" t="t" r="r" b="b"/>
                <a:pathLst>
                  <a:path w="2716910" h="2154035">
                    <a:moveTo>
                      <a:pt x="0" y="2154035"/>
                    </a:moveTo>
                    <a:lnTo>
                      <a:pt x="1351297" y="0"/>
                    </a:lnTo>
                    <a:lnTo>
                      <a:pt x="2716910" y="2141411"/>
                    </a:lnTo>
                    <a:lnTo>
                      <a:pt x="2231296" y="2136243"/>
                    </a:lnTo>
                    <a:lnTo>
                      <a:pt x="1358225" y="870548"/>
                    </a:lnTo>
                    <a:lnTo>
                      <a:pt x="732471" y="1790443"/>
                    </a:lnTo>
                    <a:lnTo>
                      <a:pt x="1542264" y="1785643"/>
                    </a:lnTo>
                    <a:lnTo>
                      <a:pt x="1841833" y="2154035"/>
                    </a:lnTo>
                    <a:lnTo>
                      <a:pt x="0" y="2154035"/>
                    </a:lnTo>
                    <a:close/>
                  </a:path>
                </a:pathLst>
              </a:custGeom>
              <a:gradFill>
                <a:gsLst>
                  <a:gs pos="0">
                    <a:schemeClr val="accent2"/>
                  </a:gs>
                  <a:gs pos="100000">
                    <a:schemeClr val="accent1"/>
                  </a:gs>
                </a:gsLst>
                <a:lin ang="12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0" name="TextBox 229"/>
            <p:cNvSpPr txBox="1"/>
            <p:nvPr/>
          </p:nvSpPr>
          <p:spPr>
            <a:xfrm>
              <a:off x="4067780" y="2518859"/>
              <a:ext cx="243128" cy="276999"/>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S</a:t>
              </a:r>
              <a:endParaRPr lang="zh-CN" altLang="en-US" b="1" dirty="0">
                <a:solidFill>
                  <a:prstClr val="whit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236" name="组合 235"/>
          <p:cNvGrpSpPr/>
          <p:nvPr/>
        </p:nvGrpSpPr>
        <p:grpSpPr>
          <a:xfrm>
            <a:off x="5873785" y="2242301"/>
            <a:ext cx="1952058" cy="1551555"/>
            <a:chOff x="4405317" y="1860766"/>
            <a:chExt cx="1464234" cy="1163666"/>
          </a:xfrm>
        </p:grpSpPr>
        <p:grpSp>
          <p:nvGrpSpPr>
            <p:cNvPr id="237" name="组合 236"/>
            <p:cNvGrpSpPr/>
            <p:nvPr/>
          </p:nvGrpSpPr>
          <p:grpSpPr>
            <a:xfrm rot="12653451" flipH="1">
              <a:off x="4405317" y="1860766"/>
              <a:ext cx="1464234" cy="1163666"/>
              <a:chOff x="2894517" y="1579136"/>
              <a:chExt cx="2716910" cy="2159202"/>
            </a:xfrm>
          </p:grpSpPr>
          <p:sp>
            <p:nvSpPr>
              <p:cNvPr id="239" name="矩形 3"/>
              <p:cNvSpPr/>
              <p:nvPr/>
            </p:nvSpPr>
            <p:spPr>
              <a:xfrm>
                <a:off x="3465221" y="2751610"/>
                <a:ext cx="974312" cy="624981"/>
              </a:xfrm>
              <a:custGeom>
                <a:avLst/>
                <a:gdLst>
                  <a:gd name="connsiteX0" fmla="*/ 0 w 1150258"/>
                  <a:gd name="connsiteY0" fmla="*/ 0 h 576064"/>
                  <a:gd name="connsiteX1" fmla="*/ 1150258 w 1150258"/>
                  <a:gd name="connsiteY1" fmla="*/ 0 h 576064"/>
                  <a:gd name="connsiteX2" fmla="*/ 1150258 w 1150258"/>
                  <a:gd name="connsiteY2" fmla="*/ 576064 h 576064"/>
                  <a:gd name="connsiteX3" fmla="*/ 0 w 1150258"/>
                  <a:gd name="connsiteY3" fmla="*/ 576064 h 576064"/>
                  <a:gd name="connsiteX4" fmla="*/ 0 w 1150258"/>
                  <a:gd name="connsiteY4" fmla="*/ 0 h 576064"/>
                  <a:gd name="connsiteX0-1" fmla="*/ 0 w 1150258"/>
                  <a:gd name="connsiteY0-2" fmla="*/ 0 h 586396"/>
                  <a:gd name="connsiteX1-3" fmla="*/ 1150258 w 1150258"/>
                  <a:gd name="connsiteY1-4" fmla="*/ 0 h 586396"/>
                  <a:gd name="connsiteX2-5" fmla="*/ 881620 w 1150258"/>
                  <a:gd name="connsiteY2-6" fmla="*/ 586396 h 586396"/>
                  <a:gd name="connsiteX3-7" fmla="*/ 0 w 1150258"/>
                  <a:gd name="connsiteY3-8" fmla="*/ 576064 h 586396"/>
                  <a:gd name="connsiteX4-9" fmla="*/ 0 w 1150258"/>
                  <a:gd name="connsiteY4-10" fmla="*/ 0 h 586396"/>
                  <a:gd name="connsiteX0-11" fmla="*/ 87824 w 1238082"/>
                  <a:gd name="connsiteY0-12" fmla="*/ 0 h 601895"/>
                  <a:gd name="connsiteX1-13" fmla="*/ 1238082 w 1238082"/>
                  <a:gd name="connsiteY1-14" fmla="*/ 0 h 601895"/>
                  <a:gd name="connsiteX2-15" fmla="*/ 969444 w 1238082"/>
                  <a:gd name="connsiteY2-16" fmla="*/ 586396 h 601895"/>
                  <a:gd name="connsiteX3-17" fmla="*/ 0 w 1238082"/>
                  <a:gd name="connsiteY3-18" fmla="*/ 601895 h 601895"/>
                  <a:gd name="connsiteX4-19" fmla="*/ 87824 w 1238082"/>
                  <a:gd name="connsiteY4-20" fmla="*/ 0 h 601895"/>
                  <a:gd name="connsiteX0-21" fmla="*/ 87824 w 1238082"/>
                  <a:gd name="connsiteY0-22" fmla="*/ 0 h 612227"/>
                  <a:gd name="connsiteX1-23" fmla="*/ 1238082 w 1238082"/>
                  <a:gd name="connsiteY1-24" fmla="*/ 0 h 612227"/>
                  <a:gd name="connsiteX2-25" fmla="*/ 959112 w 1238082"/>
                  <a:gd name="connsiteY2-26" fmla="*/ 612227 h 612227"/>
                  <a:gd name="connsiteX3-27" fmla="*/ 0 w 1238082"/>
                  <a:gd name="connsiteY3-28" fmla="*/ 601895 h 612227"/>
                  <a:gd name="connsiteX4-29" fmla="*/ 87824 w 1238082"/>
                  <a:gd name="connsiteY4-30" fmla="*/ 0 h 612227"/>
                  <a:gd name="connsiteX0-31" fmla="*/ 87824 w 959112"/>
                  <a:gd name="connsiteY0-32" fmla="*/ 36163 h 648390"/>
                  <a:gd name="connsiteX1-33" fmla="*/ 959112 w 959112"/>
                  <a:gd name="connsiteY1-34" fmla="*/ 0 h 648390"/>
                  <a:gd name="connsiteX2-35" fmla="*/ 959112 w 959112"/>
                  <a:gd name="connsiteY2-36" fmla="*/ 648390 h 648390"/>
                  <a:gd name="connsiteX3-37" fmla="*/ 0 w 959112"/>
                  <a:gd name="connsiteY3-38" fmla="*/ 638058 h 648390"/>
                  <a:gd name="connsiteX4-39" fmla="*/ 87824 w 959112"/>
                  <a:gd name="connsiteY4-40" fmla="*/ 36163 h 648390"/>
                  <a:gd name="connsiteX0-41" fmla="*/ 273804 w 959112"/>
                  <a:gd name="connsiteY0-42" fmla="*/ 0 h 658722"/>
                  <a:gd name="connsiteX1-43" fmla="*/ 959112 w 959112"/>
                  <a:gd name="connsiteY1-44" fmla="*/ 10332 h 658722"/>
                  <a:gd name="connsiteX2-45" fmla="*/ 959112 w 959112"/>
                  <a:gd name="connsiteY2-46" fmla="*/ 658722 h 658722"/>
                  <a:gd name="connsiteX3-47" fmla="*/ 0 w 959112"/>
                  <a:gd name="connsiteY3-48" fmla="*/ 648390 h 658722"/>
                  <a:gd name="connsiteX4-49" fmla="*/ 273804 w 959112"/>
                  <a:gd name="connsiteY4-50" fmla="*/ 0 h 658722"/>
                  <a:gd name="connsiteX0-51" fmla="*/ 263471 w 959112"/>
                  <a:gd name="connsiteY0-52" fmla="*/ 0 h 648390"/>
                  <a:gd name="connsiteX1-53" fmla="*/ 959112 w 959112"/>
                  <a:gd name="connsiteY1-54" fmla="*/ 0 h 648390"/>
                  <a:gd name="connsiteX2-55" fmla="*/ 959112 w 959112"/>
                  <a:gd name="connsiteY2-56" fmla="*/ 648390 h 648390"/>
                  <a:gd name="connsiteX3-57" fmla="*/ 0 w 959112"/>
                  <a:gd name="connsiteY3-58" fmla="*/ 638058 h 648390"/>
                  <a:gd name="connsiteX4-59" fmla="*/ 263471 w 959112"/>
                  <a:gd name="connsiteY4-60" fmla="*/ 0 h 648390"/>
                  <a:gd name="connsiteX0-61" fmla="*/ 273803 w 969444"/>
                  <a:gd name="connsiteY0-62" fmla="*/ 0 h 653556"/>
                  <a:gd name="connsiteX1-63" fmla="*/ 969444 w 969444"/>
                  <a:gd name="connsiteY1-64" fmla="*/ 0 h 653556"/>
                  <a:gd name="connsiteX2-65" fmla="*/ 969444 w 969444"/>
                  <a:gd name="connsiteY2-66" fmla="*/ 648390 h 653556"/>
                  <a:gd name="connsiteX3-67" fmla="*/ 0 w 969444"/>
                  <a:gd name="connsiteY3-68" fmla="*/ 653556 h 653556"/>
                  <a:gd name="connsiteX4-69" fmla="*/ 273803 w 969444"/>
                  <a:gd name="connsiteY4-70" fmla="*/ 0 h 653556"/>
                  <a:gd name="connsiteX0-71" fmla="*/ 273803 w 969444"/>
                  <a:gd name="connsiteY0-72" fmla="*/ 0 h 653556"/>
                  <a:gd name="connsiteX1-73" fmla="*/ 969444 w 969444"/>
                  <a:gd name="connsiteY1-74" fmla="*/ 0 h 653556"/>
                  <a:gd name="connsiteX2-75" fmla="*/ 969444 w 969444"/>
                  <a:gd name="connsiteY2-76" fmla="*/ 648390 h 653556"/>
                  <a:gd name="connsiteX3-77" fmla="*/ 0 w 969444"/>
                  <a:gd name="connsiteY3-78" fmla="*/ 653556 h 653556"/>
                  <a:gd name="connsiteX4-79" fmla="*/ 273803 w 969444"/>
                  <a:gd name="connsiteY4-80" fmla="*/ 0 h 653556"/>
                  <a:gd name="connsiteX0-81" fmla="*/ 273803 w 969444"/>
                  <a:gd name="connsiteY0-82" fmla="*/ 0 h 653556"/>
                  <a:gd name="connsiteX1-83" fmla="*/ 969444 w 969444"/>
                  <a:gd name="connsiteY1-84" fmla="*/ 0 h 653556"/>
                  <a:gd name="connsiteX2-85" fmla="*/ 967063 w 969444"/>
                  <a:gd name="connsiteY2-86" fmla="*/ 617434 h 653556"/>
                  <a:gd name="connsiteX3-87" fmla="*/ 0 w 969444"/>
                  <a:gd name="connsiteY3-88" fmla="*/ 653556 h 653556"/>
                  <a:gd name="connsiteX4-89" fmla="*/ 273803 w 969444"/>
                  <a:gd name="connsiteY4-90" fmla="*/ 0 h 653556"/>
                  <a:gd name="connsiteX0-91" fmla="*/ 273803 w 971931"/>
                  <a:gd name="connsiteY0-92" fmla="*/ 0 h 653556"/>
                  <a:gd name="connsiteX1-93" fmla="*/ 969444 w 971931"/>
                  <a:gd name="connsiteY1-94" fmla="*/ 0 h 653556"/>
                  <a:gd name="connsiteX2-95" fmla="*/ 971826 w 971931"/>
                  <a:gd name="connsiteY2-96" fmla="*/ 624577 h 653556"/>
                  <a:gd name="connsiteX3-97" fmla="*/ 0 w 971931"/>
                  <a:gd name="connsiteY3-98" fmla="*/ 653556 h 653556"/>
                  <a:gd name="connsiteX4-99" fmla="*/ 273803 w 971931"/>
                  <a:gd name="connsiteY4-100" fmla="*/ 0 h 653556"/>
                  <a:gd name="connsiteX0-101" fmla="*/ 276184 w 974312"/>
                  <a:gd name="connsiteY0-102" fmla="*/ 0 h 624981"/>
                  <a:gd name="connsiteX1-103" fmla="*/ 971825 w 974312"/>
                  <a:gd name="connsiteY1-104" fmla="*/ 0 h 624981"/>
                  <a:gd name="connsiteX2-105" fmla="*/ 974207 w 974312"/>
                  <a:gd name="connsiteY2-106" fmla="*/ 624577 h 624981"/>
                  <a:gd name="connsiteX3-107" fmla="*/ 0 w 974312"/>
                  <a:gd name="connsiteY3-108" fmla="*/ 624981 h 624981"/>
                  <a:gd name="connsiteX4-109" fmla="*/ 276184 w 974312"/>
                  <a:gd name="connsiteY4-110" fmla="*/ 0 h 6249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74312" h="624981">
                    <a:moveTo>
                      <a:pt x="276184" y="0"/>
                    </a:moveTo>
                    <a:lnTo>
                      <a:pt x="971825" y="0"/>
                    </a:lnTo>
                    <a:cubicBezTo>
                      <a:pt x="971031" y="205811"/>
                      <a:pt x="975001" y="418766"/>
                      <a:pt x="974207" y="624577"/>
                    </a:cubicBezTo>
                    <a:lnTo>
                      <a:pt x="0" y="624981"/>
                    </a:lnTo>
                    <a:lnTo>
                      <a:pt x="276184" y="0"/>
                    </a:lnTo>
                    <a:close/>
                  </a:path>
                </a:pathLst>
              </a:custGeom>
              <a:gradFill>
                <a:gsLst>
                  <a:gs pos="100000">
                    <a:schemeClr val="accent4"/>
                  </a:gs>
                  <a:gs pos="28000">
                    <a:schemeClr val="accent3"/>
                  </a:gs>
                </a:gsLst>
                <a:lin ang="18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0" name="矩形 4"/>
              <p:cNvSpPr/>
              <p:nvPr/>
            </p:nvSpPr>
            <p:spPr>
              <a:xfrm>
                <a:off x="4434090" y="2750732"/>
                <a:ext cx="300352" cy="987403"/>
              </a:xfrm>
              <a:custGeom>
                <a:avLst/>
                <a:gdLst>
                  <a:gd name="connsiteX0" fmla="*/ 0 w 616655"/>
                  <a:gd name="connsiteY0" fmla="*/ 0 h 936104"/>
                  <a:gd name="connsiteX1" fmla="*/ 616655 w 616655"/>
                  <a:gd name="connsiteY1" fmla="*/ 0 h 936104"/>
                  <a:gd name="connsiteX2" fmla="*/ 616655 w 616655"/>
                  <a:gd name="connsiteY2" fmla="*/ 936104 h 936104"/>
                  <a:gd name="connsiteX3" fmla="*/ 0 w 616655"/>
                  <a:gd name="connsiteY3" fmla="*/ 936104 h 936104"/>
                  <a:gd name="connsiteX4" fmla="*/ 0 w 616655"/>
                  <a:gd name="connsiteY4" fmla="*/ 0 h 936104"/>
                  <a:gd name="connsiteX0-1" fmla="*/ 1229532 w 1846187"/>
                  <a:gd name="connsiteY0-2" fmla="*/ 0 h 1029094"/>
                  <a:gd name="connsiteX1-3" fmla="*/ 1846187 w 1846187"/>
                  <a:gd name="connsiteY1-4" fmla="*/ 0 h 1029094"/>
                  <a:gd name="connsiteX2-5" fmla="*/ 1846187 w 1846187"/>
                  <a:gd name="connsiteY2-6" fmla="*/ 936104 h 1029094"/>
                  <a:gd name="connsiteX3-7" fmla="*/ 0 w 1846187"/>
                  <a:gd name="connsiteY3-8" fmla="*/ 1029094 h 1029094"/>
                  <a:gd name="connsiteX4-9" fmla="*/ 1229532 w 1846187"/>
                  <a:gd name="connsiteY4-10" fmla="*/ 0 h 1029094"/>
                  <a:gd name="connsiteX0-11" fmla="*/ 20664 w 1846187"/>
                  <a:gd name="connsiteY0-12" fmla="*/ 402956 h 1029094"/>
                  <a:gd name="connsiteX1-13" fmla="*/ 1846187 w 1846187"/>
                  <a:gd name="connsiteY1-14" fmla="*/ 0 h 1029094"/>
                  <a:gd name="connsiteX2-15" fmla="*/ 1846187 w 1846187"/>
                  <a:gd name="connsiteY2-16" fmla="*/ 936104 h 1029094"/>
                  <a:gd name="connsiteX3-17" fmla="*/ 0 w 1846187"/>
                  <a:gd name="connsiteY3-18" fmla="*/ 1029094 h 1029094"/>
                  <a:gd name="connsiteX4-19" fmla="*/ 20664 w 1846187"/>
                  <a:gd name="connsiteY4-20" fmla="*/ 402956 h 1029094"/>
                  <a:gd name="connsiteX0-21" fmla="*/ 20664 w 1846187"/>
                  <a:gd name="connsiteY0-22" fmla="*/ 0 h 626138"/>
                  <a:gd name="connsiteX1-23" fmla="*/ 332520 w 1846187"/>
                  <a:gd name="connsiteY1-24" fmla="*/ 278970 h 626138"/>
                  <a:gd name="connsiteX2-25" fmla="*/ 1846187 w 1846187"/>
                  <a:gd name="connsiteY2-26" fmla="*/ 533148 h 626138"/>
                  <a:gd name="connsiteX3-27" fmla="*/ 0 w 1846187"/>
                  <a:gd name="connsiteY3-28" fmla="*/ 626138 h 626138"/>
                  <a:gd name="connsiteX4-29" fmla="*/ 20664 w 1846187"/>
                  <a:gd name="connsiteY4-30" fmla="*/ 0 h 626138"/>
                  <a:gd name="connsiteX0-31" fmla="*/ 20664 w 332520"/>
                  <a:gd name="connsiteY0-32" fmla="*/ 0 h 1003263"/>
                  <a:gd name="connsiteX1-33" fmla="*/ 332520 w 332520"/>
                  <a:gd name="connsiteY1-34" fmla="*/ 278970 h 1003263"/>
                  <a:gd name="connsiteX2-35" fmla="*/ 311855 w 332520"/>
                  <a:gd name="connsiteY2-36" fmla="*/ 1003263 h 1003263"/>
                  <a:gd name="connsiteX3-37" fmla="*/ 0 w 332520"/>
                  <a:gd name="connsiteY3-38" fmla="*/ 626138 h 1003263"/>
                  <a:gd name="connsiteX4-39" fmla="*/ 20664 w 332520"/>
                  <a:gd name="connsiteY4-40" fmla="*/ 0 h 1003263"/>
                  <a:gd name="connsiteX0-41" fmla="*/ 20664 w 311855"/>
                  <a:gd name="connsiteY0-42" fmla="*/ 0 h 1003263"/>
                  <a:gd name="connsiteX1-43" fmla="*/ 306689 w 311855"/>
                  <a:gd name="connsiteY1-44" fmla="*/ 273804 h 1003263"/>
                  <a:gd name="connsiteX2-45" fmla="*/ 311855 w 311855"/>
                  <a:gd name="connsiteY2-46" fmla="*/ 1003263 h 1003263"/>
                  <a:gd name="connsiteX3-47" fmla="*/ 0 w 311855"/>
                  <a:gd name="connsiteY3-48" fmla="*/ 626138 h 1003263"/>
                  <a:gd name="connsiteX4-49" fmla="*/ 20664 w 311855"/>
                  <a:gd name="connsiteY4-50" fmla="*/ 0 h 1003263"/>
                  <a:gd name="connsiteX0-51" fmla="*/ 0 w 311855"/>
                  <a:gd name="connsiteY0-52" fmla="*/ 0 h 1003263"/>
                  <a:gd name="connsiteX1-53" fmla="*/ 306689 w 311855"/>
                  <a:gd name="connsiteY1-54" fmla="*/ 273804 h 1003263"/>
                  <a:gd name="connsiteX2-55" fmla="*/ 311855 w 311855"/>
                  <a:gd name="connsiteY2-56" fmla="*/ 1003263 h 1003263"/>
                  <a:gd name="connsiteX3-57" fmla="*/ 0 w 311855"/>
                  <a:gd name="connsiteY3-58" fmla="*/ 626138 h 1003263"/>
                  <a:gd name="connsiteX4-59" fmla="*/ 0 w 311855"/>
                  <a:gd name="connsiteY4-60" fmla="*/ 0 h 1003263"/>
                  <a:gd name="connsiteX0-61" fmla="*/ 0 w 322187"/>
                  <a:gd name="connsiteY0-62" fmla="*/ 0 h 1023927"/>
                  <a:gd name="connsiteX1-63" fmla="*/ 317021 w 322187"/>
                  <a:gd name="connsiteY1-64" fmla="*/ 294468 h 1023927"/>
                  <a:gd name="connsiteX2-65" fmla="*/ 322187 w 322187"/>
                  <a:gd name="connsiteY2-66" fmla="*/ 1023927 h 1023927"/>
                  <a:gd name="connsiteX3-67" fmla="*/ 10332 w 322187"/>
                  <a:gd name="connsiteY3-68" fmla="*/ 646802 h 1023927"/>
                  <a:gd name="connsiteX4-69" fmla="*/ 0 w 322187"/>
                  <a:gd name="connsiteY4-70" fmla="*/ 0 h 1023927"/>
                  <a:gd name="connsiteX0-71" fmla="*/ 0 w 327353"/>
                  <a:gd name="connsiteY0-72" fmla="*/ 0 h 1003263"/>
                  <a:gd name="connsiteX1-73" fmla="*/ 322187 w 327353"/>
                  <a:gd name="connsiteY1-74" fmla="*/ 273804 h 1003263"/>
                  <a:gd name="connsiteX2-75" fmla="*/ 327353 w 327353"/>
                  <a:gd name="connsiteY2-76" fmla="*/ 1003263 h 1003263"/>
                  <a:gd name="connsiteX3-77" fmla="*/ 15498 w 327353"/>
                  <a:gd name="connsiteY3-78" fmla="*/ 626138 h 1003263"/>
                  <a:gd name="connsiteX4-79" fmla="*/ 0 w 327353"/>
                  <a:gd name="connsiteY4-80" fmla="*/ 0 h 1003263"/>
                  <a:gd name="connsiteX0-81" fmla="*/ 0 w 327353"/>
                  <a:gd name="connsiteY0-82" fmla="*/ 0 h 1008429"/>
                  <a:gd name="connsiteX1-83" fmla="*/ 322187 w 327353"/>
                  <a:gd name="connsiteY1-84" fmla="*/ 278970 h 1008429"/>
                  <a:gd name="connsiteX2-85" fmla="*/ 327353 w 327353"/>
                  <a:gd name="connsiteY2-86" fmla="*/ 1008429 h 1008429"/>
                  <a:gd name="connsiteX3-87" fmla="*/ 15498 w 327353"/>
                  <a:gd name="connsiteY3-88" fmla="*/ 631304 h 1008429"/>
                  <a:gd name="connsiteX4-89" fmla="*/ 0 w 327353"/>
                  <a:gd name="connsiteY4-90" fmla="*/ 0 h 1008429"/>
                  <a:gd name="connsiteX0-91" fmla="*/ 0 w 317021"/>
                  <a:gd name="connsiteY0-92" fmla="*/ 0 h 1013595"/>
                  <a:gd name="connsiteX1-93" fmla="*/ 311855 w 317021"/>
                  <a:gd name="connsiteY1-94" fmla="*/ 284136 h 1013595"/>
                  <a:gd name="connsiteX2-95" fmla="*/ 317021 w 317021"/>
                  <a:gd name="connsiteY2-96" fmla="*/ 1013595 h 1013595"/>
                  <a:gd name="connsiteX3-97" fmla="*/ 5166 w 317021"/>
                  <a:gd name="connsiteY3-98" fmla="*/ 636470 h 1013595"/>
                  <a:gd name="connsiteX4-99" fmla="*/ 0 w 317021"/>
                  <a:gd name="connsiteY4-100" fmla="*/ 0 h 1013595"/>
                  <a:gd name="connsiteX0-101" fmla="*/ 0 w 314640"/>
                  <a:gd name="connsiteY0-102" fmla="*/ 0 h 996927"/>
                  <a:gd name="connsiteX1-103" fmla="*/ 311855 w 314640"/>
                  <a:gd name="connsiteY1-104" fmla="*/ 284136 h 996927"/>
                  <a:gd name="connsiteX2-105" fmla="*/ 314640 w 314640"/>
                  <a:gd name="connsiteY2-106" fmla="*/ 996927 h 996927"/>
                  <a:gd name="connsiteX3-107" fmla="*/ 5166 w 314640"/>
                  <a:gd name="connsiteY3-108" fmla="*/ 636470 h 996927"/>
                  <a:gd name="connsiteX4-109" fmla="*/ 0 w 314640"/>
                  <a:gd name="connsiteY4-110" fmla="*/ 0 h 996927"/>
                  <a:gd name="connsiteX0-111" fmla="*/ 0 w 314640"/>
                  <a:gd name="connsiteY0-112" fmla="*/ 0 h 942158"/>
                  <a:gd name="connsiteX1-113" fmla="*/ 311855 w 314640"/>
                  <a:gd name="connsiteY1-114" fmla="*/ 284136 h 942158"/>
                  <a:gd name="connsiteX2-115" fmla="*/ 314640 w 314640"/>
                  <a:gd name="connsiteY2-116" fmla="*/ 942158 h 942158"/>
                  <a:gd name="connsiteX3-117" fmla="*/ 5166 w 314640"/>
                  <a:gd name="connsiteY3-118" fmla="*/ 636470 h 942158"/>
                  <a:gd name="connsiteX4-119" fmla="*/ 0 w 314640"/>
                  <a:gd name="connsiteY4-120" fmla="*/ 0 h 942158"/>
                  <a:gd name="connsiteX0-121" fmla="*/ 0 w 312259"/>
                  <a:gd name="connsiteY0-122" fmla="*/ 0 h 989783"/>
                  <a:gd name="connsiteX1-123" fmla="*/ 311855 w 312259"/>
                  <a:gd name="connsiteY1-124" fmla="*/ 284136 h 989783"/>
                  <a:gd name="connsiteX2-125" fmla="*/ 312259 w 312259"/>
                  <a:gd name="connsiteY2-126" fmla="*/ 989783 h 989783"/>
                  <a:gd name="connsiteX3-127" fmla="*/ 5166 w 312259"/>
                  <a:gd name="connsiteY3-128" fmla="*/ 636470 h 989783"/>
                  <a:gd name="connsiteX4-129" fmla="*/ 0 w 312259"/>
                  <a:gd name="connsiteY4-130" fmla="*/ 0 h 989783"/>
                  <a:gd name="connsiteX0-131" fmla="*/ 0 w 312259"/>
                  <a:gd name="connsiteY0-132" fmla="*/ 0 h 989783"/>
                  <a:gd name="connsiteX1-133" fmla="*/ 311855 w 312259"/>
                  <a:gd name="connsiteY1-134" fmla="*/ 284136 h 989783"/>
                  <a:gd name="connsiteX2-135" fmla="*/ 312259 w 312259"/>
                  <a:gd name="connsiteY2-136" fmla="*/ 989783 h 989783"/>
                  <a:gd name="connsiteX3-137" fmla="*/ 17072 w 312259"/>
                  <a:gd name="connsiteY3-138" fmla="*/ 624564 h 989783"/>
                  <a:gd name="connsiteX4-139" fmla="*/ 0 w 312259"/>
                  <a:gd name="connsiteY4-140" fmla="*/ 0 h 989783"/>
                  <a:gd name="connsiteX0-141" fmla="*/ 0 w 295590"/>
                  <a:gd name="connsiteY0-142" fmla="*/ 0 h 987402"/>
                  <a:gd name="connsiteX1-143" fmla="*/ 295186 w 295590"/>
                  <a:gd name="connsiteY1-144" fmla="*/ 281755 h 987402"/>
                  <a:gd name="connsiteX2-145" fmla="*/ 295590 w 295590"/>
                  <a:gd name="connsiteY2-146" fmla="*/ 987402 h 987402"/>
                  <a:gd name="connsiteX3-147" fmla="*/ 403 w 295590"/>
                  <a:gd name="connsiteY3-148" fmla="*/ 622183 h 987402"/>
                  <a:gd name="connsiteX4-149" fmla="*/ 0 w 295590"/>
                  <a:gd name="connsiteY4-150" fmla="*/ 0 h 987402"/>
                  <a:gd name="connsiteX0-151" fmla="*/ 1983 w 297573"/>
                  <a:gd name="connsiteY0-152" fmla="*/ 0 h 987402"/>
                  <a:gd name="connsiteX1-153" fmla="*/ 297169 w 297573"/>
                  <a:gd name="connsiteY1-154" fmla="*/ 281755 h 987402"/>
                  <a:gd name="connsiteX2-155" fmla="*/ 297573 w 297573"/>
                  <a:gd name="connsiteY2-156" fmla="*/ 987402 h 987402"/>
                  <a:gd name="connsiteX3-157" fmla="*/ 5 w 297573"/>
                  <a:gd name="connsiteY3-158" fmla="*/ 622183 h 987402"/>
                  <a:gd name="connsiteX4-159" fmla="*/ 1983 w 297573"/>
                  <a:gd name="connsiteY4-160" fmla="*/ 0 h 987402"/>
                  <a:gd name="connsiteX0-161" fmla="*/ 0 w 295590"/>
                  <a:gd name="connsiteY0-162" fmla="*/ 0 h 987402"/>
                  <a:gd name="connsiteX1-163" fmla="*/ 295186 w 295590"/>
                  <a:gd name="connsiteY1-164" fmla="*/ 281755 h 987402"/>
                  <a:gd name="connsiteX2-165" fmla="*/ 295590 w 295590"/>
                  <a:gd name="connsiteY2-166" fmla="*/ 987402 h 987402"/>
                  <a:gd name="connsiteX3-167" fmla="*/ 403 w 295590"/>
                  <a:gd name="connsiteY3-168" fmla="*/ 619802 h 987402"/>
                  <a:gd name="connsiteX4-169" fmla="*/ 0 w 295590"/>
                  <a:gd name="connsiteY4-170" fmla="*/ 0 h 987402"/>
                  <a:gd name="connsiteX0-171" fmla="*/ 0 w 295280"/>
                  <a:gd name="connsiteY0-172" fmla="*/ 0 h 982640"/>
                  <a:gd name="connsiteX1-173" fmla="*/ 295186 w 295280"/>
                  <a:gd name="connsiteY1-174" fmla="*/ 281755 h 982640"/>
                  <a:gd name="connsiteX2-175" fmla="*/ 290827 w 295280"/>
                  <a:gd name="connsiteY2-176" fmla="*/ 982640 h 982640"/>
                  <a:gd name="connsiteX3-177" fmla="*/ 403 w 295280"/>
                  <a:gd name="connsiteY3-178" fmla="*/ 619802 h 982640"/>
                  <a:gd name="connsiteX4-179" fmla="*/ 0 w 295280"/>
                  <a:gd name="connsiteY4-180" fmla="*/ 0 h 982640"/>
                  <a:gd name="connsiteX0-181" fmla="*/ 0 w 295590"/>
                  <a:gd name="connsiteY0-182" fmla="*/ 0 h 987403"/>
                  <a:gd name="connsiteX1-183" fmla="*/ 295186 w 295590"/>
                  <a:gd name="connsiteY1-184" fmla="*/ 281755 h 987403"/>
                  <a:gd name="connsiteX2-185" fmla="*/ 295590 w 295590"/>
                  <a:gd name="connsiteY2-186" fmla="*/ 987403 h 987403"/>
                  <a:gd name="connsiteX3-187" fmla="*/ 403 w 295590"/>
                  <a:gd name="connsiteY3-188" fmla="*/ 619802 h 987403"/>
                  <a:gd name="connsiteX4-189" fmla="*/ 0 w 295590"/>
                  <a:gd name="connsiteY4-190" fmla="*/ 0 h 987403"/>
                  <a:gd name="connsiteX0-191" fmla="*/ 0 w 300352"/>
                  <a:gd name="connsiteY0-192" fmla="*/ 0 h 987403"/>
                  <a:gd name="connsiteX1-193" fmla="*/ 295186 w 300352"/>
                  <a:gd name="connsiteY1-194" fmla="*/ 281755 h 987403"/>
                  <a:gd name="connsiteX2-195" fmla="*/ 300352 w 300352"/>
                  <a:gd name="connsiteY2-196" fmla="*/ 987403 h 987403"/>
                  <a:gd name="connsiteX3-197" fmla="*/ 403 w 300352"/>
                  <a:gd name="connsiteY3-198" fmla="*/ 619802 h 987403"/>
                  <a:gd name="connsiteX4-199" fmla="*/ 0 w 300352"/>
                  <a:gd name="connsiteY4-200" fmla="*/ 0 h 9874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352" h="987403">
                    <a:moveTo>
                      <a:pt x="0" y="0"/>
                    </a:moveTo>
                    <a:lnTo>
                      <a:pt x="295186" y="281755"/>
                    </a:lnTo>
                    <a:cubicBezTo>
                      <a:pt x="296114" y="519352"/>
                      <a:pt x="299424" y="749806"/>
                      <a:pt x="300352" y="987403"/>
                    </a:cubicBezTo>
                    <a:lnTo>
                      <a:pt x="403" y="619802"/>
                    </a:lnTo>
                    <a:cubicBezTo>
                      <a:pt x="269" y="412408"/>
                      <a:pt x="134" y="207394"/>
                      <a:pt x="0" y="0"/>
                    </a:cubicBezTo>
                    <a:close/>
                  </a:path>
                </a:pathLst>
              </a:custGeom>
              <a:gradFill>
                <a:gsLst>
                  <a:gs pos="10000">
                    <a:schemeClr val="accent4"/>
                  </a:gs>
                  <a:gs pos="61000">
                    <a:schemeClr val="accent3"/>
                  </a:gs>
                </a:gsLst>
                <a:lin ang="10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41" name="等腰三角形 1"/>
              <p:cNvSpPr/>
              <p:nvPr/>
            </p:nvSpPr>
            <p:spPr>
              <a:xfrm>
                <a:off x="2900406" y="1594317"/>
                <a:ext cx="1341036" cy="2144021"/>
              </a:xfrm>
              <a:custGeom>
                <a:avLst/>
                <a:gdLst>
                  <a:gd name="connsiteX0" fmla="*/ 0 w 1368152"/>
                  <a:gd name="connsiteY0" fmla="*/ 1152128 h 1152128"/>
                  <a:gd name="connsiteX1" fmla="*/ 684076 w 1368152"/>
                  <a:gd name="connsiteY1" fmla="*/ 0 h 1152128"/>
                  <a:gd name="connsiteX2" fmla="*/ 1368152 w 1368152"/>
                  <a:gd name="connsiteY2" fmla="*/ 1152128 h 1152128"/>
                  <a:gd name="connsiteX3" fmla="*/ 0 w 1368152"/>
                  <a:gd name="connsiteY3" fmla="*/ 1152128 h 1152128"/>
                  <a:gd name="connsiteX0-1" fmla="*/ 0 w 1541649"/>
                  <a:gd name="connsiteY0-2" fmla="*/ 1193457 h 1193457"/>
                  <a:gd name="connsiteX1-3" fmla="*/ 1541649 w 1541649"/>
                  <a:gd name="connsiteY1-4" fmla="*/ 0 h 1193457"/>
                  <a:gd name="connsiteX2-5" fmla="*/ 1368152 w 1541649"/>
                  <a:gd name="connsiteY2-6" fmla="*/ 1193457 h 1193457"/>
                  <a:gd name="connsiteX3-7" fmla="*/ 0 w 1541649"/>
                  <a:gd name="connsiteY3-8" fmla="*/ 1193457 h 1193457"/>
                  <a:gd name="connsiteX0-9" fmla="*/ 0 w 1278178"/>
                  <a:gd name="connsiteY0-10" fmla="*/ 1374270 h 1374270"/>
                  <a:gd name="connsiteX1-11" fmla="*/ 1278178 w 1278178"/>
                  <a:gd name="connsiteY1-12" fmla="*/ 0 h 1374270"/>
                  <a:gd name="connsiteX2-13" fmla="*/ 1104681 w 1278178"/>
                  <a:gd name="connsiteY2-14" fmla="*/ 1193457 h 1374270"/>
                  <a:gd name="connsiteX3-15" fmla="*/ 0 w 1278178"/>
                  <a:gd name="connsiteY3-16" fmla="*/ 1374270 h 1374270"/>
                  <a:gd name="connsiteX0-17" fmla="*/ 73190 w 1351368"/>
                  <a:gd name="connsiteY0-18" fmla="*/ 1374270 h 2138854"/>
                  <a:gd name="connsiteX1-19" fmla="*/ 1351368 w 1351368"/>
                  <a:gd name="connsiteY1-20" fmla="*/ 0 h 2138854"/>
                  <a:gd name="connsiteX2-21" fmla="*/ 0 w 1351368"/>
                  <a:gd name="connsiteY2-22" fmla="*/ 2138854 h 2138854"/>
                  <a:gd name="connsiteX3-23" fmla="*/ 73190 w 1351368"/>
                  <a:gd name="connsiteY3-24" fmla="*/ 1374270 h 2138854"/>
                  <a:gd name="connsiteX0-25" fmla="*/ 78356 w 1356534"/>
                  <a:gd name="connsiteY0-26" fmla="*/ 1374270 h 2149187"/>
                  <a:gd name="connsiteX1-27" fmla="*/ 1356534 w 1356534"/>
                  <a:gd name="connsiteY1-28" fmla="*/ 0 h 2149187"/>
                  <a:gd name="connsiteX2-29" fmla="*/ 0 w 1356534"/>
                  <a:gd name="connsiteY2-30" fmla="*/ 2149187 h 2149187"/>
                  <a:gd name="connsiteX3-31" fmla="*/ 78356 w 1356534"/>
                  <a:gd name="connsiteY3-32" fmla="*/ 1374270 h 2149187"/>
                  <a:gd name="connsiteX0-33" fmla="*/ 68024 w 1346202"/>
                  <a:gd name="connsiteY0-34" fmla="*/ 1374270 h 2133688"/>
                  <a:gd name="connsiteX1-35" fmla="*/ 1346202 w 1346202"/>
                  <a:gd name="connsiteY1-36" fmla="*/ 0 h 2133688"/>
                  <a:gd name="connsiteX2-37" fmla="*/ 0 w 1346202"/>
                  <a:gd name="connsiteY2-38" fmla="*/ 2133688 h 2133688"/>
                  <a:gd name="connsiteX3-39" fmla="*/ 68024 w 1346202"/>
                  <a:gd name="connsiteY3-40" fmla="*/ 1374270 h 2133688"/>
                  <a:gd name="connsiteX0-41" fmla="*/ 62858 w 1341036"/>
                  <a:gd name="connsiteY0-42" fmla="*/ 1374270 h 2144021"/>
                  <a:gd name="connsiteX1-43" fmla="*/ 1341036 w 1341036"/>
                  <a:gd name="connsiteY1-44" fmla="*/ 0 h 2144021"/>
                  <a:gd name="connsiteX2-45" fmla="*/ 0 w 1341036"/>
                  <a:gd name="connsiteY2-46" fmla="*/ 2144021 h 2144021"/>
                  <a:gd name="connsiteX3-47" fmla="*/ 62858 w 1341036"/>
                  <a:gd name="connsiteY3-48" fmla="*/ 1374270 h 2144021"/>
                </a:gdLst>
                <a:ahLst/>
                <a:cxnLst>
                  <a:cxn ang="0">
                    <a:pos x="connsiteX0-1" y="connsiteY0-2"/>
                  </a:cxn>
                  <a:cxn ang="0">
                    <a:pos x="connsiteX1-3" y="connsiteY1-4"/>
                  </a:cxn>
                  <a:cxn ang="0">
                    <a:pos x="connsiteX2-5" y="connsiteY2-6"/>
                  </a:cxn>
                  <a:cxn ang="0">
                    <a:pos x="connsiteX3-7" y="connsiteY3-8"/>
                  </a:cxn>
                </a:cxnLst>
                <a:rect l="l" t="t" r="r" b="b"/>
                <a:pathLst>
                  <a:path w="1341036" h="2144021">
                    <a:moveTo>
                      <a:pt x="62858" y="1374270"/>
                    </a:moveTo>
                    <a:lnTo>
                      <a:pt x="1341036" y="0"/>
                    </a:lnTo>
                    <a:lnTo>
                      <a:pt x="0" y="2144021"/>
                    </a:lnTo>
                    <a:lnTo>
                      <a:pt x="62858" y="1374270"/>
                    </a:lnTo>
                    <a:close/>
                  </a:path>
                </a:pathLst>
              </a:custGeom>
              <a:gradFill>
                <a:gsLst>
                  <a:gs pos="41000">
                    <a:schemeClr val="accent4"/>
                  </a:gs>
                  <a:gs pos="100000">
                    <a:schemeClr val="accent3"/>
                  </a:gs>
                </a:gsLst>
                <a:lin ang="12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2" name="等腰三角形 1"/>
              <p:cNvSpPr/>
              <p:nvPr/>
            </p:nvSpPr>
            <p:spPr>
              <a:xfrm flipH="1">
                <a:off x="4245828" y="1584791"/>
                <a:ext cx="1360893" cy="2138854"/>
              </a:xfrm>
              <a:custGeom>
                <a:avLst/>
                <a:gdLst>
                  <a:gd name="connsiteX0" fmla="*/ 0 w 1368152"/>
                  <a:gd name="connsiteY0" fmla="*/ 1152128 h 1152128"/>
                  <a:gd name="connsiteX1" fmla="*/ 684076 w 1368152"/>
                  <a:gd name="connsiteY1" fmla="*/ 0 h 1152128"/>
                  <a:gd name="connsiteX2" fmla="*/ 1368152 w 1368152"/>
                  <a:gd name="connsiteY2" fmla="*/ 1152128 h 1152128"/>
                  <a:gd name="connsiteX3" fmla="*/ 0 w 1368152"/>
                  <a:gd name="connsiteY3" fmla="*/ 1152128 h 1152128"/>
                  <a:gd name="connsiteX0-1" fmla="*/ 0 w 1541649"/>
                  <a:gd name="connsiteY0-2" fmla="*/ 1193457 h 1193457"/>
                  <a:gd name="connsiteX1-3" fmla="*/ 1541649 w 1541649"/>
                  <a:gd name="connsiteY1-4" fmla="*/ 0 h 1193457"/>
                  <a:gd name="connsiteX2-5" fmla="*/ 1368152 w 1541649"/>
                  <a:gd name="connsiteY2-6" fmla="*/ 1193457 h 1193457"/>
                  <a:gd name="connsiteX3-7" fmla="*/ 0 w 1541649"/>
                  <a:gd name="connsiteY3-8" fmla="*/ 1193457 h 1193457"/>
                  <a:gd name="connsiteX0-9" fmla="*/ 0 w 1278178"/>
                  <a:gd name="connsiteY0-10" fmla="*/ 1374270 h 1374270"/>
                  <a:gd name="connsiteX1-11" fmla="*/ 1278178 w 1278178"/>
                  <a:gd name="connsiteY1-12" fmla="*/ 0 h 1374270"/>
                  <a:gd name="connsiteX2-13" fmla="*/ 1104681 w 1278178"/>
                  <a:gd name="connsiteY2-14" fmla="*/ 1193457 h 1374270"/>
                  <a:gd name="connsiteX3-15" fmla="*/ 0 w 1278178"/>
                  <a:gd name="connsiteY3-16" fmla="*/ 1374270 h 1374270"/>
                  <a:gd name="connsiteX0-17" fmla="*/ 73190 w 1351368"/>
                  <a:gd name="connsiteY0-18" fmla="*/ 1374270 h 2138854"/>
                  <a:gd name="connsiteX1-19" fmla="*/ 1351368 w 1351368"/>
                  <a:gd name="connsiteY1-20" fmla="*/ 0 h 2138854"/>
                  <a:gd name="connsiteX2-21" fmla="*/ 0 w 1351368"/>
                  <a:gd name="connsiteY2-22" fmla="*/ 2138854 h 2138854"/>
                  <a:gd name="connsiteX3-23" fmla="*/ 73190 w 1351368"/>
                  <a:gd name="connsiteY3-24" fmla="*/ 1374270 h 2138854"/>
                  <a:gd name="connsiteX0-25" fmla="*/ 73190 w 1358511"/>
                  <a:gd name="connsiteY0-26" fmla="*/ 1383795 h 2148379"/>
                  <a:gd name="connsiteX1-27" fmla="*/ 1358511 w 1358511"/>
                  <a:gd name="connsiteY1-28" fmla="*/ 0 h 2148379"/>
                  <a:gd name="connsiteX2-29" fmla="*/ 0 w 1358511"/>
                  <a:gd name="connsiteY2-30" fmla="*/ 2148379 h 2148379"/>
                  <a:gd name="connsiteX3-31" fmla="*/ 73190 w 1358511"/>
                  <a:gd name="connsiteY3-32" fmla="*/ 1383795 h 2148379"/>
                  <a:gd name="connsiteX0-33" fmla="*/ 80334 w 1365655"/>
                  <a:gd name="connsiteY0-34" fmla="*/ 1383795 h 2148379"/>
                  <a:gd name="connsiteX1-35" fmla="*/ 1365655 w 1365655"/>
                  <a:gd name="connsiteY1-36" fmla="*/ 0 h 2148379"/>
                  <a:gd name="connsiteX2-37" fmla="*/ 0 w 1365655"/>
                  <a:gd name="connsiteY2-38" fmla="*/ 2148379 h 2148379"/>
                  <a:gd name="connsiteX3-39" fmla="*/ 80334 w 1365655"/>
                  <a:gd name="connsiteY3-40" fmla="*/ 1383795 h 2148379"/>
                  <a:gd name="connsiteX0-41" fmla="*/ 75572 w 1360893"/>
                  <a:gd name="connsiteY0-42" fmla="*/ 1383795 h 2138854"/>
                  <a:gd name="connsiteX1-43" fmla="*/ 1360893 w 1360893"/>
                  <a:gd name="connsiteY1-44" fmla="*/ 0 h 2138854"/>
                  <a:gd name="connsiteX2-45" fmla="*/ 0 w 1360893"/>
                  <a:gd name="connsiteY2-46" fmla="*/ 2138854 h 2138854"/>
                  <a:gd name="connsiteX3-47" fmla="*/ 75572 w 1360893"/>
                  <a:gd name="connsiteY3-48" fmla="*/ 1383795 h 2138854"/>
                </a:gdLst>
                <a:ahLst/>
                <a:cxnLst>
                  <a:cxn ang="0">
                    <a:pos x="connsiteX0-1" y="connsiteY0-2"/>
                  </a:cxn>
                  <a:cxn ang="0">
                    <a:pos x="connsiteX1-3" y="connsiteY1-4"/>
                  </a:cxn>
                  <a:cxn ang="0">
                    <a:pos x="connsiteX2-5" y="connsiteY2-6"/>
                  </a:cxn>
                  <a:cxn ang="0">
                    <a:pos x="connsiteX3-7" y="connsiteY3-8"/>
                  </a:cxn>
                </a:cxnLst>
                <a:rect l="l" t="t" r="r" b="b"/>
                <a:pathLst>
                  <a:path w="1360893" h="2138854">
                    <a:moveTo>
                      <a:pt x="75572" y="1383795"/>
                    </a:moveTo>
                    <a:lnTo>
                      <a:pt x="1360893" y="0"/>
                    </a:lnTo>
                    <a:lnTo>
                      <a:pt x="0" y="2138854"/>
                    </a:lnTo>
                    <a:lnTo>
                      <a:pt x="75572" y="1383795"/>
                    </a:lnTo>
                    <a:close/>
                  </a:path>
                </a:pathLst>
              </a:custGeom>
              <a:gradFill>
                <a:gsLst>
                  <a:gs pos="0">
                    <a:schemeClr val="accent4"/>
                  </a:gs>
                  <a:gs pos="49000">
                    <a:schemeClr val="accent3"/>
                  </a:gs>
                </a:gsLst>
                <a:lin ang="13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3" name="等腰三角形 2"/>
              <p:cNvSpPr/>
              <p:nvPr/>
            </p:nvSpPr>
            <p:spPr>
              <a:xfrm>
                <a:off x="2894517" y="1579136"/>
                <a:ext cx="2716910" cy="2154035"/>
              </a:xfrm>
              <a:custGeom>
                <a:avLst/>
                <a:gdLst>
                  <a:gd name="connsiteX0" fmla="*/ 0 w 1008112"/>
                  <a:gd name="connsiteY0" fmla="*/ 1224136 h 1224136"/>
                  <a:gd name="connsiteX1" fmla="*/ 504056 w 1008112"/>
                  <a:gd name="connsiteY1" fmla="*/ 0 h 1224136"/>
                  <a:gd name="connsiteX2" fmla="*/ 1008112 w 1008112"/>
                  <a:gd name="connsiteY2" fmla="*/ 1224136 h 1224136"/>
                  <a:gd name="connsiteX3" fmla="*/ 0 w 1008112"/>
                  <a:gd name="connsiteY3" fmla="*/ 1224136 h 1224136"/>
                  <a:gd name="connsiteX0-1" fmla="*/ 0 w 2121046"/>
                  <a:gd name="connsiteY0-2" fmla="*/ 1410116 h 1410116"/>
                  <a:gd name="connsiteX1-3" fmla="*/ 2121046 w 2121046"/>
                  <a:gd name="connsiteY1-4" fmla="*/ 0 h 1410116"/>
                  <a:gd name="connsiteX2-5" fmla="*/ 1008112 w 2121046"/>
                  <a:gd name="connsiteY2-6" fmla="*/ 1410116 h 1410116"/>
                  <a:gd name="connsiteX3-7" fmla="*/ 0 w 2121046"/>
                  <a:gd name="connsiteY3-8" fmla="*/ 1410116 h 1410116"/>
                  <a:gd name="connsiteX0-9" fmla="*/ 0 w 2656098"/>
                  <a:gd name="connsiteY0-10" fmla="*/ 1410116 h 2179865"/>
                  <a:gd name="connsiteX1-11" fmla="*/ 2121046 w 2656098"/>
                  <a:gd name="connsiteY1-12" fmla="*/ 0 h 2179865"/>
                  <a:gd name="connsiteX2-13" fmla="*/ 2656098 w 2656098"/>
                  <a:gd name="connsiteY2-14" fmla="*/ 2179865 h 2179865"/>
                  <a:gd name="connsiteX3-15" fmla="*/ 0 w 2656098"/>
                  <a:gd name="connsiteY3-16" fmla="*/ 1410116 h 2179865"/>
                  <a:gd name="connsiteX0-17" fmla="*/ 0 w 1886349"/>
                  <a:gd name="connsiteY0-18" fmla="*/ 2154035 h 2179865"/>
                  <a:gd name="connsiteX1-19" fmla="*/ 1351297 w 1886349"/>
                  <a:gd name="connsiteY1-20" fmla="*/ 0 h 2179865"/>
                  <a:gd name="connsiteX2-21" fmla="*/ 1886349 w 1886349"/>
                  <a:gd name="connsiteY2-22" fmla="*/ 2179865 h 2179865"/>
                  <a:gd name="connsiteX3-23" fmla="*/ 0 w 1886349"/>
                  <a:gd name="connsiteY3-24" fmla="*/ 2154035 h 2179865"/>
                  <a:gd name="connsiteX0-25" fmla="*/ 0 w 1886349"/>
                  <a:gd name="connsiteY0-26" fmla="*/ 2154035 h 2179865"/>
                  <a:gd name="connsiteX1-27" fmla="*/ 1351297 w 1886349"/>
                  <a:gd name="connsiteY1-28" fmla="*/ 0 h 2179865"/>
                  <a:gd name="connsiteX2-29" fmla="*/ 1725018 w 1886349"/>
                  <a:gd name="connsiteY2-30" fmla="*/ 1542142 h 2179865"/>
                  <a:gd name="connsiteX3-31" fmla="*/ 1886349 w 1886349"/>
                  <a:gd name="connsiteY3-32" fmla="*/ 2179865 h 2179865"/>
                  <a:gd name="connsiteX4" fmla="*/ 0 w 1886349"/>
                  <a:gd name="connsiteY4" fmla="*/ 2154035 h 2179865"/>
                  <a:gd name="connsiteX0-33" fmla="*/ 0 w 1886349"/>
                  <a:gd name="connsiteY0-34" fmla="*/ 2154035 h 2179865"/>
                  <a:gd name="connsiteX1-35" fmla="*/ 1351297 w 1886349"/>
                  <a:gd name="connsiteY1-36" fmla="*/ 0 h 2179865"/>
                  <a:gd name="connsiteX2-37" fmla="*/ 1725018 w 1886349"/>
                  <a:gd name="connsiteY2-38" fmla="*/ 1542142 h 2179865"/>
                  <a:gd name="connsiteX3-39" fmla="*/ 1886349 w 1886349"/>
                  <a:gd name="connsiteY3-40" fmla="*/ 2179865 h 2179865"/>
                  <a:gd name="connsiteX4-41" fmla="*/ 0 w 1886349"/>
                  <a:gd name="connsiteY4-42" fmla="*/ 2154035 h 2179865"/>
                  <a:gd name="connsiteX0-43" fmla="*/ 0 w 1886349"/>
                  <a:gd name="connsiteY0-44" fmla="*/ 2154035 h 2179865"/>
                  <a:gd name="connsiteX1-45" fmla="*/ 1351297 w 1886349"/>
                  <a:gd name="connsiteY1-46" fmla="*/ 0 h 2179865"/>
                  <a:gd name="connsiteX2-47" fmla="*/ 1549370 w 1886349"/>
                  <a:gd name="connsiteY2-48" fmla="*/ 1795281 h 2179865"/>
                  <a:gd name="connsiteX3-49" fmla="*/ 1886349 w 1886349"/>
                  <a:gd name="connsiteY3-50" fmla="*/ 2179865 h 2179865"/>
                  <a:gd name="connsiteX4-51" fmla="*/ 0 w 1886349"/>
                  <a:gd name="connsiteY4-52" fmla="*/ 2154035 h 2179865"/>
                  <a:gd name="connsiteX0-53" fmla="*/ 0 w 1886349"/>
                  <a:gd name="connsiteY0-54" fmla="*/ 2154035 h 2179865"/>
                  <a:gd name="connsiteX1-55" fmla="*/ 1351297 w 1886349"/>
                  <a:gd name="connsiteY1-56" fmla="*/ 0 h 2179865"/>
                  <a:gd name="connsiteX2-57" fmla="*/ 1513208 w 1886349"/>
                  <a:gd name="connsiteY2-58" fmla="*/ 1433654 h 2179865"/>
                  <a:gd name="connsiteX3-59" fmla="*/ 1549370 w 1886349"/>
                  <a:gd name="connsiteY3-60" fmla="*/ 1795281 h 2179865"/>
                  <a:gd name="connsiteX4-61" fmla="*/ 1886349 w 1886349"/>
                  <a:gd name="connsiteY4-62" fmla="*/ 2179865 h 2179865"/>
                  <a:gd name="connsiteX5" fmla="*/ 0 w 1886349"/>
                  <a:gd name="connsiteY5" fmla="*/ 2154035 h 2179865"/>
                  <a:gd name="connsiteX0-63" fmla="*/ 0 w 1886349"/>
                  <a:gd name="connsiteY0-64" fmla="*/ 2154035 h 2179865"/>
                  <a:gd name="connsiteX1-65" fmla="*/ 1351297 w 1886349"/>
                  <a:gd name="connsiteY1-66" fmla="*/ 0 h 2179865"/>
                  <a:gd name="connsiteX2-67" fmla="*/ 722795 w 1886349"/>
                  <a:gd name="connsiteY2-68" fmla="*/ 1795281 h 2179865"/>
                  <a:gd name="connsiteX3-69" fmla="*/ 1549370 w 1886349"/>
                  <a:gd name="connsiteY3-70" fmla="*/ 1795281 h 2179865"/>
                  <a:gd name="connsiteX4-71" fmla="*/ 1886349 w 1886349"/>
                  <a:gd name="connsiteY4-72" fmla="*/ 2179865 h 2179865"/>
                  <a:gd name="connsiteX5-73" fmla="*/ 0 w 1886349"/>
                  <a:gd name="connsiteY5-74" fmla="*/ 2154035 h 2179865"/>
                  <a:gd name="connsiteX0-75" fmla="*/ 0 w 1886349"/>
                  <a:gd name="connsiteY0-76" fmla="*/ 2154035 h 2179865"/>
                  <a:gd name="connsiteX1-77" fmla="*/ 1351297 w 1886349"/>
                  <a:gd name="connsiteY1-78" fmla="*/ 0 h 2179865"/>
                  <a:gd name="connsiteX2-79" fmla="*/ 950103 w 1886349"/>
                  <a:gd name="connsiteY2-80" fmla="*/ 1134020 h 2179865"/>
                  <a:gd name="connsiteX3-81" fmla="*/ 722795 w 1886349"/>
                  <a:gd name="connsiteY3-82" fmla="*/ 1795281 h 2179865"/>
                  <a:gd name="connsiteX4-83" fmla="*/ 1549370 w 1886349"/>
                  <a:gd name="connsiteY4-84" fmla="*/ 1795281 h 2179865"/>
                  <a:gd name="connsiteX5-85" fmla="*/ 1886349 w 1886349"/>
                  <a:gd name="connsiteY5-86" fmla="*/ 2179865 h 2179865"/>
                  <a:gd name="connsiteX6" fmla="*/ 0 w 1886349"/>
                  <a:gd name="connsiteY6" fmla="*/ 2154035 h 2179865"/>
                  <a:gd name="connsiteX0-87" fmla="*/ 0 w 1886349"/>
                  <a:gd name="connsiteY0-88" fmla="*/ 2154035 h 2179865"/>
                  <a:gd name="connsiteX1-89" fmla="*/ 1351297 w 1886349"/>
                  <a:gd name="connsiteY1-90" fmla="*/ 0 h 2179865"/>
                  <a:gd name="connsiteX2-91" fmla="*/ 1342727 w 1886349"/>
                  <a:gd name="connsiteY2-92" fmla="*/ 860217 h 2179865"/>
                  <a:gd name="connsiteX3-93" fmla="*/ 722795 w 1886349"/>
                  <a:gd name="connsiteY3-94" fmla="*/ 1795281 h 2179865"/>
                  <a:gd name="connsiteX4-95" fmla="*/ 1549370 w 1886349"/>
                  <a:gd name="connsiteY4-96" fmla="*/ 1795281 h 2179865"/>
                  <a:gd name="connsiteX5-97" fmla="*/ 1886349 w 1886349"/>
                  <a:gd name="connsiteY5-98" fmla="*/ 2179865 h 2179865"/>
                  <a:gd name="connsiteX6-99" fmla="*/ 0 w 1886349"/>
                  <a:gd name="connsiteY6-100" fmla="*/ 2154035 h 2179865"/>
                  <a:gd name="connsiteX0-101" fmla="*/ 0 w 1886349"/>
                  <a:gd name="connsiteY0-102" fmla="*/ 2154035 h 2179865"/>
                  <a:gd name="connsiteX1-103" fmla="*/ 1351297 w 1886349"/>
                  <a:gd name="connsiteY1-104" fmla="*/ 0 h 2179865"/>
                  <a:gd name="connsiteX2-105" fmla="*/ 1342727 w 1886349"/>
                  <a:gd name="connsiteY2-106" fmla="*/ 860217 h 2179865"/>
                  <a:gd name="connsiteX3-107" fmla="*/ 722795 w 1886349"/>
                  <a:gd name="connsiteY3-108" fmla="*/ 1795281 h 2179865"/>
                  <a:gd name="connsiteX4-109" fmla="*/ 1549370 w 1886349"/>
                  <a:gd name="connsiteY4-110" fmla="*/ 1795281 h 2179865"/>
                  <a:gd name="connsiteX5-111" fmla="*/ 1886349 w 1886349"/>
                  <a:gd name="connsiteY5-112" fmla="*/ 2179865 h 2179865"/>
                  <a:gd name="connsiteX6-113" fmla="*/ 0 w 1886349"/>
                  <a:gd name="connsiteY6-114" fmla="*/ 2154035 h 2179865"/>
                  <a:gd name="connsiteX0-115" fmla="*/ 0 w 1886349"/>
                  <a:gd name="connsiteY0-116" fmla="*/ 2154035 h 2179865"/>
                  <a:gd name="connsiteX1-117" fmla="*/ 1351297 w 1886349"/>
                  <a:gd name="connsiteY1-118" fmla="*/ 0 h 2179865"/>
                  <a:gd name="connsiteX2-119" fmla="*/ 1342727 w 1886349"/>
                  <a:gd name="connsiteY2-120" fmla="*/ 860217 h 2179865"/>
                  <a:gd name="connsiteX3-121" fmla="*/ 722795 w 1886349"/>
                  <a:gd name="connsiteY3-122" fmla="*/ 1795281 h 2179865"/>
                  <a:gd name="connsiteX4-123" fmla="*/ 1549370 w 1886349"/>
                  <a:gd name="connsiteY4-124" fmla="*/ 1795281 h 2179865"/>
                  <a:gd name="connsiteX5-125" fmla="*/ 1886349 w 1886349"/>
                  <a:gd name="connsiteY5-126" fmla="*/ 2179865 h 2179865"/>
                  <a:gd name="connsiteX6-127" fmla="*/ 0 w 1886349"/>
                  <a:gd name="connsiteY6-128" fmla="*/ 2154035 h 2179865"/>
                  <a:gd name="connsiteX0-129" fmla="*/ 0 w 1886349"/>
                  <a:gd name="connsiteY0-130" fmla="*/ 2154035 h 2179865"/>
                  <a:gd name="connsiteX1-131" fmla="*/ 1351297 w 1886349"/>
                  <a:gd name="connsiteY1-132" fmla="*/ 0 h 2179865"/>
                  <a:gd name="connsiteX2-133" fmla="*/ 1771514 w 1886349"/>
                  <a:gd name="connsiteY2-134" fmla="*/ 715566 h 2179865"/>
                  <a:gd name="connsiteX3-135" fmla="*/ 722795 w 1886349"/>
                  <a:gd name="connsiteY3-136" fmla="*/ 1795281 h 2179865"/>
                  <a:gd name="connsiteX4-137" fmla="*/ 1549370 w 1886349"/>
                  <a:gd name="connsiteY4-138" fmla="*/ 1795281 h 2179865"/>
                  <a:gd name="connsiteX5-139" fmla="*/ 1886349 w 1886349"/>
                  <a:gd name="connsiteY5-140" fmla="*/ 2179865 h 2179865"/>
                  <a:gd name="connsiteX6-141" fmla="*/ 0 w 1886349"/>
                  <a:gd name="connsiteY6-142" fmla="*/ 2154035 h 2179865"/>
                  <a:gd name="connsiteX0-143" fmla="*/ 0 w 1886349"/>
                  <a:gd name="connsiteY0-144" fmla="*/ 2154035 h 2179865"/>
                  <a:gd name="connsiteX1-145" fmla="*/ 1351297 w 1886349"/>
                  <a:gd name="connsiteY1-146" fmla="*/ 0 h 2179865"/>
                  <a:gd name="connsiteX2-147" fmla="*/ 1771514 w 1886349"/>
                  <a:gd name="connsiteY2-148" fmla="*/ 715566 h 2179865"/>
                  <a:gd name="connsiteX3-149" fmla="*/ 722795 w 1886349"/>
                  <a:gd name="connsiteY3-150" fmla="*/ 1795281 h 2179865"/>
                  <a:gd name="connsiteX4-151" fmla="*/ 1549370 w 1886349"/>
                  <a:gd name="connsiteY4-152" fmla="*/ 1795281 h 2179865"/>
                  <a:gd name="connsiteX5-153" fmla="*/ 1886349 w 1886349"/>
                  <a:gd name="connsiteY5-154" fmla="*/ 2179865 h 2179865"/>
                  <a:gd name="connsiteX6-155" fmla="*/ 0 w 1886349"/>
                  <a:gd name="connsiteY6-156" fmla="*/ 2154035 h 2179865"/>
                  <a:gd name="connsiteX0-157" fmla="*/ 0 w 1886349"/>
                  <a:gd name="connsiteY0-158" fmla="*/ 2154035 h 2179865"/>
                  <a:gd name="connsiteX1-159" fmla="*/ 1351297 w 1886349"/>
                  <a:gd name="connsiteY1-160" fmla="*/ 0 h 2179865"/>
                  <a:gd name="connsiteX2-161" fmla="*/ 1771514 w 1886349"/>
                  <a:gd name="connsiteY2-162" fmla="*/ 715566 h 2179865"/>
                  <a:gd name="connsiteX3-163" fmla="*/ 722795 w 1886349"/>
                  <a:gd name="connsiteY3-164" fmla="*/ 1795281 h 2179865"/>
                  <a:gd name="connsiteX4-165" fmla="*/ 1549370 w 1886349"/>
                  <a:gd name="connsiteY4-166" fmla="*/ 1795281 h 2179865"/>
                  <a:gd name="connsiteX5-167" fmla="*/ 1886349 w 1886349"/>
                  <a:gd name="connsiteY5-168" fmla="*/ 2179865 h 2179865"/>
                  <a:gd name="connsiteX6-169" fmla="*/ 0 w 1886349"/>
                  <a:gd name="connsiteY6-170" fmla="*/ 2154035 h 2179865"/>
                  <a:gd name="connsiteX0-171" fmla="*/ 0 w 1886349"/>
                  <a:gd name="connsiteY0-172" fmla="*/ 2154035 h 2179865"/>
                  <a:gd name="connsiteX1-173" fmla="*/ 1351297 w 1886349"/>
                  <a:gd name="connsiteY1-174" fmla="*/ 0 h 2179865"/>
                  <a:gd name="connsiteX2-175" fmla="*/ 1771514 w 1886349"/>
                  <a:gd name="connsiteY2-176" fmla="*/ 715566 h 2179865"/>
                  <a:gd name="connsiteX3-177" fmla="*/ 722795 w 1886349"/>
                  <a:gd name="connsiteY3-178" fmla="*/ 1795281 h 2179865"/>
                  <a:gd name="connsiteX4-179" fmla="*/ 1549370 w 1886349"/>
                  <a:gd name="connsiteY4-180" fmla="*/ 1795281 h 2179865"/>
                  <a:gd name="connsiteX5-181" fmla="*/ 1886349 w 1886349"/>
                  <a:gd name="connsiteY5-182" fmla="*/ 2179865 h 2179865"/>
                  <a:gd name="connsiteX6-183" fmla="*/ 0 w 1886349"/>
                  <a:gd name="connsiteY6-184" fmla="*/ 2154035 h 2179865"/>
                  <a:gd name="connsiteX0-185" fmla="*/ 0 w 1886349"/>
                  <a:gd name="connsiteY0-186" fmla="*/ 2154035 h 2179865"/>
                  <a:gd name="connsiteX1-187" fmla="*/ 1351297 w 1886349"/>
                  <a:gd name="connsiteY1-188" fmla="*/ 0 h 2179865"/>
                  <a:gd name="connsiteX2-189" fmla="*/ 1771514 w 1886349"/>
                  <a:gd name="connsiteY2-190" fmla="*/ 715566 h 2179865"/>
                  <a:gd name="connsiteX3-191" fmla="*/ 1296231 w 1886349"/>
                  <a:gd name="connsiteY3-192" fmla="*/ 1201179 h 2179865"/>
                  <a:gd name="connsiteX4-193" fmla="*/ 722795 w 1886349"/>
                  <a:gd name="connsiteY4-194" fmla="*/ 1795281 h 2179865"/>
                  <a:gd name="connsiteX5-195" fmla="*/ 1549370 w 1886349"/>
                  <a:gd name="connsiteY5-196" fmla="*/ 1795281 h 2179865"/>
                  <a:gd name="connsiteX6-197" fmla="*/ 1886349 w 1886349"/>
                  <a:gd name="connsiteY6-198" fmla="*/ 2179865 h 2179865"/>
                  <a:gd name="connsiteX7" fmla="*/ 0 w 1886349"/>
                  <a:gd name="connsiteY7" fmla="*/ 2154035 h 2179865"/>
                  <a:gd name="connsiteX0-199" fmla="*/ 0 w 1886349"/>
                  <a:gd name="connsiteY0-200" fmla="*/ 2154035 h 2179865"/>
                  <a:gd name="connsiteX1-201" fmla="*/ 1351297 w 1886349"/>
                  <a:gd name="connsiteY1-202" fmla="*/ 0 h 2179865"/>
                  <a:gd name="connsiteX2-203" fmla="*/ 1771514 w 1886349"/>
                  <a:gd name="connsiteY2-204" fmla="*/ 715566 h 2179865"/>
                  <a:gd name="connsiteX3-205" fmla="*/ 1358225 w 1886349"/>
                  <a:gd name="connsiteY3-206" fmla="*/ 870548 h 2179865"/>
                  <a:gd name="connsiteX4-207" fmla="*/ 722795 w 1886349"/>
                  <a:gd name="connsiteY4-208" fmla="*/ 1795281 h 2179865"/>
                  <a:gd name="connsiteX5-209" fmla="*/ 1549370 w 1886349"/>
                  <a:gd name="connsiteY5-210" fmla="*/ 1795281 h 2179865"/>
                  <a:gd name="connsiteX6-211" fmla="*/ 1886349 w 1886349"/>
                  <a:gd name="connsiteY6-212" fmla="*/ 2179865 h 2179865"/>
                  <a:gd name="connsiteX7-213" fmla="*/ 0 w 1886349"/>
                  <a:gd name="connsiteY7-214" fmla="*/ 2154035 h 2179865"/>
                  <a:gd name="connsiteX0-215" fmla="*/ 0 w 2235263"/>
                  <a:gd name="connsiteY0-216" fmla="*/ 2154035 h 2179865"/>
                  <a:gd name="connsiteX1-217" fmla="*/ 1351297 w 2235263"/>
                  <a:gd name="connsiteY1-218" fmla="*/ 0 h 2179865"/>
                  <a:gd name="connsiteX2-219" fmla="*/ 1771514 w 2235263"/>
                  <a:gd name="connsiteY2-220" fmla="*/ 715566 h 2179865"/>
                  <a:gd name="connsiteX3-221" fmla="*/ 2231296 w 2235263"/>
                  <a:gd name="connsiteY3-222" fmla="*/ 2141410 h 2179865"/>
                  <a:gd name="connsiteX4-223" fmla="*/ 1358225 w 2235263"/>
                  <a:gd name="connsiteY4-224" fmla="*/ 870548 h 2179865"/>
                  <a:gd name="connsiteX5-225" fmla="*/ 722795 w 2235263"/>
                  <a:gd name="connsiteY5-226" fmla="*/ 1795281 h 2179865"/>
                  <a:gd name="connsiteX6-227" fmla="*/ 1549370 w 2235263"/>
                  <a:gd name="connsiteY6-228" fmla="*/ 1795281 h 2179865"/>
                  <a:gd name="connsiteX7-229" fmla="*/ 1886349 w 2235263"/>
                  <a:gd name="connsiteY7-230" fmla="*/ 2179865 h 2179865"/>
                  <a:gd name="connsiteX8" fmla="*/ 0 w 2235263"/>
                  <a:gd name="connsiteY8" fmla="*/ 2154035 h 2179865"/>
                  <a:gd name="connsiteX0-231" fmla="*/ 0 w 2238590"/>
                  <a:gd name="connsiteY0-232" fmla="*/ 2154035 h 2179865"/>
                  <a:gd name="connsiteX1-233" fmla="*/ 1351297 w 2238590"/>
                  <a:gd name="connsiteY1-234" fmla="*/ 0 h 2179865"/>
                  <a:gd name="connsiteX2-235" fmla="*/ 1771514 w 2238590"/>
                  <a:gd name="connsiteY2-236" fmla="*/ 715566 h 2179865"/>
                  <a:gd name="connsiteX3-237" fmla="*/ 2231296 w 2238590"/>
                  <a:gd name="connsiteY3-238" fmla="*/ 2141410 h 2179865"/>
                  <a:gd name="connsiteX4-239" fmla="*/ 1358225 w 2238590"/>
                  <a:gd name="connsiteY4-240" fmla="*/ 870548 h 2179865"/>
                  <a:gd name="connsiteX5-241" fmla="*/ 722795 w 2238590"/>
                  <a:gd name="connsiteY5-242" fmla="*/ 1795281 h 2179865"/>
                  <a:gd name="connsiteX6-243" fmla="*/ 1549370 w 2238590"/>
                  <a:gd name="connsiteY6-244" fmla="*/ 1795281 h 2179865"/>
                  <a:gd name="connsiteX7-245" fmla="*/ 1886349 w 2238590"/>
                  <a:gd name="connsiteY7-246" fmla="*/ 2179865 h 2179865"/>
                  <a:gd name="connsiteX8-247" fmla="*/ 0 w 2238590"/>
                  <a:gd name="connsiteY8-248" fmla="*/ 2154035 h 2179865"/>
                  <a:gd name="connsiteX0-249" fmla="*/ 0 w 2231296"/>
                  <a:gd name="connsiteY0-250" fmla="*/ 2154035 h 2179865"/>
                  <a:gd name="connsiteX1-251" fmla="*/ 1351297 w 2231296"/>
                  <a:gd name="connsiteY1-252" fmla="*/ 0 h 2179865"/>
                  <a:gd name="connsiteX2-253" fmla="*/ 1771514 w 2231296"/>
                  <a:gd name="connsiteY2-254" fmla="*/ 715566 h 2179865"/>
                  <a:gd name="connsiteX3-255" fmla="*/ 2231296 w 2231296"/>
                  <a:gd name="connsiteY3-256" fmla="*/ 2141410 h 2179865"/>
                  <a:gd name="connsiteX4-257" fmla="*/ 1358225 w 2231296"/>
                  <a:gd name="connsiteY4-258" fmla="*/ 870548 h 2179865"/>
                  <a:gd name="connsiteX5-259" fmla="*/ 722795 w 2231296"/>
                  <a:gd name="connsiteY5-260" fmla="*/ 1795281 h 2179865"/>
                  <a:gd name="connsiteX6-261" fmla="*/ 1549370 w 2231296"/>
                  <a:gd name="connsiteY6-262" fmla="*/ 1795281 h 2179865"/>
                  <a:gd name="connsiteX7-263" fmla="*/ 1886349 w 2231296"/>
                  <a:gd name="connsiteY7-264" fmla="*/ 2179865 h 2179865"/>
                  <a:gd name="connsiteX8-265" fmla="*/ 0 w 2231296"/>
                  <a:gd name="connsiteY8-266" fmla="*/ 2154035 h 2179865"/>
                  <a:gd name="connsiteX0-267" fmla="*/ 0 w 2722075"/>
                  <a:gd name="connsiteY0-268" fmla="*/ 2154035 h 2179865"/>
                  <a:gd name="connsiteX1-269" fmla="*/ 1351297 w 2722075"/>
                  <a:gd name="connsiteY1-270" fmla="*/ 0 h 2179865"/>
                  <a:gd name="connsiteX2-271" fmla="*/ 1771514 w 2722075"/>
                  <a:gd name="connsiteY2-272" fmla="*/ 715566 h 2179865"/>
                  <a:gd name="connsiteX3-273" fmla="*/ 2722075 w 2722075"/>
                  <a:gd name="connsiteY3-274" fmla="*/ 2172406 h 2179865"/>
                  <a:gd name="connsiteX4-275" fmla="*/ 2231296 w 2722075"/>
                  <a:gd name="connsiteY4-276" fmla="*/ 2141410 h 2179865"/>
                  <a:gd name="connsiteX5-277" fmla="*/ 1358225 w 2722075"/>
                  <a:gd name="connsiteY5-278" fmla="*/ 870548 h 2179865"/>
                  <a:gd name="connsiteX6-279" fmla="*/ 722795 w 2722075"/>
                  <a:gd name="connsiteY6-280" fmla="*/ 1795281 h 2179865"/>
                  <a:gd name="connsiteX7-281" fmla="*/ 1549370 w 2722075"/>
                  <a:gd name="connsiteY7-282" fmla="*/ 1795281 h 2179865"/>
                  <a:gd name="connsiteX8-283" fmla="*/ 1886349 w 2722075"/>
                  <a:gd name="connsiteY8-284" fmla="*/ 2179865 h 2179865"/>
                  <a:gd name="connsiteX9" fmla="*/ 0 w 2722075"/>
                  <a:gd name="connsiteY9" fmla="*/ 2154035 h 2179865"/>
                  <a:gd name="connsiteX0-285" fmla="*/ 0 w 2722075"/>
                  <a:gd name="connsiteY0-286" fmla="*/ 2154035 h 2179865"/>
                  <a:gd name="connsiteX1-287" fmla="*/ 1351297 w 2722075"/>
                  <a:gd name="connsiteY1-288" fmla="*/ 0 h 2179865"/>
                  <a:gd name="connsiteX2-289" fmla="*/ 1771514 w 2722075"/>
                  <a:gd name="connsiteY2-290" fmla="*/ 715566 h 2179865"/>
                  <a:gd name="connsiteX3-291" fmla="*/ 2722075 w 2722075"/>
                  <a:gd name="connsiteY3-292" fmla="*/ 2172406 h 2179865"/>
                  <a:gd name="connsiteX4-293" fmla="*/ 2241628 w 2722075"/>
                  <a:gd name="connsiteY4-294" fmla="*/ 2167240 h 2179865"/>
                  <a:gd name="connsiteX5-295" fmla="*/ 1358225 w 2722075"/>
                  <a:gd name="connsiteY5-296" fmla="*/ 870548 h 2179865"/>
                  <a:gd name="connsiteX6-297" fmla="*/ 722795 w 2722075"/>
                  <a:gd name="connsiteY6-298" fmla="*/ 1795281 h 2179865"/>
                  <a:gd name="connsiteX7-299" fmla="*/ 1549370 w 2722075"/>
                  <a:gd name="connsiteY7-300" fmla="*/ 1795281 h 2179865"/>
                  <a:gd name="connsiteX8-301" fmla="*/ 1886349 w 2722075"/>
                  <a:gd name="connsiteY8-302" fmla="*/ 2179865 h 2179865"/>
                  <a:gd name="connsiteX9-303" fmla="*/ 0 w 2722075"/>
                  <a:gd name="connsiteY9-304" fmla="*/ 2154035 h 2179865"/>
                  <a:gd name="connsiteX0-305" fmla="*/ 0 w 2722075"/>
                  <a:gd name="connsiteY0-306" fmla="*/ 2154035 h 2179865"/>
                  <a:gd name="connsiteX1-307" fmla="*/ 1351297 w 2722075"/>
                  <a:gd name="connsiteY1-308" fmla="*/ 0 h 2179865"/>
                  <a:gd name="connsiteX2-309" fmla="*/ 1771514 w 2722075"/>
                  <a:gd name="connsiteY2-310" fmla="*/ 715566 h 2179865"/>
                  <a:gd name="connsiteX3-311" fmla="*/ 2722075 w 2722075"/>
                  <a:gd name="connsiteY3-312" fmla="*/ 2172406 h 2179865"/>
                  <a:gd name="connsiteX4-313" fmla="*/ 2241628 w 2722075"/>
                  <a:gd name="connsiteY4-314" fmla="*/ 2167240 h 2179865"/>
                  <a:gd name="connsiteX5-315" fmla="*/ 1358225 w 2722075"/>
                  <a:gd name="connsiteY5-316" fmla="*/ 870548 h 2179865"/>
                  <a:gd name="connsiteX6-317" fmla="*/ 722795 w 2722075"/>
                  <a:gd name="connsiteY6-318" fmla="*/ 1795281 h 2179865"/>
                  <a:gd name="connsiteX7-319" fmla="*/ 1549370 w 2722075"/>
                  <a:gd name="connsiteY7-320" fmla="*/ 1795281 h 2179865"/>
                  <a:gd name="connsiteX8-321" fmla="*/ 1886349 w 2722075"/>
                  <a:gd name="connsiteY8-322" fmla="*/ 2179865 h 2179865"/>
                  <a:gd name="connsiteX9-323" fmla="*/ 0 w 2722075"/>
                  <a:gd name="connsiteY9-324" fmla="*/ 2154035 h 2179865"/>
                  <a:gd name="connsiteX0-325" fmla="*/ 0 w 2249696"/>
                  <a:gd name="connsiteY0-326" fmla="*/ 2154035 h 2179865"/>
                  <a:gd name="connsiteX1-327" fmla="*/ 1351297 w 2249696"/>
                  <a:gd name="connsiteY1-328" fmla="*/ 0 h 2179865"/>
                  <a:gd name="connsiteX2-329" fmla="*/ 1771514 w 2249696"/>
                  <a:gd name="connsiteY2-330" fmla="*/ 715566 h 2179865"/>
                  <a:gd name="connsiteX3-331" fmla="*/ 2241628 w 2249696"/>
                  <a:gd name="connsiteY3-332" fmla="*/ 2167240 h 2179865"/>
                  <a:gd name="connsiteX4-333" fmla="*/ 1358225 w 2249696"/>
                  <a:gd name="connsiteY4-334" fmla="*/ 870548 h 2179865"/>
                  <a:gd name="connsiteX5-335" fmla="*/ 722795 w 2249696"/>
                  <a:gd name="connsiteY5-336" fmla="*/ 1795281 h 2179865"/>
                  <a:gd name="connsiteX6-337" fmla="*/ 1549370 w 2249696"/>
                  <a:gd name="connsiteY6-338" fmla="*/ 1795281 h 2179865"/>
                  <a:gd name="connsiteX7-339" fmla="*/ 1886349 w 2249696"/>
                  <a:gd name="connsiteY7-340" fmla="*/ 2179865 h 2179865"/>
                  <a:gd name="connsiteX8-341" fmla="*/ 0 w 2249696"/>
                  <a:gd name="connsiteY8-342" fmla="*/ 2154035 h 2179865"/>
                  <a:gd name="connsiteX0-343" fmla="*/ 0 w 2241628"/>
                  <a:gd name="connsiteY0-344" fmla="*/ 2154035 h 2179865"/>
                  <a:gd name="connsiteX1-345" fmla="*/ 1351297 w 2241628"/>
                  <a:gd name="connsiteY1-346" fmla="*/ 0 h 2179865"/>
                  <a:gd name="connsiteX2-347" fmla="*/ 1771514 w 2241628"/>
                  <a:gd name="connsiteY2-348" fmla="*/ 715566 h 2179865"/>
                  <a:gd name="connsiteX3-349" fmla="*/ 2241628 w 2241628"/>
                  <a:gd name="connsiteY3-350" fmla="*/ 2167240 h 2179865"/>
                  <a:gd name="connsiteX4-351" fmla="*/ 1358225 w 2241628"/>
                  <a:gd name="connsiteY4-352" fmla="*/ 870548 h 2179865"/>
                  <a:gd name="connsiteX5-353" fmla="*/ 722795 w 2241628"/>
                  <a:gd name="connsiteY5-354" fmla="*/ 1795281 h 2179865"/>
                  <a:gd name="connsiteX6-355" fmla="*/ 1549370 w 2241628"/>
                  <a:gd name="connsiteY6-356" fmla="*/ 1795281 h 2179865"/>
                  <a:gd name="connsiteX7-357" fmla="*/ 1886349 w 2241628"/>
                  <a:gd name="connsiteY7-358" fmla="*/ 2179865 h 2179865"/>
                  <a:gd name="connsiteX8-359" fmla="*/ 0 w 2241628"/>
                  <a:gd name="connsiteY8-360" fmla="*/ 2154035 h 2179865"/>
                  <a:gd name="connsiteX0-361" fmla="*/ 0 w 2241628"/>
                  <a:gd name="connsiteY0-362" fmla="*/ 2154035 h 2179865"/>
                  <a:gd name="connsiteX1-363" fmla="*/ 1351297 w 2241628"/>
                  <a:gd name="connsiteY1-364" fmla="*/ 0 h 2179865"/>
                  <a:gd name="connsiteX2-365" fmla="*/ 1771514 w 2241628"/>
                  <a:gd name="connsiteY2-366" fmla="*/ 715566 h 2179865"/>
                  <a:gd name="connsiteX3-367" fmla="*/ 2241628 w 2241628"/>
                  <a:gd name="connsiteY3-368" fmla="*/ 2167240 h 2179865"/>
                  <a:gd name="connsiteX4-369" fmla="*/ 1358225 w 2241628"/>
                  <a:gd name="connsiteY4-370" fmla="*/ 870548 h 2179865"/>
                  <a:gd name="connsiteX5-371" fmla="*/ 722795 w 2241628"/>
                  <a:gd name="connsiteY5-372" fmla="*/ 1795281 h 2179865"/>
                  <a:gd name="connsiteX6-373" fmla="*/ 1549370 w 2241628"/>
                  <a:gd name="connsiteY6-374" fmla="*/ 1795281 h 2179865"/>
                  <a:gd name="connsiteX7-375" fmla="*/ 1886349 w 2241628"/>
                  <a:gd name="connsiteY7-376" fmla="*/ 2179865 h 2179865"/>
                  <a:gd name="connsiteX8-377" fmla="*/ 0 w 2241628"/>
                  <a:gd name="connsiteY8-378" fmla="*/ 2154035 h 2179865"/>
                  <a:gd name="connsiteX0-379" fmla="*/ 0 w 2722076"/>
                  <a:gd name="connsiteY0-380" fmla="*/ 2154035 h 2179865"/>
                  <a:gd name="connsiteX1-381" fmla="*/ 1351297 w 2722076"/>
                  <a:gd name="connsiteY1-382" fmla="*/ 0 h 2179865"/>
                  <a:gd name="connsiteX2-383" fmla="*/ 2722076 w 2722076"/>
                  <a:gd name="connsiteY2-384" fmla="*/ 2146577 h 2179865"/>
                  <a:gd name="connsiteX3-385" fmla="*/ 2241628 w 2722076"/>
                  <a:gd name="connsiteY3-386" fmla="*/ 2167240 h 2179865"/>
                  <a:gd name="connsiteX4-387" fmla="*/ 1358225 w 2722076"/>
                  <a:gd name="connsiteY4-388" fmla="*/ 870548 h 2179865"/>
                  <a:gd name="connsiteX5-389" fmla="*/ 722795 w 2722076"/>
                  <a:gd name="connsiteY5-390" fmla="*/ 1795281 h 2179865"/>
                  <a:gd name="connsiteX6-391" fmla="*/ 1549370 w 2722076"/>
                  <a:gd name="connsiteY6-392" fmla="*/ 1795281 h 2179865"/>
                  <a:gd name="connsiteX7-393" fmla="*/ 1886349 w 2722076"/>
                  <a:gd name="connsiteY7-394" fmla="*/ 2179865 h 2179865"/>
                  <a:gd name="connsiteX8-395" fmla="*/ 0 w 2722076"/>
                  <a:gd name="connsiteY8-396" fmla="*/ 2154035 h 2179865"/>
                  <a:gd name="connsiteX0-397" fmla="*/ 0 w 2737575"/>
                  <a:gd name="connsiteY0-398" fmla="*/ 2154035 h 2179865"/>
                  <a:gd name="connsiteX1-399" fmla="*/ 1351297 w 2737575"/>
                  <a:gd name="connsiteY1-400" fmla="*/ 0 h 2179865"/>
                  <a:gd name="connsiteX2-401" fmla="*/ 2737575 w 2737575"/>
                  <a:gd name="connsiteY2-402" fmla="*/ 2156909 h 2179865"/>
                  <a:gd name="connsiteX3-403" fmla="*/ 2241628 w 2737575"/>
                  <a:gd name="connsiteY3-404" fmla="*/ 2167240 h 2179865"/>
                  <a:gd name="connsiteX4-405" fmla="*/ 1358225 w 2737575"/>
                  <a:gd name="connsiteY4-406" fmla="*/ 870548 h 2179865"/>
                  <a:gd name="connsiteX5-407" fmla="*/ 722795 w 2737575"/>
                  <a:gd name="connsiteY5-408" fmla="*/ 1795281 h 2179865"/>
                  <a:gd name="connsiteX6-409" fmla="*/ 1549370 w 2737575"/>
                  <a:gd name="connsiteY6-410" fmla="*/ 1795281 h 2179865"/>
                  <a:gd name="connsiteX7-411" fmla="*/ 1886349 w 2737575"/>
                  <a:gd name="connsiteY7-412" fmla="*/ 2179865 h 2179865"/>
                  <a:gd name="connsiteX8-413" fmla="*/ 0 w 2737575"/>
                  <a:gd name="connsiteY8-414" fmla="*/ 2154035 h 2179865"/>
                  <a:gd name="connsiteX0-415" fmla="*/ 0 w 2737575"/>
                  <a:gd name="connsiteY0-416" fmla="*/ 2154035 h 2167240"/>
                  <a:gd name="connsiteX1-417" fmla="*/ 1351297 w 2737575"/>
                  <a:gd name="connsiteY1-418" fmla="*/ 0 h 2167240"/>
                  <a:gd name="connsiteX2-419" fmla="*/ 2737575 w 2737575"/>
                  <a:gd name="connsiteY2-420" fmla="*/ 2156909 h 2167240"/>
                  <a:gd name="connsiteX3-421" fmla="*/ 2241628 w 2737575"/>
                  <a:gd name="connsiteY3-422" fmla="*/ 2167240 h 2167240"/>
                  <a:gd name="connsiteX4-423" fmla="*/ 1358225 w 2737575"/>
                  <a:gd name="connsiteY4-424" fmla="*/ 870548 h 2167240"/>
                  <a:gd name="connsiteX5-425" fmla="*/ 722795 w 2737575"/>
                  <a:gd name="connsiteY5-426" fmla="*/ 1795281 h 2167240"/>
                  <a:gd name="connsiteX6-427" fmla="*/ 1549370 w 2737575"/>
                  <a:gd name="connsiteY6-428" fmla="*/ 1795281 h 2167240"/>
                  <a:gd name="connsiteX7-429" fmla="*/ 1855353 w 2737575"/>
                  <a:gd name="connsiteY7-430" fmla="*/ 2164367 h 2167240"/>
                  <a:gd name="connsiteX8-431" fmla="*/ 0 w 2737575"/>
                  <a:gd name="connsiteY8-432" fmla="*/ 2154035 h 2167240"/>
                  <a:gd name="connsiteX0-433" fmla="*/ 0 w 2737575"/>
                  <a:gd name="connsiteY0-434" fmla="*/ 2154035 h 2167240"/>
                  <a:gd name="connsiteX1-435" fmla="*/ 1351297 w 2737575"/>
                  <a:gd name="connsiteY1-436" fmla="*/ 0 h 2167240"/>
                  <a:gd name="connsiteX2-437" fmla="*/ 2737575 w 2737575"/>
                  <a:gd name="connsiteY2-438" fmla="*/ 2156909 h 2167240"/>
                  <a:gd name="connsiteX3-439" fmla="*/ 2241628 w 2737575"/>
                  <a:gd name="connsiteY3-440" fmla="*/ 2167240 h 2167240"/>
                  <a:gd name="connsiteX4-441" fmla="*/ 1358225 w 2737575"/>
                  <a:gd name="connsiteY4-442" fmla="*/ 870548 h 2167240"/>
                  <a:gd name="connsiteX5-443" fmla="*/ 722795 w 2737575"/>
                  <a:gd name="connsiteY5-444" fmla="*/ 1795281 h 2167240"/>
                  <a:gd name="connsiteX6-445" fmla="*/ 1549370 w 2737575"/>
                  <a:gd name="connsiteY6-446" fmla="*/ 1795281 h 2167240"/>
                  <a:gd name="connsiteX7-447" fmla="*/ 1834689 w 2737575"/>
                  <a:gd name="connsiteY7-448" fmla="*/ 2154035 h 2167240"/>
                  <a:gd name="connsiteX8-449" fmla="*/ 0 w 2737575"/>
                  <a:gd name="connsiteY8-450" fmla="*/ 2154035 h 2167240"/>
                  <a:gd name="connsiteX0-451" fmla="*/ 0 w 2737575"/>
                  <a:gd name="connsiteY0-452" fmla="*/ 2154035 h 2156909"/>
                  <a:gd name="connsiteX1-453" fmla="*/ 1351297 w 2737575"/>
                  <a:gd name="connsiteY1-454" fmla="*/ 0 h 2156909"/>
                  <a:gd name="connsiteX2-455" fmla="*/ 2737575 w 2737575"/>
                  <a:gd name="connsiteY2-456" fmla="*/ 2156909 h 2156909"/>
                  <a:gd name="connsiteX3-457" fmla="*/ 2241628 w 2737575"/>
                  <a:gd name="connsiteY3-458" fmla="*/ 2151742 h 2156909"/>
                  <a:gd name="connsiteX4-459" fmla="*/ 1358225 w 2737575"/>
                  <a:gd name="connsiteY4-460" fmla="*/ 870548 h 2156909"/>
                  <a:gd name="connsiteX5-461" fmla="*/ 722795 w 2737575"/>
                  <a:gd name="connsiteY5-462" fmla="*/ 1795281 h 2156909"/>
                  <a:gd name="connsiteX6-463" fmla="*/ 1549370 w 2737575"/>
                  <a:gd name="connsiteY6-464" fmla="*/ 1795281 h 2156909"/>
                  <a:gd name="connsiteX7-465" fmla="*/ 1834689 w 2737575"/>
                  <a:gd name="connsiteY7-466" fmla="*/ 2154035 h 2156909"/>
                  <a:gd name="connsiteX8-467" fmla="*/ 0 w 2737575"/>
                  <a:gd name="connsiteY8-468" fmla="*/ 2154035 h 2156909"/>
                  <a:gd name="connsiteX0-469" fmla="*/ 0 w 2716910"/>
                  <a:gd name="connsiteY0-470" fmla="*/ 2154035 h 2154035"/>
                  <a:gd name="connsiteX1-471" fmla="*/ 1351297 w 2716910"/>
                  <a:gd name="connsiteY1-472" fmla="*/ 0 h 2154035"/>
                  <a:gd name="connsiteX2-473" fmla="*/ 2716910 w 2716910"/>
                  <a:gd name="connsiteY2-474" fmla="*/ 2141411 h 2154035"/>
                  <a:gd name="connsiteX3-475" fmla="*/ 2241628 w 2716910"/>
                  <a:gd name="connsiteY3-476" fmla="*/ 2151742 h 2154035"/>
                  <a:gd name="connsiteX4-477" fmla="*/ 1358225 w 2716910"/>
                  <a:gd name="connsiteY4-478" fmla="*/ 870548 h 2154035"/>
                  <a:gd name="connsiteX5-479" fmla="*/ 722795 w 2716910"/>
                  <a:gd name="connsiteY5-480" fmla="*/ 1795281 h 2154035"/>
                  <a:gd name="connsiteX6-481" fmla="*/ 1549370 w 2716910"/>
                  <a:gd name="connsiteY6-482" fmla="*/ 1795281 h 2154035"/>
                  <a:gd name="connsiteX7-483" fmla="*/ 1834689 w 2716910"/>
                  <a:gd name="connsiteY7-484" fmla="*/ 2154035 h 2154035"/>
                  <a:gd name="connsiteX8-485" fmla="*/ 0 w 2716910"/>
                  <a:gd name="connsiteY8-486" fmla="*/ 2154035 h 2154035"/>
                  <a:gd name="connsiteX0-487" fmla="*/ 0 w 2716910"/>
                  <a:gd name="connsiteY0-488" fmla="*/ 2154035 h 2154035"/>
                  <a:gd name="connsiteX1-489" fmla="*/ 1351297 w 2716910"/>
                  <a:gd name="connsiteY1-490" fmla="*/ 0 h 2154035"/>
                  <a:gd name="connsiteX2-491" fmla="*/ 2716910 w 2716910"/>
                  <a:gd name="connsiteY2-492" fmla="*/ 2141411 h 2154035"/>
                  <a:gd name="connsiteX3-493" fmla="*/ 2231296 w 2716910"/>
                  <a:gd name="connsiteY3-494" fmla="*/ 2136243 h 2154035"/>
                  <a:gd name="connsiteX4-495" fmla="*/ 1358225 w 2716910"/>
                  <a:gd name="connsiteY4-496" fmla="*/ 870548 h 2154035"/>
                  <a:gd name="connsiteX5-497" fmla="*/ 722795 w 2716910"/>
                  <a:gd name="connsiteY5-498" fmla="*/ 1795281 h 2154035"/>
                  <a:gd name="connsiteX6-499" fmla="*/ 1549370 w 2716910"/>
                  <a:gd name="connsiteY6-500" fmla="*/ 1795281 h 2154035"/>
                  <a:gd name="connsiteX7-501" fmla="*/ 1834689 w 2716910"/>
                  <a:gd name="connsiteY7-502" fmla="*/ 2154035 h 2154035"/>
                  <a:gd name="connsiteX8-503" fmla="*/ 0 w 2716910"/>
                  <a:gd name="connsiteY8-504" fmla="*/ 2154035 h 2154035"/>
                  <a:gd name="connsiteX0-505" fmla="*/ 0 w 2716910"/>
                  <a:gd name="connsiteY0-506" fmla="*/ 2154035 h 2154035"/>
                  <a:gd name="connsiteX1-507" fmla="*/ 1351297 w 2716910"/>
                  <a:gd name="connsiteY1-508" fmla="*/ 0 h 2154035"/>
                  <a:gd name="connsiteX2-509" fmla="*/ 2716910 w 2716910"/>
                  <a:gd name="connsiteY2-510" fmla="*/ 2141411 h 2154035"/>
                  <a:gd name="connsiteX3-511" fmla="*/ 2231296 w 2716910"/>
                  <a:gd name="connsiteY3-512" fmla="*/ 2136243 h 2154035"/>
                  <a:gd name="connsiteX4-513" fmla="*/ 1358225 w 2716910"/>
                  <a:gd name="connsiteY4-514" fmla="*/ 870548 h 2154035"/>
                  <a:gd name="connsiteX5-515" fmla="*/ 722795 w 2716910"/>
                  <a:gd name="connsiteY5-516" fmla="*/ 1795281 h 2154035"/>
                  <a:gd name="connsiteX6-517" fmla="*/ 1539845 w 2716910"/>
                  <a:gd name="connsiteY6-518" fmla="*/ 1795281 h 2154035"/>
                  <a:gd name="connsiteX7-519" fmla="*/ 1834689 w 2716910"/>
                  <a:gd name="connsiteY7-520" fmla="*/ 2154035 h 2154035"/>
                  <a:gd name="connsiteX8-521" fmla="*/ 0 w 2716910"/>
                  <a:gd name="connsiteY8-522" fmla="*/ 2154035 h 2154035"/>
                  <a:gd name="connsiteX0-523" fmla="*/ 0 w 2716910"/>
                  <a:gd name="connsiteY0-524" fmla="*/ 2154035 h 2154035"/>
                  <a:gd name="connsiteX1-525" fmla="*/ 1351297 w 2716910"/>
                  <a:gd name="connsiteY1-526" fmla="*/ 0 h 2154035"/>
                  <a:gd name="connsiteX2-527" fmla="*/ 2716910 w 2716910"/>
                  <a:gd name="connsiteY2-528" fmla="*/ 2141411 h 2154035"/>
                  <a:gd name="connsiteX3-529" fmla="*/ 2231296 w 2716910"/>
                  <a:gd name="connsiteY3-530" fmla="*/ 2136243 h 2154035"/>
                  <a:gd name="connsiteX4-531" fmla="*/ 1358225 w 2716910"/>
                  <a:gd name="connsiteY4-532" fmla="*/ 870548 h 2154035"/>
                  <a:gd name="connsiteX5-533" fmla="*/ 722795 w 2716910"/>
                  <a:gd name="connsiteY5-534" fmla="*/ 1795281 h 2154035"/>
                  <a:gd name="connsiteX6-535" fmla="*/ 1539845 w 2716910"/>
                  <a:gd name="connsiteY6-536" fmla="*/ 1792900 h 2154035"/>
                  <a:gd name="connsiteX7-537" fmla="*/ 1834689 w 2716910"/>
                  <a:gd name="connsiteY7-538" fmla="*/ 2154035 h 2154035"/>
                  <a:gd name="connsiteX8-539" fmla="*/ 0 w 2716910"/>
                  <a:gd name="connsiteY8-540" fmla="*/ 2154035 h 2154035"/>
                  <a:gd name="connsiteX0-541" fmla="*/ 0 w 2716910"/>
                  <a:gd name="connsiteY0-542" fmla="*/ 2154035 h 2154035"/>
                  <a:gd name="connsiteX1-543" fmla="*/ 1351297 w 2716910"/>
                  <a:gd name="connsiteY1-544" fmla="*/ 0 h 2154035"/>
                  <a:gd name="connsiteX2-545" fmla="*/ 2716910 w 2716910"/>
                  <a:gd name="connsiteY2-546" fmla="*/ 2141411 h 2154035"/>
                  <a:gd name="connsiteX3-547" fmla="*/ 2231296 w 2716910"/>
                  <a:gd name="connsiteY3-548" fmla="*/ 2136243 h 2154035"/>
                  <a:gd name="connsiteX4-549" fmla="*/ 1358225 w 2716910"/>
                  <a:gd name="connsiteY4-550" fmla="*/ 870548 h 2154035"/>
                  <a:gd name="connsiteX5-551" fmla="*/ 732471 w 2716910"/>
                  <a:gd name="connsiteY5-552" fmla="*/ 1790443 h 2154035"/>
                  <a:gd name="connsiteX6-553" fmla="*/ 1539845 w 2716910"/>
                  <a:gd name="connsiteY6-554" fmla="*/ 1792900 h 2154035"/>
                  <a:gd name="connsiteX7-555" fmla="*/ 1834689 w 2716910"/>
                  <a:gd name="connsiteY7-556" fmla="*/ 2154035 h 2154035"/>
                  <a:gd name="connsiteX8-557" fmla="*/ 0 w 2716910"/>
                  <a:gd name="connsiteY8-558" fmla="*/ 2154035 h 2154035"/>
                  <a:gd name="connsiteX0-559" fmla="*/ 0 w 2716910"/>
                  <a:gd name="connsiteY0-560" fmla="*/ 2154035 h 2154035"/>
                  <a:gd name="connsiteX1-561" fmla="*/ 1351297 w 2716910"/>
                  <a:gd name="connsiteY1-562" fmla="*/ 0 h 2154035"/>
                  <a:gd name="connsiteX2-563" fmla="*/ 2716910 w 2716910"/>
                  <a:gd name="connsiteY2-564" fmla="*/ 2141411 h 2154035"/>
                  <a:gd name="connsiteX3-565" fmla="*/ 2231296 w 2716910"/>
                  <a:gd name="connsiteY3-566" fmla="*/ 2136243 h 2154035"/>
                  <a:gd name="connsiteX4-567" fmla="*/ 1358225 w 2716910"/>
                  <a:gd name="connsiteY4-568" fmla="*/ 870548 h 2154035"/>
                  <a:gd name="connsiteX5-569" fmla="*/ 732471 w 2716910"/>
                  <a:gd name="connsiteY5-570" fmla="*/ 1790443 h 2154035"/>
                  <a:gd name="connsiteX6-571" fmla="*/ 1535007 w 2716910"/>
                  <a:gd name="connsiteY6-572" fmla="*/ 1783224 h 2154035"/>
                  <a:gd name="connsiteX7-573" fmla="*/ 1834689 w 2716910"/>
                  <a:gd name="connsiteY7-574" fmla="*/ 2154035 h 2154035"/>
                  <a:gd name="connsiteX8-575" fmla="*/ 0 w 2716910"/>
                  <a:gd name="connsiteY8-576" fmla="*/ 2154035 h 2154035"/>
                  <a:gd name="connsiteX0-577" fmla="*/ 0 w 2716910"/>
                  <a:gd name="connsiteY0-578" fmla="*/ 2154035 h 2154035"/>
                  <a:gd name="connsiteX1-579" fmla="*/ 1351297 w 2716910"/>
                  <a:gd name="connsiteY1-580" fmla="*/ 0 h 2154035"/>
                  <a:gd name="connsiteX2-581" fmla="*/ 2716910 w 2716910"/>
                  <a:gd name="connsiteY2-582" fmla="*/ 2141411 h 2154035"/>
                  <a:gd name="connsiteX3-583" fmla="*/ 2231296 w 2716910"/>
                  <a:gd name="connsiteY3-584" fmla="*/ 2136243 h 2154035"/>
                  <a:gd name="connsiteX4-585" fmla="*/ 1358225 w 2716910"/>
                  <a:gd name="connsiteY4-586" fmla="*/ 870548 h 2154035"/>
                  <a:gd name="connsiteX5-587" fmla="*/ 732471 w 2716910"/>
                  <a:gd name="connsiteY5-588" fmla="*/ 1790443 h 2154035"/>
                  <a:gd name="connsiteX6-589" fmla="*/ 1542264 w 2716910"/>
                  <a:gd name="connsiteY6-590" fmla="*/ 1785643 h 2154035"/>
                  <a:gd name="connsiteX7-591" fmla="*/ 1834689 w 2716910"/>
                  <a:gd name="connsiteY7-592" fmla="*/ 2154035 h 2154035"/>
                  <a:gd name="connsiteX8-593" fmla="*/ 0 w 2716910"/>
                  <a:gd name="connsiteY8-594" fmla="*/ 2154035 h 2154035"/>
                  <a:gd name="connsiteX0-595" fmla="*/ 0 w 2716910"/>
                  <a:gd name="connsiteY0-596" fmla="*/ 2154035 h 2154035"/>
                  <a:gd name="connsiteX1-597" fmla="*/ 1351297 w 2716910"/>
                  <a:gd name="connsiteY1-598" fmla="*/ 0 h 2154035"/>
                  <a:gd name="connsiteX2-599" fmla="*/ 2716910 w 2716910"/>
                  <a:gd name="connsiteY2-600" fmla="*/ 2141411 h 2154035"/>
                  <a:gd name="connsiteX3-601" fmla="*/ 2231296 w 2716910"/>
                  <a:gd name="connsiteY3-602" fmla="*/ 2136243 h 2154035"/>
                  <a:gd name="connsiteX4-603" fmla="*/ 1358225 w 2716910"/>
                  <a:gd name="connsiteY4-604" fmla="*/ 870548 h 2154035"/>
                  <a:gd name="connsiteX5-605" fmla="*/ 732471 w 2716910"/>
                  <a:gd name="connsiteY5-606" fmla="*/ 1790443 h 2154035"/>
                  <a:gd name="connsiteX6-607" fmla="*/ 1542264 w 2716910"/>
                  <a:gd name="connsiteY6-608" fmla="*/ 1785643 h 2154035"/>
                  <a:gd name="connsiteX7-609" fmla="*/ 1841833 w 2716910"/>
                  <a:gd name="connsiteY7-610" fmla="*/ 2154035 h 2154035"/>
                  <a:gd name="connsiteX8-611" fmla="*/ 0 w 2716910"/>
                  <a:gd name="connsiteY8-612" fmla="*/ 2154035 h 2154035"/>
                </a:gdLst>
                <a:ahLst/>
                <a:cxnLst>
                  <a:cxn ang="0">
                    <a:pos x="connsiteX0-1" y="connsiteY0-2"/>
                  </a:cxn>
                  <a:cxn ang="0">
                    <a:pos x="connsiteX1-3" y="connsiteY1-4"/>
                  </a:cxn>
                  <a:cxn ang="0">
                    <a:pos x="connsiteX2-5" y="connsiteY2-6"/>
                  </a:cxn>
                  <a:cxn ang="0">
                    <a:pos x="connsiteX3-7" y="connsiteY3-8"/>
                  </a:cxn>
                  <a:cxn ang="0">
                    <a:pos x="connsiteX4-41" y="connsiteY4-42"/>
                  </a:cxn>
                  <a:cxn ang="0">
                    <a:pos x="connsiteX5-73" y="connsiteY5-74"/>
                  </a:cxn>
                  <a:cxn ang="0">
                    <a:pos x="connsiteX6-99" y="connsiteY6-100"/>
                  </a:cxn>
                  <a:cxn ang="0">
                    <a:pos x="connsiteX7-213" y="connsiteY7-214"/>
                  </a:cxn>
                  <a:cxn ang="0">
                    <a:pos x="connsiteX8-247" y="connsiteY8-248"/>
                  </a:cxn>
                </a:cxnLst>
                <a:rect l="l" t="t" r="r" b="b"/>
                <a:pathLst>
                  <a:path w="2716910" h="2154035">
                    <a:moveTo>
                      <a:pt x="0" y="2154035"/>
                    </a:moveTo>
                    <a:lnTo>
                      <a:pt x="1351297" y="0"/>
                    </a:lnTo>
                    <a:lnTo>
                      <a:pt x="2716910" y="2141411"/>
                    </a:lnTo>
                    <a:lnTo>
                      <a:pt x="2231296" y="2136243"/>
                    </a:lnTo>
                    <a:lnTo>
                      <a:pt x="1358225" y="870548"/>
                    </a:lnTo>
                    <a:lnTo>
                      <a:pt x="732471" y="1790443"/>
                    </a:lnTo>
                    <a:lnTo>
                      <a:pt x="1542264" y="1785643"/>
                    </a:lnTo>
                    <a:lnTo>
                      <a:pt x="1841833" y="2154035"/>
                    </a:lnTo>
                    <a:lnTo>
                      <a:pt x="0" y="2154035"/>
                    </a:lnTo>
                    <a:close/>
                  </a:path>
                </a:pathLst>
              </a:custGeom>
              <a:gradFill>
                <a:gsLst>
                  <a:gs pos="0">
                    <a:schemeClr val="accent4"/>
                  </a:gs>
                  <a:gs pos="100000">
                    <a:schemeClr val="accent3"/>
                  </a:gs>
                </a:gsLst>
                <a:lin ang="12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8" name="TextBox 237"/>
            <p:cNvSpPr txBox="1"/>
            <p:nvPr/>
          </p:nvSpPr>
          <p:spPr>
            <a:xfrm>
              <a:off x="4844998" y="2499742"/>
              <a:ext cx="246734" cy="276999"/>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T</a:t>
              </a:r>
              <a:endParaRPr lang="zh-CN" altLang="en-US" b="1" dirty="0">
                <a:solidFill>
                  <a:prstClr val="whit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244" name="组合 243"/>
          <p:cNvGrpSpPr/>
          <p:nvPr/>
        </p:nvGrpSpPr>
        <p:grpSpPr>
          <a:xfrm>
            <a:off x="4276805" y="3217105"/>
            <a:ext cx="1551353" cy="1952311"/>
            <a:chOff x="3207425" y="2591868"/>
            <a:chExt cx="1163666" cy="1464233"/>
          </a:xfrm>
        </p:grpSpPr>
        <p:grpSp>
          <p:nvGrpSpPr>
            <p:cNvPr id="245" name="组合 244"/>
            <p:cNvGrpSpPr/>
            <p:nvPr/>
          </p:nvGrpSpPr>
          <p:grpSpPr>
            <a:xfrm rot="4242912">
              <a:off x="3057141" y="2742152"/>
              <a:ext cx="1464233" cy="1163666"/>
              <a:chOff x="2894517" y="1579136"/>
              <a:chExt cx="2716910" cy="2159202"/>
            </a:xfrm>
          </p:grpSpPr>
          <p:sp>
            <p:nvSpPr>
              <p:cNvPr id="247" name="矩形 3"/>
              <p:cNvSpPr/>
              <p:nvPr/>
            </p:nvSpPr>
            <p:spPr>
              <a:xfrm>
                <a:off x="3465221" y="2751610"/>
                <a:ext cx="974312" cy="624981"/>
              </a:xfrm>
              <a:custGeom>
                <a:avLst/>
                <a:gdLst>
                  <a:gd name="connsiteX0" fmla="*/ 0 w 1150258"/>
                  <a:gd name="connsiteY0" fmla="*/ 0 h 576064"/>
                  <a:gd name="connsiteX1" fmla="*/ 1150258 w 1150258"/>
                  <a:gd name="connsiteY1" fmla="*/ 0 h 576064"/>
                  <a:gd name="connsiteX2" fmla="*/ 1150258 w 1150258"/>
                  <a:gd name="connsiteY2" fmla="*/ 576064 h 576064"/>
                  <a:gd name="connsiteX3" fmla="*/ 0 w 1150258"/>
                  <a:gd name="connsiteY3" fmla="*/ 576064 h 576064"/>
                  <a:gd name="connsiteX4" fmla="*/ 0 w 1150258"/>
                  <a:gd name="connsiteY4" fmla="*/ 0 h 576064"/>
                  <a:gd name="connsiteX0-1" fmla="*/ 0 w 1150258"/>
                  <a:gd name="connsiteY0-2" fmla="*/ 0 h 586396"/>
                  <a:gd name="connsiteX1-3" fmla="*/ 1150258 w 1150258"/>
                  <a:gd name="connsiteY1-4" fmla="*/ 0 h 586396"/>
                  <a:gd name="connsiteX2-5" fmla="*/ 881620 w 1150258"/>
                  <a:gd name="connsiteY2-6" fmla="*/ 586396 h 586396"/>
                  <a:gd name="connsiteX3-7" fmla="*/ 0 w 1150258"/>
                  <a:gd name="connsiteY3-8" fmla="*/ 576064 h 586396"/>
                  <a:gd name="connsiteX4-9" fmla="*/ 0 w 1150258"/>
                  <a:gd name="connsiteY4-10" fmla="*/ 0 h 586396"/>
                  <a:gd name="connsiteX0-11" fmla="*/ 87824 w 1238082"/>
                  <a:gd name="connsiteY0-12" fmla="*/ 0 h 601895"/>
                  <a:gd name="connsiteX1-13" fmla="*/ 1238082 w 1238082"/>
                  <a:gd name="connsiteY1-14" fmla="*/ 0 h 601895"/>
                  <a:gd name="connsiteX2-15" fmla="*/ 969444 w 1238082"/>
                  <a:gd name="connsiteY2-16" fmla="*/ 586396 h 601895"/>
                  <a:gd name="connsiteX3-17" fmla="*/ 0 w 1238082"/>
                  <a:gd name="connsiteY3-18" fmla="*/ 601895 h 601895"/>
                  <a:gd name="connsiteX4-19" fmla="*/ 87824 w 1238082"/>
                  <a:gd name="connsiteY4-20" fmla="*/ 0 h 601895"/>
                  <a:gd name="connsiteX0-21" fmla="*/ 87824 w 1238082"/>
                  <a:gd name="connsiteY0-22" fmla="*/ 0 h 612227"/>
                  <a:gd name="connsiteX1-23" fmla="*/ 1238082 w 1238082"/>
                  <a:gd name="connsiteY1-24" fmla="*/ 0 h 612227"/>
                  <a:gd name="connsiteX2-25" fmla="*/ 959112 w 1238082"/>
                  <a:gd name="connsiteY2-26" fmla="*/ 612227 h 612227"/>
                  <a:gd name="connsiteX3-27" fmla="*/ 0 w 1238082"/>
                  <a:gd name="connsiteY3-28" fmla="*/ 601895 h 612227"/>
                  <a:gd name="connsiteX4-29" fmla="*/ 87824 w 1238082"/>
                  <a:gd name="connsiteY4-30" fmla="*/ 0 h 612227"/>
                  <a:gd name="connsiteX0-31" fmla="*/ 87824 w 959112"/>
                  <a:gd name="connsiteY0-32" fmla="*/ 36163 h 648390"/>
                  <a:gd name="connsiteX1-33" fmla="*/ 959112 w 959112"/>
                  <a:gd name="connsiteY1-34" fmla="*/ 0 h 648390"/>
                  <a:gd name="connsiteX2-35" fmla="*/ 959112 w 959112"/>
                  <a:gd name="connsiteY2-36" fmla="*/ 648390 h 648390"/>
                  <a:gd name="connsiteX3-37" fmla="*/ 0 w 959112"/>
                  <a:gd name="connsiteY3-38" fmla="*/ 638058 h 648390"/>
                  <a:gd name="connsiteX4-39" fmla="*/ 87824 w 959112"/>
                  <a:gd name="connsiteY4-40" fmla="*/ 36163 h 648390"/>
                  <a:gd name="connsiteX0-41" fmla="*/ 273804 w 959112"/>
                  <a:gd name="connsiteY0-42" fmla="*/ 0 h 658722"/>
                  <a:gd name="connsiteX1-43" fmla="*/ 959112 w 959112"/>
                  <a:gd name="connsiteY1-44" fmla="*/ 10332 h 658722"/>
                  <a:gd name="connsiteX2-45" fmla="*/ 959112 w 959112"/>
                  <a:gd name="connsiteY2-46" fmla="*/ 658722 h 658722"/>
                  <a:gd name="connsiteX3-47" fmla="*/ 0 w 959112"/>
                  <a:gd name="connsiteY3-48" fmla="*/ 648390 h 658722"/>
                  <a:gd name="connsiteX4-49" fmla="*/ 273804 w 959112"/>
                  <a:gd name="connsiteY4-50" fmla="*/ 0 h 658722"/>
                  <a:gd name="connsiteX0-51" fmla="*/ 263471 w 959112"/>
                  <a:gd name="connsiteY0-52" fmla="*/ 0 h 648390"/>
                  <a:gd name="connsiteX1-53" fmla="*/ 959112 w 959112"/>
                  <a:gd name="connsiteY1-54" fmla="*/ 0 h 648390"/>
                  <a:gd name="connsiteX2-55" fmla="*/ 959112 w 959112"/>
                  <a:gd name="connsiteY2-56" fmla="*/ 648390 h 648390"/>
                  <a:gd name="connsiteX3-57" fmla="*/ 0 w 959112"/>
                  <a:gd name="connsiteY3-58" fmla="*/ 638058 h 648390"/>
                  <a:gd name="connsiteX4-59" fmla="*/ 263471 w 959112"/>
                  <a:gd name="connsiteY4-60" fmla="*/ 0 h 648390"/>
                  <a:gd name="connsiteX0-61" fmla="*/ 273803 w 969444"/>
                  <a:gd name="connsiteY0-62" fmla="*/ 0 h 653556"/>
                  <a:gd name="connsiteX1-63" fmla="*/ 969444 w 969444"/>
                  <a:gd name="connsiteY1-64" fmla="*/ 0 h 653556"/>
                  <a:gd name="connsiteX2-65" fmla="*/ 969444 w 969444"/>
                  <a:gd name="connsiteY2-66" fmla="*/ 648390 h 653556"/>
                  <a:gd name="connsiteX3-67" fmla="*/ 0 w 969444"/>
                  <a:gd name="connsiteY3-68" fmla="*/ 653556 h 653556"/>
                  <a:gd name="connsiteX4-69" fmla="*/ 273803 w 969444"/>
                  <a:gd name="connsiteY4-70" fmla="*/ 0 h 653556"/>
                  <a:gd name="connsiteX0-71" fmla="*/ 273803 w 969444"/>
                  <a:gd name="connsiteY0-72" fmla="*/ 0 h 653556"/>
                  <a:gd name="connsiteX1-73" fmla="*/ 969444 w 969444"/>
                  <a:gd name="connsiteY1-74" fmla="*/ 0 h 653556"/>
                  <a:gd name="connsiteX2-75" fmla="*/ 969444 w 969444"/>
                  <a:gd name="connsiteY2-76" fmla="*/ 648390 h 653556"/>
                  <a:gd name="connsiteX3-77" fmla="*/ 0 w 969444"/>
                  <a:gd name="connsiteY3-78" fmla="*/ 653556 h 653556"/>
                  <a:gd name="connsiteX4-79" fmla="*/ 273803 w 969444"/>
                  <a:gd name="connsiteY4-80" fmla="*/ 0 h 653556"/>
                  <a:gd name="connsiteX0-81" fmla="*/ 273803 w 969444"/>
                  <a:gd name="connsiteY0-82" fmla="*/ 0 h 653556"/>
                  <a:gd name="connsiteX1-83" fmla="*/ 969444 w 969444"/>
                  <a:gd name="connsiteY1-84" fmla="*/ 0 h 653556"/>
                  <a:gd name="connsiteX2-85" fmla="*/ 967063 w 969444"/>
                  <a:gd name="connsiteY2-86" fmla="*/ 617434 h 653556"/>
                  <a:gd name="connsiteX3-87" fmla="*/ 0 w 969444"/>
                  <a:gd name="connsiteY3-88" fmla="*/ 653556 h 653556"/>
                  <a:gd name="connsiteX4-89" fmla="*/ 273803 w 969444"/>
                  <a:gd name="connsiteY4-90" fmla="*/ 0 h 653556"/>
                  <a:gd name="connsiteX0-91" fmla="*/ 273803 w 971931"/>
                  <a:gd name="connsiteY0-92" fmla="*/ 0 h 653556"/>
                  <a:gd name="connsiteX1-93" fmla="*/ 969444 w 971931"/>
                  <a:gd name="connsiteY1-94" fmla="*/ 0 h 653556"/>
                  <a:gd name="connsiteX2-95" fmla="*/ 971826 w 971931"/>
                  <a:gd name="connsiteY2-96" fmla="*/ 624577 h 653556"/>
                  <a:gd name="connsiteX3-97" fmla="*/ 0 w 971931"/>
                  <a:gd name="connsiteY3-98" fmla="*/ 653556 h 653556"/>
                  <a:gd name="connsiteX4-99" fmla="*/ 273803 w 971931"/>
                  <a:gd name="connsiteY4-100" fmla="*/ 0 h 653556"/>
                  <a:gd name="connsiteX0-101" fmla="*/ 276184 w 974312"/>
                  <a:gd name="connsiteY0-102" fmla="*/ 0 h 624981"/>
                  <a:gd name="connsiteX1-103" fmla="*/ 971825 w 974312"/>
                  <a:gd name="connsiteY1-104" fmla="*/ 0 h 624981"/>
                  <a:gd name="connsiteX2-105" fmla="*/ 974207 w 974312"/>
                  <a:gd name="connsiteY2-106" fmla="*/ 624577 h 624981"/>
                  <a:gd name="connsiteX3-107" fmla="*/ 0 w 974312"/>
                  <a:gd name="connsiteY3-108" fmla="*/ 624981 h 624981"/>
                  <a:gd name="connsiteX4-109" fmla="*/ 276184 w 974312"/>
                  <a:gd name="connsiteY4-110" fmla="*/ 0 h 6249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74312" h="624981">
                    <a:moveTo>
                      <a:pt x="276184" y="0"/>
                    </a:moveTo>
                    <a:lnTo>
                      <a:pt x="971825" y="0"/>
                    </a:lnTo>
                    <a:cubicBezTo>
                      <a:pt x="971031" y="205811"/>
                      <a:pt x="975001" y="418766"/>
                      <a:pt x="974207" y="624577"/>
                    </a:cubicBezTo>
                    <a:lnTo>
                      <a:pt x="0" y="624981"/>
                    </a:lnTo>
                    <a:lnTo>
                      <a:pt x="276184" y="0"/>
                    </a:lnTo>
                    <a:close/>
                  </a:path>
                </a:pathLst>
              </a:custGeom>
              <a:gradFill>
                <a:gsLst>
                  <a:gs pos="100000">
                    <a:schemeClr val="bg2"/>
                  </a:gs>
                  <a:gs pos="28000">
                    <a:schemeClr val="tx2"/>
                  </a:gs>
                </a:gsLst>
                <a:lin ang="18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8" name="矩形 4"/>
              <p:cNvSpPr/>
              <p:nvPr/>
            </p:nvSpPr>
            <p:spPr>
              <a:xfrm>
                <a:off x="4434090" y="2750732"/>
                <a:ext cx="300352" cy="987403"/>
              </a:xfrm>
              <a:custGeom>
                <a:avLst/>
                <a:gdLst>
                  <a:gd name="connsiteX0" fmla="*/ 0 w 616655"/>
                  <a:gd name="connsiteY0" fmla="*/ 0 h 936104"/>
                  <a:gd name="connsiteX1" fmla="*/ 616655 w 616655"/>
                  <a:gd name="connsiteY1" fmla="*/ 0 h 936104"/>
                  <a:gd name="connsiteX2" fmla="*/ 616655 w 616655"/>
                  <a:gd name="connsiteY2" fmla="*/ 936104 h 936104"/>
                  <a:gd name="connsiteX3" fmla="*/ 0 w 616655"/>
                  <a:gd name="connsiteY3" fmla="*/ 936104 h 936104"/>
                  <a:gd name="connsiteX4" fmla="*/ 0 w 616655"/>
                  <a:gd name="connsiteY4" fmla="*/ 0 h 936104"/>
                  <a:gd name="connsiteX0-1" fmla="*/ 1229532 w 1846187"/>
                  <a:gd name="connsiteY0-2" fmla="*/ 0 h 1029094"/>
                  <a:gd name="connsiteX1-3" fmla="*/ 1846187 w 1846187"/>
                  <a:gd name="connsiteY1-4" fmla="*/ 0 h 1029094"/>
                  <a:gd name="connsiteX2-5" fmla="*/ 1846187 w 1846187"/>
                  <a:gd name="connsiteY2-6" fmla="*/ 936104 h 1029094"/>
                  <a:gd name="connsiteX3-7" fmla="*/ 0 w 1846187"/>
                  <a:gd name="connsiteY3-8" fmla="*/ 1029094 h 1029094"/>
                  <a:gd name="connsiteX4-9" fmla="*/ 1229532 w 1846187"/>
                  <a:gd name="connsiteY4-10" fmla="*/ 0 h 1029094"/>
                  <a:gd name="connsiteX0-11" fmla="*/ 20664 w 1846187"/>
                  <a:gd name="connsiteY0-12" fmla="*/ 402956 h 1029094"/>
                  <a:gd name="connsiteX1-13" fmla="*/ 1846187 w 1846187"/>
                  <a:gd name="connsiteY1-14" fmla="*/ 0 h 1029094"/>
                  <a:gd name="connsiteX2-15" fmla="*/ 1846187 w 1846187"/>
                  <a:gd name="connsiteY2-16" fmla="*/ 936104 h 1029094"/>
                  <a:gd name="connsiteX3-17" fmla="*/ 0 w 1846187"/>
                  <a:gd name="connsiteY3-18" fmla="*/ 1029094 h 1029094"/>
                  <a:gd name="connsiteX4-19" fmla="*/ 20664 w 1846187"/>
                  <a:gd name="connsiteY4-20" fmla="*/ 402956 h 1029094"/>
                  <a:gd name="connsiteX0-21" fmla="*/ 20664 w 1846187"/>
                  <a:gd name="connsiteY0-22" fmla="*/ 0 h 626138"/>
                  <a:gd name="connsiteX1-23" fmla="*/ 332520 w 1846187"/>
                  <a:gd name="connsiteY1-24" fmla="*/ 278970 h 626138"/>
                  <a:gd name="connsiteX2-25" fmla="*/ 1846187 w 1846187"/>
                  <a:gd name="connsiteY2-26" fmla="*/ 533148 h 626138"/>
                  <a:gd name="connsiteX3-27" fmla="*/ 0 w 1846187"/>
                  <a:gd name="connsiteY3-28" fmla="*/ 626138 h 626138"/>
                  <a:gd name="connsiteX4-29" fmla="*/ 20664 w 1846187"/>
                  <a:gd name="connsiteY4-30" fmla="*/ 0 h 626138"/>
                  <a:gd name="connsiteX0-31" fmla="*/ 20664 w 332520"/>
                  <a:gd name="connsiteY0-32" fmla="*/ 0 h 1003263"/>
                  <a:gd name="connsiteX1-33" fmla="*/ 332520 w 332520"/>
                  <a:gd name="connsiteY1-34" fmla="*/ 278970 h 1003263"/>
                  <a:gd name="connsiteX2-35" fmla="*/ 311855 w 332520"/>
                  <a:gd name="connsiteY2-36" fmla="*/ 1003263 h 1003263"/>
                  <a:gd name="connsiteX3-37" fmla="*/ 0 w 332520"/>
                  <a:gd name="connsiteY3-38" fmla="*/ 626138 h 1003263"/>
                  <a:gd name="connsiteX4-39" fmla="*/ 20664 w 332520"/>
                  <a:gd name="connsiteY4-40" fmla="*/ 0 h 1003263"/>
                  <a:gd name="connsiteX0-41" fmla="*/ 20664 w 311855"/>
                  <a:gd name="connsiteY0-42" fmla="*/ 0 h 1003263"/>
                  <a:gd name="connsiteX1-43" fmla="*/ 306689 w 311855"/>
                  <a:gd name="connsiteY1-44" fmla="*/ 273804 h 1003263"/>
                  <a:gd name="connsiteX2-45" fmla="*/ 311855 w 311855"/>
                  <a:gd name="connsiteY2-46" fmla="*/ 1003263 h 1003263"/>
                  <a:gd name="connsiteX3-47" fmla="*/ 0 w 311855"/>
                  <a:gd name="connsiteY3-48" fmla="*/ 626138 h 1003263"/>
                  <a:gd name="connsiteX4-49" fmla="*/ 20664 w 311855"/>
                  <a:gd name="connsiteY4-50" fmla="*/ 0 h 1003263"/>
                  <a:gd name="connsiteX0-51" fmla="*/ 0 w 311855"/>
                  <a:gd name="connsiteY0-52" fmla="*/ 0 h 1003263"/>
                  <a:gd name="connsiteX1-53" fmla="*/ 306689 w 311855"/>
                  <a:gd name="connsiteY1-54" fmla="*/ 273804 h 1003263"/>
                  <a:gd name="connsiteX2-55" fmla="*/ 311855 w 311855"/>
                  <a:gd name="connsiteY2-56" fmla="*/ 1003263 h 1003263"/>
                  <a:gd name="connsiteX3-57" fmla="*/ 0 w 311855"/>
                  <a:gd name="connsiteY3-58" fmla="*/ 626138 h 1003263"/>
                  <a:gd name="connsiteX4-59" fmla="*/ 0 w 311855"/>
                  <a:gd name="connsiteY4-60" fmla="*/ 0 h 1003263"/>
                  <a:gd name="connsiteX0-61" fmla="*/ 0 w 322187"/>
                  <a:gd name="connsiteY0-62" fmla="*/ 0 h 1023927"/>
                  <a:gd name="connsiteX1-63" fmla="*/ 317021 w 322187"/>
                  <a:gd name="connsiteY1-64" fmla="*/ 294468 h 1023927"/>
                  <a:gd name="connsiteX2-65" fmla="*/ 322187 w 322187"/>
                  <a:gd name="connsiteY2-66" fmla="*/ 1023927 h 1023927"/>
                  <a:gd name="connsiteX3-67" fmla="*/ 10332 w 322187"/>
                  <a:gd name="connsiteY3-68" fmla="*/ 646802 h 1023927"/>
                  <a:gd name="connsiteX4-69" fmla="*/ 0 w 322187"/>
                  <a:gd name="connsiteY4-70" fmla="*/ 0 h 1023927"/>
                  <a:gd name="connsiteX0-71" fmla="*/ 0 w 327353"/>
                  <a:gd name="connsiteY0-72" fmla="*/ 0 h 1003263"/>
                  <a:gd name="connsiteX1-73" fmla="*/ 322187 w 327353"/>
                  <a:gd name="connsiteY1-74" fmla="*/ 273804 h 1003263"/>
                  <a:gd name="connsiteX2-75" fmla="*/ 327353 w 327353"/>
                  <a:gd name="connsiteY2-76" fmla="*/ 1003263 h 1003263"/>
                  <a:gd name="connsiteX3-77" fmla="*/ 15498 w 327353"/>
                  <a:gd name="connsiteY3-78" fmla="*/ 626138 h 1003263"/>
                  <a:gd name="connsiteX4-79" fmla="*/ 0 w 327353"/>
                  <a:gd name="connsiteY4-80" fmla="*/ 0 h 1003263"/>
                  <a:gd name="connsiteX0-81" fmla="*/ 0 w 327353"/>
                  <a:gd name="connsiteY0-82" fmla="*/ 0 h 1008429"/>
                  <a:gd name="connsiteX1-83" fmla="*/ 322187 w 327353"/>
                  <a:gd name="connsiteY1-84" fmla="*/ 278970 h 1008429"/>
                  <a:gd name="connsiteX2-85" fmla="*/ 327353 w 327353"/>
                  <a:gd name="connsiteY2-86" fmla="*/ 1008429 h 1008429"/>
                  <a:gd name="connsiteX3-87" fmla="*/ 15498 w 327353"/>
                  <a:gd name="connsiteY3-88" fmla="*/ 631304 h 1008429"/>
                  <a:gd name="connsiteX4-89" fmla="*/ 0 w 327353"/>
                  <a:gd name="connsiteY4-90" fmla="*/ 0 h 1008429"/>
                  <a:gd name="connsiteX0-91" fmla="*/ 0 w 317021"/>
                  <a:gd name="connsiteY0-92" fmla="*/ 0 h 1013595"/>
                  <a:gd name="connsiteX1-93" fmla="*/ 311855 w 317021"/>
                  <a:gd name="connsiteY1-94" fmla="*/ 284136 h 1013595"/>
                  <a:gd name="connsiteX2-95" fmla="*/ 317021 w 317021"/>
                  <a:gd name="connsiteY2-96" fmla="*/ 1013595 h 1013595"/>
                  <a:gd name="connsiteX3-97" fmla="*/ 5166 w 317021"/>
                  <a:gd name="connsiteY3-98" fmla="*/ 636470 h 1013595"/>
                  <a:gd name="connsiteX4-99" fmla="*/ 0 w 317021"/>
                  <a:gd name="connsiteY4-100" fmla="*/ 0 h 1013595"/>
                  <a:gd name="connsiteX0-101" fmla="*/ 0 w 314640"/>
                  <a:gd name="connsiteY0-102" fmla="*/ 0 h 996927"/>
                  <a:gd name="connsiteX1-103" fmla="*/ 311855 w 314640"/>
                  <a:gd name="connsiteY1-104" fmla="*/ 284136 h 996927"/>
                  <a:gd name="connsiteX2-105" fmla="*/ 314640 w 314640"/>
                  <a:gd name="connsiteY2-106" fmla="*/ 996927 h 996927"/>
                  <a:gd name="connsiteX3-107" fmla="*/ 5166 w 314640"/>
                  <a:gd name="connsiteY3-108" fmla="*/ 636470 h 996927"/>
                  <a:gd name="connsiteX4-109" fmla="*/ 0 w 314640"/>
                  <a:gd name="connsiteY4-110" fmla="*/ 0 h 996927"/>
                  <a:gd name="connsiteX0-111" fmla="*/ 0 w 314640"/>
                  <a:gd name="connsiteY0-112" fmla="*/ 0 h 942158"/>
                  <a:gd name="connsiteX1-113" fmla="*/ 311855 w 314640"/>
                  <a:gd name="connsiteY1-114" fmla="*/ 284136 h 942158"/>
                  <a:gd name="connsiteX2-115" fmla="*/ 314640 w 314640"/>
                  <a:gd name="connsiteY2-116" fmla="*/ 942158 h 942158"/>
                  <a:gd name="connsiteX3-117" fmla="*/ 5166 w 314640"/>
                  <a:gd name="connsiteY3-118" fmla="*/ 636470 h 942158"/>
                  <a:gd name="connsiteX4-119" fmla="*/ 0 w 314640"/>
                  <a:gd name="connsiteY4-120" fmla="*/ 0 h 942158"/>
                  <a:gd name="connsiteX0-121" fmla="*/ 0 w 312259"/>
                  <a:gd name="connsiteY0-122" fmla="*/ 0 h 989783"/>
                  <a:gd name="connsiteX1-123" fmla="*/ 311855 w 312259"/>
                  <a:gd name="connsiteY1-124" fmla="*/ 284136 h 989783"/>
                  <a:gd name="connsiteX2-125" fmla="*/ 312259 w 312259"/>
                  <a:gd name="connsiteY2-126" fmla="*/ 989783 h 989783"/>
                  <a:gd name="connsiteX3-127" fmla="*/ 5166 w 312259"/>
                  <a:gd name="connsiteY3-128" fmla="*/ 636470 h 989783"/>
                  <a:gd name="connsiteX4-129" fmla="*/ 0 w 312259"/>
                  <a:gd name="connsiteY4-130" fmla="*/ 0 h 989783"/>
                  <a:gd name="connsiteX0-131" fmla="*/ 0 w 312259"/>
                  <a:gd name="connsiteY0-132" fmla="*/ 0 h 989783"/>
                  <a:gd name="connsiteX1-133" fmla="*/ 311855 w 312259"/>
                  <a:gd name="connsiteY1-134" fmla="*/ 284136 h 989783"/>
                  <a:gd name="connsiteX2-135" fmla="*/ 312259 w 312259"/>
                  <a:gd name="connsiteY2-136" fmla="*/ 989783 h 989783"/>
                  <a:gd name="connsiteX3-137" fmla="*/ 17072 w 312259"/>
                  <a:gd name="connsiteY3-138" fmla="*/ 624564 h 989783"/>
                  <a:gd name="connsiteX4-139" fmla="*/ 0 w 312259"/>
                  <a:gd name="connsiteY4-140" fmla="*/ 0 h 989783"/>
                  <a:gd name="connsiteX0-141" fmla="*/ 0 w 295590"/>
                  <a:gd name="connsiteY0-142" fmla="*/ 0 h 987402"/>
                  <a:gd name="connsiteX1-143" fmla="*/ 295186 w 295590"/>
                  <a:gd name="connsiteY1-144" fmla="*/ 281755 h 987402"/>
                  <a:gd name="connsiteX2-145" fmla="*/ 295590 w 295590"/>
                  <a:gd name="connsiteY2-146" fmla="*/ 987402 h 987402"/>
                  <a:gd name="connsiteX3-147" fmla="*/ 403 w 295590"/>
                  <a:gd name="connsiteY3-148" fmla="*/ 622183 h 987402"/>
                  <a:gd name="connsiteX4-149" fmla="*/ 0 w 295590"/>
                  <a:gd name="connsiteY4-150" fmla="*/ 0 h 987402"/>
                  <a:gd name="connsiteX0-151" fmla="*/ 1983 w 297573"/>
                  <a:gd name="connsiteY0-152" fmla="*/ 0 h 987402"/>
                  <a:gd name="connsiteX1-153" fmla="*/ 297169 w 297573"/>
                  <a:gd name="connsiteY1-154" fmla="*/ 281755 h 987402"/>
                  <a:gd name="connsiteX2-155" fmla="*/ 297573 w 297573"/>
                  <a:gd name="connsiteY2-156" fmla="*/ 987402 h 987402"/>
                  <a:gd name="connsiteX3-157" fmla="*/ 5 w 297573"/>
                  <a:gd name="connsiteY3-158" fmla="*/ 622183 h 987402"/>
                  <a:gd name="connsiteX4-159" fmla="*/ 1983 w 297573"/>
                  <a:gd name="connsiteY4-160" fmla="*/ 0 h 987402"/>
                  <a:gd name="connsiteX0-161" fmla="*/ 0 w 295590"/>
                  <a:gd name="connsiteY0-162" fmla="*/ 0 h 987402"/>
                  <a:gd name="connsiteX1-163" fmla="*/ 295186 w 295590"/>
                  <a:gd name="connsiteY1-164" fmla="*/ 281755 h 987402"/>
                  <a:gd name="connsiteX2-165" fmla="*/ 295590 w 295590"/>
                  <a:gd name="connsiteY2-166" fmla="*/ 987402 h 987402"/>
                  <a:gd name="connsiteX3-167" fmla="*/ 403 w 295590"/>
                  <a:gd name="connsiteY3-168" fmla="*/ 619802 h 987402"/>
                  <a:gd name="connsiteX4-169" fmla="*/ 0 w 295590"/>
                  <a:gd name="connsiteY4-170" fmla="*/ 0 h 987402"/>
                  <a:gd name="connsiteX0-171" fmla="*/ 0 w 295280"/>
                  <a:gd name="connsiteY0-172" fmla="*/ 0 h 982640"/>
                  <a:gd name="connsiteX1-173" fmla="*/ 295186 w 295280"/>
                  <a:gd name="connsiteY1-174" fmla="*/ 281755 h 982640"/>
                  <a:gd name="connsiteX2-175" fmla="*/ 290827 w 295280"/>
                  <a:gd name="connsiteY2-176" fmla="*/ 982640 h 982640"/>
                  <a:gd name="connsiteX3-177" fmla="*/ 403 w 295280"/>
                  <a:gd name="connsiteY3-178" fmla="*/ 619802 h 982640"/>
                  <a:gd name="connsiteX4-179" fmla="*/ 0 w 295280"/>
                  <a:gd name="connsiteY4-180" fmla="*/ 0 h 982640"/>
                  <a:gd name="connsiteX0-181" fmla="*/ 0 w 295590"/>
                  <a:gd name="connsiteY0-182" fmla="*/ 0 h 987403"/>
                  <a:gd name="connsiteX1-183" fmla="*/ 295186 w 295590"/>
                  <a:gd name="connsiteY1-184" fmla="*/ 281755 h 987403"/>
                  <a:gd name="connsiteX2-185" fmla="*/ 295590 w 295590"/>
                  <a:gd name="connsiteY2-186" fmla="*/ 987403 h 987403"/>
                  <a:gd name="connsiteX3-187" fmla="*/ 403 w 295590"/>
                  <a:gd name="connsiteY3-188" fmla="*/ 619802 h 987403"/>
                  <a:gd name="connsiteX4-189" fmla="*/ 0 w 295590"/>
                  <a:gd name="connsiteY4-190" fmla="*/ 0 h 987403"/>
                  <a:gd name="connsiteX0-191" fmla="*/ 0 w 300352"/>
                  <a:gd name="connsiteY0-192" fmla="*/ 0 h 987403"/>
                  <a:gd name="connsiteX1-193" fmla="*/ 295186 w 300352"/>
                  <a:gd name="connsiteY1-194" fmla="*/ 281755 h 987403"/>
                  <a:gd name="connsiteX2-195" fmla="*/ 300352 w 300352"/>
                  <a:gd name="connsiteY2-196" fmla="*/ 987403 h 987403"/>
                  <a:gd name="connsiteX3-197" fmla="*/ 403 w 300352"/>
                  <a:gd name="connsiteY3-198" fmla="*/ 619802 h 987403"/>
                  <a:gd name="connsiteX4-199" fmla="*/ 0 w 300352"/>
                  <a:gd name="connsiteY4-200" fmla="*/ 0 h 9874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352" h="987403">
                    <a:moveTo>
                      <a:pt x="0" y="0"/>
                    </a:moveTo>
                    <a:lnTo>
                      <a:pt x="295186" y="281755"/>
                    </a:lnTo>
                    <a:cubicBezTo>
                      <a:pt x="296114" y="519352"/>
                      <a:pt x="299424" y="749806"/>
                      <a:pt x="300352" y="987403"/>
                    </a:cubicBezTo>
                    <a:lnTo>
                      <a:pt x="403" y="619802"/>
                    </a:lnTo>
                    <a:cubicBezTo>
                      <a:pt x="269" y="412408"/>
                      <a:pt x="134" y="207394"/>
                      <a:pt x="0" y="0"/>
                    </a:cubicBezTo>
                    <a:close/>
                  </a:path>
                </a:pathLst>
              </a:custGeom>
              <a:gradFill>
                <a:gsLst>
                  <a:gs pos="10000">
                    <a:schemeClr val="bg2"/>
                  </a:gs>
                  <a:gs pos="61000">
                    <a:schemeClr val="tx2"/>
                  </a:gs>
                </a:gsLst>
                <a:lin ang="10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49" name="等腰三角形 1"/>
              <p:cNvSpPr/>
              <p:nvPr/>
            </p:nvSpPr>
            <p:spPr>
              <a:xfrm>
                <a:off x="2900406" y="1594317"/>
                <a:ext cx="1341036" cy="2144021"/>
              </a:xfrm>
              <a:custGeom>
                <a:avLst/>
                <a:gdLst>
                  <a:gd name="connsiteX0" fmla="*/ 0 w 1368152"/>
                  <a:gd name="connsiteY0" fmla="*/ 1152128 h 1152128"/>
                  <a:gd name="connsiteX1" fmla="*/ 684076 w 1368152"/>
                  <a:gd name="connsiteY1" fmla="*/ 0 h 1152128"/>
                  <a:gd name="connsiteX2" fmla="*/ 1368152 w 1368152"/>
                  <a:gd name="connsiteY2" fmla="*/ 1152128 h 1152128"/>
                  <a:gd name="connsiteX3" fmla="*/ 0 w 1368152"/>
                  <a:gd name="connsiteY3" fmla="*/ 1152128 h 1152128"/>
                  <a:gd name="connsiteX0-1" fmla="*/ 0 w 1541649"/>
                  <a:gd name="connsiteY0-2" fmla="*/ 1193457 h 1193457"/>
                  <a:gd name="connsiteX1-3" fmla="*/ 1541649 w 1541649"/>
                  <a:gd name="connsiteY1-4" fmla="*/ 0 h 1193457"/>
                  <a:gd name="connsiteX2-5" fmla="*/ 1368152 w 1541649"/>
                  <a:gd name="connsiteY2-6" fmla="*/ 1193457 h 1193457"/>
                  <a:gd name="connsiteX3-7" fmla="*/ 0 w 1541649"/>
                  <a:gd name="connsiteY3-8" fmla="*/ 1193457 h 1193457"/>
                  <a:gd name="connsiteX0-9" fmla="*/ 0 w 1278178"/>
                  <a:gd name="connsiteY0-10" fmla="*/ 1374270 h 1374270"/>
                  <a:gd name="connsiteX1-11" fmla="*/ 1278178 w 1278178"/>
                  <a:gd name="connsiteY1-12" fmla="*/ 0 h 1374270"/>
                  <a:gd name="connsiteX2-13" fmla="*/ 1104681 w 1278178"/>
                  <a:gd name="connsiteY2-14" fmla="*/ 1193457 h 1374270"/>
                  <a:gd name="connsiteX3-15" fmla="*/ 0 w 1278178"/>
                  <a:gd name="connsiteY3-16" fmla="*/ 1374270 h 1374270"/>
                  <a:gd name="connsiteX0-17" fmla="*/ 73190 w 1351368"/>
                  <a:gd name="connsiteY0-18" fmla="*/ 1374270 h 2138854"/>
                  <a:gd name="connsiteX1-19" fmla="*/ 1351368 w 1351368"/>
                  <a:gd name="connsiteY1-20" fmla="*/ 0 h 2138854"/>
                  <a:gd name="connsiteX2-21" fmla="*/ 0 w 1351368"/>
                  <a:gd name="connsiteY2-22" fmla="*/ 2138854 h 2138854"/>
                  <a:gd name="connsiteX3-23" fmla="*/ 73190 w 1351368"/>
                  <a:gd name="connsiteY3-24" fmla="*/ 1374270 h 2138854"/>
                  <a:gd name="connsiteX0-25" fmla="*/ 78356 w 1356534"/>
                  <a:gd name="connsiteY0-26" fmla="*/ 1374270 h 2149187"/>
                  <a:gd name="connsiteX1-27" fmla="*/ 1356534 w 1356534"/>
                  <a:gd name="connsiteY1-28" fmla="*/ 0 h 2149187"/>
                  <a:gd name="connsiteX2-29" fmla="*/ 0 w 1356534"/>
                  <a:gd name="connsiteY2-30" fmla="*/ 2149187 h 2149187"/>
                  <a:gd name="connsiteX3-31" fmla="*/ 78356 w 1356534"/>
                  <a:gd name="connsiteY3-32" fmla="*/ 1374270 h 2149187"/>
                  <a:gd name="connsiteX0-33" fmla="*/ 68024 w 1346202"/>
                  <a:gd name="connsiteY0-34" fmla="*/ 1374270 h 2133688"/>
                  <a:gd name="connsiteX1-35" fmla="*/ 1346202 w 1346202"/>
                  <a:gd name="connsiteY1-36" fmla="*/ 0 h 2133688"/>
                  <a:gd name="connsiteX2-37" fmla="*/ 0 w 1346202"/>
                  <a:gd name="connsiteY2-38" fmla="*/ 2133688 h 2133688"/>
                  <a:gd name="connsiteX3-39" fmla="*/ 68024 w 1346202"/>
                  <a:gd name="connsiteY3-40" fmla="*/ 1374270 h 2133688"/>
                  <a:gd name="connsiteX0-41" fmla="*/ 62858 w 1341036"/>
                  <a:gd name="connsiteY0-42" fmla="*/ 1374270 h 2144021"/>
                  <a:gd name="connsiteX1-43" fmla="*/ 1341036 w 1341036"/>
                  <a:gd name="connsiteY1-44" fmla="*/ 0 h 2144021"/>
                  <a:gd name="connsiteX2-45" fmla="*/ 0 w 1341036"/>
                  <a:gd name="connsiteY2-46" fmla="*/ 2144021 h 2144021"/>
                  <a:gd name="connsiteX3-47" fmla="*/ 62858 w 1341036"/>
                  <a:gd name="connsiteY3-48" fmla="*/ 1374270 h 2144021"/>
                </a:gdLst>
                <a:ahLst/>
                <a:cxnLst>
                  <a:cxn ang="0">
                    <a:pos x="connsiteX0-1" y="connsiteY0-2"/>
                  </a:cxn>
                  <a:cxn ang="0">
                    <a:pos x="connsiteX1-3" y="connsiteY1-4"/>
                  </a:cxn>
                  <a:cxn ang="0">
                    <a:pos x="connsiteX2-5" y="connsiteY2-6"/>
                  </a:cxn>
                  <a:cxn ang="0">
                    <a:pos x="connsiteX3-7" y="connsiteY3-8"/>
                  </a:cxn>
                </a:cxnLst>
                <a:rect l="l" t="t" r="r" b="b"/>
                <a:pathLst>
                  <a:path w="1341036" h="2144021">
                    <a:moveTo>
                      <a:pt x="62858" y="1374270"/>
                    </a:moveTo>
                    <a:lnTo>
                      <a:pt x="1341036" y="0"/>
                    </a:lnTo>
                    <a:lnTo>
                      <a:pt x="0" y="2144021"/>
                    </a:lnTo>
                    <a:lnTo>
                      <a:pt x="62858" y="1374270"/>
                    </a:lnTo>
                    <a:close/>
                  </a:path>
                </a:pathLst>
              </a:custGeom>
              <a:gradFill>
                <a:gsLst>
                  <a:gs pos="41000">
                    <a:schemeClr val="bg2"/>
                  </a:gs>
                  <a:gs pos="100000">
                    <a:schemeClr val="tx2"/>
                  </a:gs>
                </a:gsLst>
                <a:lin ang="12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0" name="等腰三角形 1"/>
              <p:cNvSpPr/>
              <p:nvPr/>
            </p:nvSpPr>
            <p:spPr>
              <a:xfrm flipH="1">
                <a:off x="4245828" y="1584791"/>
                <a:ext cx="1360893" cy="2138854"/>
              </a:xfrm>
              <a:custGeom>
                <a:avLst/>
                <a:gdLst>
                  <a:gd name="connsiteX0" fmla="*/ 0 w 1368152"/>
                  <a:gd name="connsiteY0" fmla="*/ 1152128 h 1152128"/>
                  <a:gd name="connsiteX1" fmla="*/ 684076 w 1368152"/>
                  <a:gd name="connsiteY1" fmla="*/ 0 h 1152128"/>
                  <a:gd name="connsiteX2" fmla="*/ 1368152 w 1368152"/>
                  <a:gd name="connsiteY2" fmla="*/ 1152128 h 1152128"/>
                  <a:gd name="connsiteX3" fmla="*/ 0 w 1368152"/>
                  <a:gd name="connsiteY3" fmla="*/ 1152128 h 1152128"/>
                  <a:gd name="connsiteX0-1" fmla="*/ 0 w 1541649"/>
                  <a:gd name="connsiteY0-2" fmla="*/ 1193457 h 1193457"/>
                  <a:gd name="connsiteX1-3" fmla="*/ 1541649 w 1541649"/>
                  <a:gd name="connsiteY1-4" fmla="*/ 0 h 1193457"/>
                  <a:gd name="connsiteX2-5" fmla="*/ 1368152 w 1541649"/>
                  <a:gd name="connsiteY2-6" fmla="*/ 1193457 h 1193457"/>
                  <a:gd name="connsiteX3-7" fmla="*/ 0 w 1541649"/>
                  <a:gd name="connsiteY3-8" fmla="*/ 1193457 h 1193457"/>
                  <a:gd name="connsiteX0-9" fmla="*/ 0 w 1278178"/>
                  <a:gd name="connsiteY0-10" fmla="*/ 1374270 h 1374270"/>
                  <a:gd name="connsiteX1-11" fmla="*/ 1278178 w 1278178"/>
                  <a:gd name="connsiteY1-12" fmla="*/ 0 h 1374270"/>
                  <a:gd name="connsiteX2-13" fmla="*/ 1104681 w 1278178"/>
                  <a:gd name="connsiteY2-14" fmla="*/ 1193457 h 1374270"/>
                  <a:gd name="connsiteX3-15" fmla="*/ 0 w 1278178"/>
                  <a:gd name="connsiteY3-16" fmla="*/ 1374270 h 1374270"/>
                  <a:gd name="connsiteX0-17" fmla="*/ 73190 w 1351368"/>
                  <a:gd name="connsiteY0-18" fmla="*/ 1374270 h 2138854"/>
                  <a:gd name="connsiteX1-19" fmla="*/ 1351368 w 1351368"/>
                  <a:gd name="connsiteY1-20" fmla="*/ 0 h 2138854"/>
                  <a:gd name="connsiteX2-21" fmla="*/ 0 w 1351368"/>
                  <a:gd name="connsiteY2-22" fmla="*/ 2138854 h 2138854"/>
                  <a:gd name="connsiteX3-23" fmla="*/ 73190 w 1351368"/>
                  <a:gd name="connsiteY3-24" fmla="*/ 1374270 h 2138854"/>
                  <a:gd name="connsiteX0-25" fmla="*/ 73190 w 1358511"/>
                  <a:gd name="connsiteY0-26" fmla="*/ 1383795 h 2148379"/>
                  <a:gd name="connsiteX1-27" fmla="*/ 1358511 w 1358511"/>
                  <a:gd name="connsiteY1-28" fmla="*/ 0 h 2148379"/>
                  <a:gd name="connsiteX2-29" fmla="*/ 0 w 1358511"/>
                  <a:gd name="connsiteY2-30" fmla="*/ 2148379 h 2148379"/>
                  <a:gd name="connsiteX3-31" fmla="*/ 73190 w 1358511"/>
                  <a:gd name="connsiteY3-32" fmla="*/ 1383795 h 2148379"/>
                  <a:gd name="connsiteX0-33" fmla="*/ 80334 w 1365655"/>
                  <a:gd name="connsiteY0-34" fmla="*/ 1383795 h 2148379"/>
                  <a:gd name="connsiteX1-35" fmla="*/ 1365655 w 1365655"/>
                  <a:gd name="connsiteY1-36" fmla="*/ 0 h 2148379"/>
                  <a:gd name="connsiteX2-37" fmla="*/ 0 w 1365655"/>
                  <a:gd name="connsiteY2-38" fmla="*/ 2148379 h 2148379"/>
                  <a:gd name="connsiteX3-39" fmla="*/ 80334 w 1365655"/>
                  <a:gd name="connsiteY3-40" fmla="*/ 1383795 h 2148379"/>
                  <a:gd name="connsiteX0-41" fmla="*/ 75572 w 1360893"/>
                  <a:gd name="connsiteY0-42" fmla="*/ 1383795 h 2138854"/>
                  <a:gd name="connsiteX1-43" fmla="*/ 1360893 w 1360893"/>
                  <a:gd name="connsiteY1-44" fmla="*/ 0 h 2138854"/>
                  <a:gd name="connsiteX2-45" fmla="*/ 0 w 1360893"/>
                  <a:gd name="connsiteY2-46" fmla="*/ 2138854 h 2138854"/>
                  <a:gd name="connsiteX3-47" fmla="*/ 75572 w 1360893"/>
                  <a:gd name="connsiteY3-48" fmla="*/ 1383795 h 2138854"/>
                </a:gdLst>
                <a:ahLst/>
                <a:cxnLst>
                  <a:cxn ang="0">
                    <a:pos x="connsiteX0-1" y="connsiteY0-2"/>
                  </a:cxn>
                  <a:cxn ang="0">
                    <a:pos x="connsiteX1-3" y="connsiteY1-4"/>
                  </a:cxn>
                  <a:cxn ang="0">
                    <a:pos x="connsiteX2-5" y="connsiteY2-6"/>
                  </a:cxn>
                  <a:cxn ang="0">
                    <a:pos x="connsiteX3-7" y="connsiteY3-8"/>
                  </a:cxn>
                </a:cxnLst>
                <a:rect l="l" t="t" r="r" b="b"/>
                <a:pathLst>
                  <a:path w="1360893" h="2138854">
                    <a:moveTo>
                      <a:pt x="75572" y="1383795"/>
                    </a:moveTo>
                    <a:lnTo>
                      <a:pt x="1360893" y="0"/>
                    </a:lnTo>
                    <a:lnTo>
                      <a:pt x="0" y="2138854"/>
                    </a:lnTo>
                    <a:lnTo>
                      <a:pt x="75572" y="1383795"/>
                    </a:lnTo>
                    <a:close/>
                  </a:path>
                </a:pathLst>
              </a:custGeom>
              <a:gradFill>
                <a:gsLst>
                  <a:gs pos="0">
                    <a:schemeClr val="bg2"/>
                  </a:gs>
                  <a:gs pos="49000">
                    <a:schemeClr val="tx2"/>
                  </a:gs>
                </a:gsLst>
                <a:lin ang="13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1" name="等腰三角形 2"/>
              <p:cNvSpPr/>
              <p:nvPr/>
            </p:nvSpPr>
            <p:spPr>
              <a:xfrm>
                <a:off x="2894517" y="1579136"/>
                <a:ext cx="2716910" cy="2154035"/>
              </a:xfrm>
              <a:custGeom>
                <a:avLst/>
                <a:gdLst>
                  <a:gd name="connsiteX0" fmla="*/ 0 w 1008112"/>
                  <a:gd name="connsiteY0" fmla="*/ 1224136 h 1224136"/>
                  <a:gd name="connsiteX1" fmla="*/ 504056 w 1008112"/>
                  <a:gd name="connsiteY1" fmla="*/ 0 h 1224136"/>
                  <a:gd name="connsiteX2" fmla="*/ 1008112 w 1008112"/>
                  <a:gd name="connsiteY2" fmla="*/ 1224136 h 1224136"/>
                  <a:gd name="connsiteX3" fmla="*/ 0 w 1008112"/>
                  <a:gd name="connsiteY3" fmla="*/ 1224136 h 1224136"/>
                  <a:gd name="connsiteX0-1" fmla="*/ 0 w 2121046"/>
                  <a:gd name="connsiteY0-2" fmla="*/ 1410116 h 1410116"/>
                  <a:gd name="connsiteX1-3" fmla="*/ 2121046 w 2121046"/>
                  <a:gd name="connsiteY1-4" fmla="*/ 0 h 1410116"/>
                  <a:gd name="connsiteX2-5" fmla="*/ 1008112 w 2121046"/>
                  <a:gd name="connsiteY2-6" fmla="*/ 1410116 h 1410116"/>
                  <a:gd name="connsiteX3-7" fmla="*/ 0 w 2121046"/>
                  <a:gd name="connsiteY3-8" fmla="*/ 1410116 h 1410116"/>
                  <a:gd name="connsiteX0-9" fmla="*/ 0 w 2656098"/>
                  <a:gd name="connsiteY0-10" fmla="*/ 1410116 h 2179865"/>
                  <a:gd name="connsiteX1-11" fmla="*/ 2121046 w 2656098"/>
                  <a:gd name="connsiteY1-12" fmla="*/ 0 h 2179865"/>
                  <a:gd name="connsiteX2-13" fmla="*/ 2656098 w 2656098"/>
                  <a:gd name="connsiteY2-14" fmla="*/ 2179865 h 2179865"/>
                  <a:gd name="connsiteX3-15" fmla="*/ 0 w 2656098"/>
                  <a:gd name="connsiteY3-16" fmla="*/ 1410116 h 2179865"/>
                  <a:gd name="connsiteX0-17" fmla="*/ 0 w 1886349"/>
                  <a:gd name="connsiteY0-18" fmla="*/ 2154035 h 2179865"/>
                  <a:gd name="connsiteX1-19" fmla="*/ 1351297 w 1886349"/>
                  <a:gd name="connsiteY1-20" fmla="*/ 0 h 2179865"/>
                  <a:gd name="connsiteX2-21" fmla="*/ 1886349 w 1886349"/>
                  <a:gd name="connsiteY2-22" fmla="*/ 2179865 h 2179865"/>
                  <a:gd name="connsiteX3-23" fmla="*/ 0 w 1886349"/>
                  <a:gd name="connsiteY3-24" fmla="*/ 2154035 h 2179865"/>
                  <a:gd name="connsiteX0-25" fmla="*/ 0 w 1886349"/>
                  <a:gd name="connsiteY0-26" fmla="*/ 2154035 h 2179865"/>
                  <a:gd name="connsiteX1-27" fmla="*/ 1351297 w 1886349"/>
                  <a:gd name="connsiteY1-28" fmla="*/ 0 h 2179865"/>
                  <a:gd name="connsiteX2-29" fmla="*/ 1725018 w 1886349"/>
                  <a:gd name="connsiteY2-30" fmla="*/ 1542142 h 2179865"/>
                  <a:gd name="connsiteX3-31" fmla="*/ 1886349 w 1886349"/>
                  <a:gd name="connsiteY3-32" fmla="*/ 2179865 h 2179865"/>
                  <a:gd name="connsiteX4" fmla="*/ 0 w 1886349"/>
                  <a:gd name="connsiteY4" fmla="*/ 2154035 h 2179865"/>
                  <a:gd name="connsiteX0-33" fmla="*/ 0 w 1886349"/>
                  <a:gd name="connsiteY0-34" fmla="*/ 2154035 h 2179865"/>
                  <a:gd name="connsiteX1-35" fmla="*/ 1351297 w 1886349"/>
                  <a:gd name="connsiteY1-36" fmla="*/ 0 h 2179865"/>
                  <a:gd name="connsiteX2-37" fmla="*/ 1725018 w 1886349"/>
                  <a:gd name="connsiteY2-38" fmla="*/ 1542142 h 2179865"/>
                  <a:gd name="connsiteX3-39" fmla="*/ 1886349 w 1886349"/>
                  <a:gd name="connsiteY3-40" fmla="*/ 2179865 h 2179865"/>
                  <a:gd name="connsiteX4-41" fmla="*/ 0 w 1886349"/>
                  <a:gd name="connsiteY4-42" fmla="*/ 2154035 h 2179865"/>
                  <a:gd name="connsiteX0-43" fmla="*/ 0 w 1886349"/>
                  <a:gd name="connsiteY0-44" fmla="*/ 2154035 h 2179865"/>
                  <a:gd name="connsiteX1-45" fmla="*/ 1351297 w 1886349"/>
                  <a:gd name="connsiteY1-46" fmla="*/ 0 h 2179865"/>
                  <a:gd name="connsiteX2-47" fmla="*/ 1549370 w 1886349"/>
                  <a:gd name="connsiteY2-48" fmla="*/ 1795281 h 2179865"/>
                  <a:gd name="connsiteX3-49" fmla="*/ 1886349 w 1886349"/>
                  <a:gd name="connsiteY3-50" fmla="*/ 2179865 h 2179865"/>
                  <a:gd name="connsiteX4-51" fmla="*/ 0 w 1886349"/>
                  <a:gd name="connsiteY4-52" fmla="*/ 2154035 h 2179865"/>
                  <a:gd name="connsiteX0-53" fmla="*/ 0 w 1886349"/>
                  <a:gd name="connsiteY0-54" fmla="*/ 2154035 h 2179865"/>
                  <a:gd name="connsiteX1-55" fmla="*/ 1351297 w 1886349"/>
                  <a:gd name="connsiteY1-56" fmla="*/ 0 h 2179865"/>
                  <a:gd name="connsiteX2-57" fmla="*/ 1513208 w 1886349"/>
                  <a:gd name="connsiteY2-58" fmla="*/ 1433654 h 2179865"/>
                  <a:gd name="connsiteX3-59" fmla="*/ 1549370 w 1886349"/>
                  <a:gd name="connsiteY3-60" fmla="*/ 1795281 h 2179865"/>
                  <a:gd name="connsiteX4-61" fmla="*/ 1886349 w 1886349"/>
                  <a:gd name="connsiteY4-62" fmla="*/ 2179865 h 2179865"/>
                  <a:gd name="connsiteX5" fmla="*/ 0 w 1886349"/>
                  <a:gd name="connsiteY5" fmla="*/ 2154035 h 2179865"/>
                  <a:gd name="connsiteX0-63" fmla="*/ 0 w 1886349"/>
                  <a:gd name="connsiteY0-64" fmla="*/ 2154035 h 2179865"/>
                  <a:gd name="connsiteX1-65" fmla="*/ 1351297 w 1886349"/>
                  <a:gd name="connsiteY1-66" fmla="*/ 0 h 2179865"/>
                  <a:gd name="connsiteX2-67" fmla="*/ 722795 w 1886349"/>
                  <a:gd name="connsiteY2-68" fmla="*/ 1795281 h 2179865"/>
                  <a:gd name="connsiteX3-69" fmla="*/ 1549370 w 1886349"/>
                  <a:gd name="connsiteY3-70" fmla="*/ 1795281 h 2179865"/>
                  <a:gd name="connsiteX4-71" fmla="*/ 1886349 w 1886349"/>
                  <a:gd name="connsiteY4-72" fmla="*/ 2179865 h 2179865"/>
                  <a:gd name="connsiteX5-73" fmla="*/ 0 w 1886349"/>
                  <a:gd name="connsiteY5-74" fmla="*/ 2154035 h 2179865"/>
                  <a:gd name="connsiteX0-75" fmla="*/ 0 w 1886349"/>
                  <a:gd name="connsiteY0-76" fmla="*/ 2154035 h 2179865"/>
                  <a:gd name="connsiteX1-77" fmla="*/ 1351297 w 1886349"/>
                  <a:gd name="connsiteY1-78" fmla="*/ 0 h 2179865"/>
                  <a:gd name="connsiteX2-79" fmla="*/ 950103 w 1886349"/>
                  <a:gd name="connsiteY2-80" fmla="*/ 1134020 h 2179865"/>
                  <a:gd name="connsiteX3-81" fmla="*/ 722795 w 1886349"/>
                  <a:gd name="connsiteY3-82" fmla="*/ 1795281 h 2179865"/>
                  <a:gd name="connsiteX4-83" fmla="*/ 1549370 w 1886349"/>
                  <a:gd name="connsiteY4-84" fmla="*/ 1795281 h 2179865"/>
                  <a:gd name="connsiteX5-85" fmla="*/ 1886349 w 1886349"/>
                  <a:gd name="connsiteY5-86" fmla="*/ 2179865 h 2179865"/>
                  <a:gd name="connsiteX6" fmla="*/ 0 w 1886349"/>
                  <a:gd name="connsiteY6" fmla="*/ 2154035 h 2179865"/>
                  <a:gd name="connsiteX0-87" fmla="*/ 0 w 1886349"/>
                  <a:gd name="connsiteY0-88" fmla="*/ 2154035 h 2179865"/>
                  <a:gd name="connsiteX1-89" fmla="*/ 1351297 w 1886349"/>
                  <a:gd name="connsiteY1-90" fmla="*/ 0 h 2179865"/>
                  <a:gd name="connsiteX2-91" fmla="*/ 1342727 w 1886349"/>
                  <a:gd name="connsiteY2-92" fmla="*/ 860217 h 2179865"/>
                  <a:gd name="connsiteX3-93" fmla="*/ 722795 w 1886349"/>
                  <a:gd name="connsiteY3-94" fmla="*/ 1795281 h 2179865"/>
                  <a:gd name="connsiteX4-95" fmla="*/ 1549370 w 1886349"/>
                  <a:gd name="connsiteY4-96" fmla="*/ 1795281 h 2179865"/>
                  <a:gd name="connsiteX5-97" fmla="*/ 1886349 w 1886349"/>
                  <a:gd name="connsiteY5-98" fmla="*/ 2179865 h 2179865"/>
                  <a:gd name="connsiteX6-99" fmla="*/ 0 w 1886349"/>
                  <a:gd name="connsiteY6-100" fmla="*/ 2154035 h 2179865"/>
                  <a:gd name="connsiteX0-101" fmla="*/ 0 w 1886349"/>
                  <a:gd name="connsiteY0-102" fmla="*/ 2154035 h 2179865"/>
                  <a:gd name="connsiteX1-103" fmla="*/ 1351297 w 1886349"/>
                  <a:gd name="connsiteY1-104" fmla="*/ 0 h 2179865"/>
                  <a:gd name="connsiteX2-105" fmla="*/ 1342727 w 1886349"/>
                  <a:gd name="connsiteY2-106" fmla="*/ 860217 h 2179865"/>
                  <a:gd name="connsiteX3-107" fmla="*/ 722795 w 1886349"/>
                  <a:gd name="connsiteY3-108" fmla="*/ 1795281 h 2179865"/>
                  <a:gd name="connsiteX4-109" fmla="*/ 1549370 w 1886349"/>
                  <a:gd name="connsiteY4-110" fmla="*/ 1795281 h 2179865"/>
                  <a:gd name="connsiteX5-111" fmla="*/ 1886349 w 1886349"/>
                  <a:gd name="connsiteY5-112" fmla="*/ 2179865 h 2179865"/>
                  <a:gd name="connsiteX6-113" fmla="*/ 0 w 1886349"/>
                  <a:gd name="connsiteY6-114" fmla="*/ 2154035 h 2179865"/>
                  <a:gd name="connsiteX0-115" fmla="*/ 0 w 1886349"/>
                  <a:gd name="connsiteY0-116" fmla="*/ 2154035 h 2179865"/>
                  <a:gd name="connsiteX1-117" fmla="*/ 1351297 w 1886349"/>
                  <a:gd name="connsiteY1-118" fmla="*/ 0 h 2179865"/>
                  <a:gd name="connsiteX2-119" fmla="*/ 1342727 w 1886349"/>
                  <a:gd name="connsiteY2-120" fmla="*/ 860217 h 2179865"/>
                  <a:gd name="connsiteX3-121" fmla="*/ 722795 w 1886349"/>
                  <a:gd name="connsiteY3-122" fmla="*/ 1795281 h 2179865"/>
                  <a:gd name="connsiteX4-123" fmla="*/ 1549370 w 1886349"/>
                  <a:gd name="connsiteY4-124" fmla="*/ 1795281 h 2179865"/>
                  <a:gd name="connsiteX5-125" fmla="*/ 1886349 w 1886349"/>
                  <a:gd name="connsiteY5-126" fmla="*/ 2179865 h 2179865"/>
                  <a:gd name="connsiteX6-127" fmla="*/ 0 w 1886349"/>
                  <a:gd name="connsiteY6-128" fmla="*/ 2154035 h 2179865"/>
                  <a:gd name="connsiteX0-129" fmla="*/ 0 w 1886349"/>
                  <a:gd name="connsiteY0-130" fmla="*/ 2154035 h 2179865"/>
                  <a:gd name="connsiteX1-131" fmla="*/ 1351297 w 1886349"/>
                  <a:gd name="connsiteY1-132" fmla="*/ 0 h 2179865"/>
                  <a:gd name="connsiteX2-133" fmla="*/ 1771514 w 1886349"/>
                  <a:gd name="connsiteY2-134" fmla="*/ 715566 h 2179865"/>
                  <a:gd name="connsiteX3-135" fmla="*/ 722795 w 1886349"/>
                  <a:gd name="connsiteY3-136" fmla="*/ 1795281 h 2179865"/>
                  <a:gd name="connsiteX4-137" fmla="*/ 1549370 w 1886349"/>
                  <a:gd name="connsiteY4-138" fmla="*/ 1795281 h 2179865"/>
                  <a:gd name="connsiteX5-139" fmla="*/ 1886349 w 1886349"/>
                  <a:gd name="connsiteY5-140" fmla="*/ 2179865 h 2179865"/>
                  <a:gd name="connsiteX6-141" fmla="*/ 0 w 1886349"/>
                  <a:gd name="connsiteY6-142" fmla="*/ 2154035 h 2179865"/>
                  <a:gd name="connsiteX0-143" fmla="*/ 0 w 1886349"/>
                  <a:gd name="connsiteY0-144" fmla="*/ 2154035 h 2179865"/>
                  <a:gd name="connsiteX1-145" fmla="*/ 1351297 w 1886349"/>
                  <a:gd name="connsiteY1-146" fmla="*/ 0 h 2179865"/>
                  <a:gd name="connsiteX2-147" fmla="*/ 1771514 w 1886349"/>
                  <a:gd name="connsiteY2-148" fmla="*/ 715566 h 2179865"/>
                  <a:gd name="connsiteX3-149" fmla="*/ 722795 w 1886349"/>
                  <a:gd name="connsiteY3-150" fmla="*/ 1795281 h 2179865"/>
                  <a:gd name="connsiteX4-151" fmla="*/ 1549370 w 1886349"/>
                  <a:gd name="connsiteY4-152" fmla="*/ 1795281 h 2179865"/>
                  <a:gd name="connsiteX5-153" fmla="*/ 1886349 w 1886349"/>
                  <a:gd name="connsiteY5-154" fmla="*/ 2179865 h 2179865"/>
                  <a:gd name="connsiteX6-155" fmla="*/ 0 w 1886349"/>
                  <a:gd name="connsiteY6-156" fmla="*/ 2154035 h 2179865"/>
                  <a:gd name="connsiteX0-157" fmla="*/ 0 w 1886349"/>
                  <a:gd name="connsiteY0-158" fmla="*/ 2154035 h 2179865"/>
                  <a:gd name="connsiteX1-159" fmla="*/ 1351297 w 1886349"/>
                  <a:gd name="connsiteY1-160" fmla="*/ 0 h 2179865"/>
                  <a:gd name="connsiteX2-161" fmla="*/ 1771514 w 1886349"/>
                  <a:gd name="connsiteY2-162" fmla="*/ 715566 h 2179865"/>
                  <a:gd name="connsiteX3-163" fmla="*/ 722795 w 1886349"/>
                  <a:gd name="connsiteY3-164" fmla="*/ 1795281 h 2179865"/>
                  <a:gd name="connsiteX4-165" fmla="*/ 1549370 w 1886349"/>
                  <a:gd name="connsiteY4-166" fmla="*/ 1795281 h 2179865"/>
                  <a:gd name="connsiteX5-167" fmla="*/ 1886349 w 1886349"/>
                  <a:gd name="connsiteY5-168" fmla="*/ 2179865 h 2179865"/>
                  <a:gd name="connsiteX6-169" fmla="*/ 0 w 1886349"/>
                  <a:gd name="connsiteY6-170" fmla="*/ 2154035 h 2179865"/>
                  <a:gd name="connsiteX0-171" fmla="*/ 0 w 1886349"/>
                  <a:gd name="connsiteY0-172" fmla="*/ 2154035 h 2179865"/>
                  <a:gd name="connsiteX1-173" fmla="*/ 1351297 w 1886349"/>
                  <a:gd name="connsiteY1-174" fmla="*/ 0 h 2179865"/>
                  <a:gd name="connsiteX2-175" fmla="*/ 1771514 w 1886349"/>
                  <a:gd name="connsiteY2-176" fmla="*/ 715566 h 2179865"/>
                  <a:gd name="connsiteX3-177" fmla="*/ 722795 w 1886349"/>
                  <a:gd name="connsiteY3-178" fmla="*/ 1795281 h 2179865"/>
                  <a:gd name="connsiteX4-179" fmla="*/ 1549370 w 1886349"/>
                  <a:gd name="connsiteY4-180" fmla="*/ 1795281 h 2179865"/>
                  <a:gd name="connsiteX5-181" fmla="*/ 1886349 w 1886349"/>
                  <a:gd name="connsiteY5-182" fmla="*/ 2179865 h 2179865"/>
                  <a:gd name="connsiteX6-183" fmla="*/ 0 w 1886349"/>
                  <a:gd name="connsiteY6-184" fmla="*/ 2154035 h 2179865"/>
                  <a:gd name="connsiteX0-185" fmla="*/ 0 w 1886349"/>
                  <a:gd name="connsiteY0-186" fmla="*/ 2154035 h 2179865"/>
                  <a:gd name="connsiteX1-187" fmla="*/ 1351297 w 1886349"/>
                  <a:gd name="connsiteY1-188" fmla="*/ 0 h 2179865"/>
                  <a:gd name="connsiteX2-189" fmla="*/ 1771514 w 1886349"/>
                  <a:gd name="connsiteY2-190" fmla="*/ 715566 h 2179865"/>
                  <a:gd name="connsiteX3-191" fmla="*/ 1296231 w 1886349"/>
                  <a:gd name="connsiteY3-192" fmla="*/ 1201179 h 2179865"/>
                  <a:gd name="connsiteX4-193" fmla="*/ 722795 w 1886349"/>
                  <a:gd name="connsiteY4-194" fmla="*/ 1795281 h 2179865"/>
                  <a:gd name="connsiteX5-195" fmla="*/ 1549370 w 1886349"/>
                  <a:gd name="connsiteY5-196" fmla="*/ 1795281 h 2179865"/>
                  <a:gd name="connsiteX6-197" fmla="*/ 1886349 w 1886349"/>
                  <a:gd name="connsiteY6-198" fmla="*/ 2179865 h 2179865"/>
                  <a:gd name="connsiteX7" fmla="*/ 0 w 1886349"/>
                  <a:gd name="connsiteY7" fmla="*/ 2154035 h 2179865"/>
                  <a:gd name="connsiteX0-199" fmla="*/ 0 w 1886349"/>
                  <a:gd name="connsiteY0-200" fmla="*/ 2154035 h 2179865"/>
                  <a:gd name="connsiteX1-201" fmla="*/ 1351297 w 1886349"/>
                  <a:gd name="connsiteY1-202" fmla="*/ 0 h 2179865"/>
                  <a:gd name="connsiteX2-203" fmla="*/ 1771514 w 1886349"/>
                  <a:gd name="connsiteY2-204" fmla="*/ 715566 h 2179865"/>
                  <a:gd name="connsiteX3-205" fmla="*/ 1358225 w 1886349"/>
                  <a:gd name="connsiteY3-206" fmla="*/ 870548 h 2179865"/>
                  <a:gd name="connsiteX4-207" fmla="*/ 722795 w 1886349"/>
                  <a:gd name="connsiteY4-208" fmla="*/ 1795281 h 2179865"/>
                  <a:gd name="connsiteX5-209" fmla="*/ 1549370 w 1886349"/>
                  <a:gd name="connsiteY5-210" fmla="*/ 1795281 h 2179865"/>
                  <a:gd name="connsiteX6-211" fmla="*/ 1886349 w 1886349"/>
                  <a:gd name="connsiteY6-212" fmla="*/ 2179865 h 2179865"/>
                  <a:gd name="connsiteX7-213" fmla="*/ 0 w 1886349"/>
                  <a:gd name="connsiteY7-214" fmla="*/ 2154035 h 2179865"/>
                  <a:gd name="connsiteX0-215" fmla="*/ 0 w 2235263"/>
                  <a:gd name="connsiteY0-216" fmla="*/ 2154035 h 2179865"/>
                  <a:gd name="connsiteX1-217" fmla="*/ 1351297 w 2235263"/>
                  <a:gd name="connsiteY1-218" fmla="*/ 0 h 2179865"/>
                  <a:gd name="connsiteX2-219" fmla="*/ 1771514 w 2235263"/>
                  <a:gd name="connsiteY2-220" fmla="*/ 715566 h 2179865"/>
                  <a:gd name="connsiteX3-221" fmla="*/ 2231296 w 2235263"/>
                  <a:gd name="connsiteY3-222" fmla="*/ 2141410 h 2179865"/>
                  <a:gd name="connsiteX4-223" fmla="*/ 1358225 w 2235263"/>
                  <a:gd name="connsiteY4-224" fmla="*/ 870548 h 2179865"/>
                  <a:gd name="connsiteX5-225" fmla="*/ 722795 w 2235263"/>
                  <a:gd name="connsiteY5-226" fmla="*/ 1795281 h 2179865"/>
                  <a:gd name="connsiteX6-227" fmla="*/ 1549370 w 2235263"/>
                  <a:gd name="connsiteY6-228" fmla="*/ 1795281 h 2179865"/>
                  <a:gd name="connsiteX7-229" fmla="*/ 1886349 w 2235263"/>
                  <a:gd name="connsiteY7-230" fmla="*/ 2179865 h 2179865"/>
                  <a:gd name="connsiteX8" fmla="*/ 0 w 2235263"/>
                  <a:gd name="connsiteY8" fmla="*/ 2154035 h 2179865"/>
                  <a:gd name="connsiteX0-231" fmla="*/ 0 w 2238590"/>
                  <a:gd name="connsiteY0-232" fmla="*/ 2154035 h 2179865"/>
                  <a:gd name="connsiteX1-233" fmla="*/ 1351297 w 2238590"/>
                  <a:gd name="connsiteY1-234" fmla="*/ 0 h 2179865"/>
                  <a:gd name="connsiteX2-235" fmla="*/ 1771514 w 2238590"/>
                  <a:gd name="connsiteY2-236" fmla="*/ 715566 h 2179865"/>
                  <a:gd name="connsiteX3-237" fmla="*/ 2231296 w 2238590"/>
                  <a:gd name="connsiteY3-238" fmla="*/ 2141410 h 2179865"/>
                  <a:gd name="connsiteX4-239" fmla="*/ 1358225 w 2238590"/>
                  <a:gd name="connsiteY4-240" fmla="*/ 870548 h 2179865"/>
                  <a:gd name="connsiteX5-241" fmla="*/ 722795 w 2238590"/>
                  <a:gd name="connsiteY5-242" fmla="*/ 1795281 h 2179865"/>
                  <a:gd name="connsiteX6-243" fmla="*/ 1549370 w 2238590"/>
                  <a:gd name="connsiteY6-244" fmla="*/ 1795281 h 2179865"/>
                  <a:gd name="connsiteX7-245" fmla="*/ 1886349 w 2238590"/>
                  <a:gd name="connsiteY7-246" fmla="*/ 2179865 h 2179865"/>
                  <a:gd name="connsiteX8-247" fmla="*/ 0 w 2238590"/>
                  <a:gd name="connsiteY8-248" fmla="*/ 2154035 h 2179865"/>
                  <a:gd name="connsiteX0-249" fmla="*/ 0 w 2231296"/>
                  <a:gd name="connsiteY0-250" fmla="*/ 2154035 h 2179865"/>
                  <a:gd name="connsiteX1-251" fmla="*/ 1351297 w 2231296"/>
                  <a:gd name="connsiteY1-252" fmla="*/ 0 h 2179865"/>
                  <a:gd name="connsiteX2-253" fmla="*/ 1771514 w 2231296"/>
                  <a:gd name="connsiteY2-254" fmla="*/ 715566 h 2179865"/>
                  <a:gd name="connsiteX3-255" fmla="*/ 2231296 w 2231296"/>
                  <a:gd name="connsiteY3-256" fmla="*/ 2141410 h 2179865"/>
                  <a:gd name="connsiteX4-257" fmla="*/ 1358225 w 2231296"/>
                  <a:gd name="connsiteY4-258" fmla="*/ 870548 h 2179865"/>
                  <a:gd name="connsiteX5-259" fmla="*/ 722795 w 2231296"/>
                  <a:gd name="connsiteY5-260" fmla="*/ 1795281 h 2179865"/>
                  <a:gd name="connsiteX6-261" fmla="*/ 1549370 w 2231296"/>
                  <a:gd name="connsiteY6-262" fmla="*/ 1795281 h 2179865"/>
                  <a:gd name="connsiteX7-263" fmla="*/ 1886349 w 2231296"/>
                  <a:gd name="connsiteY7-264" fmla="*/ 2179865 h 2179865"/>
                  <a:gd name="connsiteX8-265" fmla="*/ 0 w 2231296"/>
                  <a:gd name="connsiteY8-266" fmla="*/ 2154035 h 2179865"/>
                  <a:gd name="connsiteX0-267" fmla="*/ 0 w 2722075"/>
                  <a:gd name="connsiteY0-268" fmla="*/ 2154035 h 2179865"/>
                  <a:gd name="connsiteX1-269" fmla="*/ 1351297 w 2722075"/>
                  <a:gd name="connsiteY1-270" fmla="*/ 0 h 2179865"/>
                  <a:gd name="connsiteX2-271" fmla="*/ 1771514 w 2722075"/>
                  <a:gd name="connsiteY2-272" fmla="*/ 715566 h 2179865"/>
                  <a:gd name="connsiteX3-273" fmla="*/ 2722075 w 2722075"/>
                  <a:gd name="connsiteY3-274" fmla="*/ 2172406 h 2179865"/>
                  <a:gd name="connsiteX4-275" fmla="*/ 2231296 w 2722075"/>
                  <a:gd name="connsiteY4-276" fmla="*/ 2141410 h 2179865"/>
                  <a:gd name="connsiteX5-277" fmla="*/ 1358225 w 2722075"/>
                  <a:gd name="connsiteY5-278" fmla="*/ 870548 h 2179865"/>
                  <a:gd name="connsiteX6-279" fmla="*/ 722795 w 2722075"/>
                  <a:gd name="connsiteY6-280" fmla="*/ 1795281 h 2179865"/>
                  <a:gd name="connsiteX7-281" fmla="*/ 1549370 w 2722075"/>
                  <a:gd name="connsiteY7-282" fmla="*/ 1795281 h 2179865"/>
                  <a:gd name="connsiteX8-283" fmla="*/ 1886349 w 2722075"/>
                  <a:gd name="connsiteY8-284" fmla="*/ 2179865 h 2179865"/>
                  <a:gd name="connsiteX9" fmla="*/ 0 w 2722075"/>
                  <a:gd name="connsiteY9" fmla="*/ 2154035 h 2179865"/>
                  <a:gd name="connsiteX0-285" fmla="*/ 0 w 2722075"/>
                  <a:gd name="connsiteY0-286" fmla="*/ 2154035 h 2179865"/>
                  <a:gd name="connsiteX1-287" fmla="*/ 1351297 w 2722075"/>
                  <a:gd name="connsiteY1-288" fmla="*/ 0 h 2179865"/>
                  <a:gd name="connsiteX2-289" fmla="*/ 1771514 w 2722075"/>
                  <a:gd name="connsiteY2-290" fmla="*/ 715566 h 2179865"/>
                  <a:gd name="connsiteX3-291" fmla="*/ 2722075 w 2722075"/>
                  <a:gd name="connsiteY3-292" fmla="*/ 2172406 h 2179865"/>
                  <a:gd name="connsiteX4-293" fmla="*/ 2241628 w 2722075"/>
                  <a:gd name="connsiteY4-294" fmla="*/ 2167240 h 2179865"/>
                  <a:gd name="connsiteX5-295" fmla="*/ 1358225 w 2722075"/>
                  <a:gd name="connsiteY5-296" fmla="*/ 870548 h 2179865"/>
                  <a:gd name="connsiteX6-297" fmla="*/ 722795 w 2722075"/>
                  <a:gd name="connsiteY6-298" fmla="*/ 1795281 h 2179865"/>
                  <a:gd name="connsiteX7-299" fmla="*/ 1549370 w 2722075"/>
                  <a:gd name="connsiteY7-300" fmla="*/ 1795281 h 2179865"/>
                  <a:gd name="connsiteX8-301" fmla="*/ 1886349 w 2722075"/>
                  <a:gd name="connsiteY8-302" fmla="*/ 2179865 h 2179865"/>
                  <a:gd name="connsiteX9-303" fmla="*/ 0 w 2722075"/>
                  <a:gd name="connsiteY9-304" fmla="*/ 2154035 h 2179865"/>
                  <a:gd name="connsiteX0-305" fmla="*/ 0 w 2722075"/>
                  <a:gd name="connsiteY0-306" fmla="*/ 2154035 h 2179865"/>
                  <a:gd name="connsiteX1-307" fmla="*/ 1351297 w 2722075"/>
                  <a:gd name="connsiteY1-308" fmla="*/ 0 h 2179865"/>
                  <a:gd name="connsiteX2-309" fmla="*/ 1771514 w 2722075"/>
                  <a:gd name="connsiteY2-310" fmla="*/ 715566 h 2179865"/>
                  <a:gd name="connsiteX3-311" fmla="*/ 2722075 w 2722075"/>
                  <a:gd name="connsiteY3-312" fmla="*/ 2172406 h 2179865"/>
                  <a:gd name="connsiteX4-313" fmla="*/ 2241628 w 2722075"/>
                  <a:gd name="connsiteY4-314" fmla="*/ 2167240 h 2179865"/>
                  <a:gd name="connsiteX5-315" fmla="*/ 1358225 w 2722075"/>
                  <a:gd name="connsiteY5-316" fmla="*/ 870548 h 2179865"/>
                  <a:gd name="connsiteX6-317" fmla="*/ 722795 w 2722075"/>
                  <a:gd name="connsiteY6-318" fmla="*/ 1795281 h 2179865"/>
                  <a:gd name="connsiteX7-319" fmla="*/ 1549370 w 2722075"/>
                  <a:gd name="connsiteY7-320" fmla="*/ 1795281 h 2179865"/>
                  <a:gd name="connsiteX8-321" fmla="*/ 1886349 w 2722075"/>
                  <a:gd name="connsiteY8-322" fmla="*/ 2179865 h 2179865"/>
                  <a:gd name="connsiteX9-323" fmla="*/ 0 w 2722075"/>
                  <a:gd name="connsiteY9-324" fmla="*/ 2154035 h 2179865"/>
                  <a:gd name="connsiteX0-325" fmla="*/ 0 w 2249696"/>
                  <a:gd name="connsiteY0-326" fmla="*/ 2154035 h 2179865"/>
                  <a:gd name="connsiteX1-327" fmla="*/ 1351297 w 2249696"/>
                  <a:gd name="connsiteY1-328" fmla="*/ 0 h 2179865"/>
                  <a:gd name="connsiteX2-329" fmla="*/ 1771514 w 2249696"/>
                  <a:gd name="connsiteY2-330" fmla="*/ 715566 h 2179865"/>
                  <a:gd name="connsiteX3-331" fmla="*/ 2241628 w 2249696"/>
                  <a:gd name="connsiteY3-332" fmla="*/ 2167240 h 2179865"/>
                  <a:gd name="connsiteX4-333" fmla="*/ 1358225 w 2249696"/>
                  <a:gd name="connsiteY4-334" fmla="*/ 870548 h 2179865"/>
                  <a:gd name="connsiteX5-335" fmla="*/ 722795 w 2249696"/>
                  <a:gd name="connsiteY5-336" fmla="*/ 1795281 h 2179865"/>
                  <a:gd name="connsiteX6-337" fmla="*/ 1549370 w 2249696"/>
                  <a:gd name="connsiteY6-338" fmla="*/ 1795281 h 2179865"/>
                  <a:gd name="connsiteX7-339" fmla="*/ 1886349 w 2249696"/>
                  <a:gd name="connsiteY7-340" fmla="*/ 2179865 h 2179865"/>
                  <a:gd name="connsiteX8-341" fmla="*/ 0 w 2249696"/>
                  <a:gd name="connsiteY8-342" fmla="*/ 2154035 h 2179865"/>
                  <a:gd name="connsiteX0-343" fmla="*/ 0 w 2241628"/>
                  <a:gd name="connsiteY0-344" fmla="*/ 2154035 h 2179865"/>
                  <a:gd name="connsiteX1-345" fmla="*/ 1351297 w 2241628"/>
                  <a:gd name="connsiteY1-346" fmla="*/ 0 h 2179865"/>
                  <a:gd name="connsiteX2-347" fmla="*/ 1771514 w 2241628"/>
                  <a:gd name="connsiteY2-348" fmla="*/ 715566 h 2179865"/>
                  <a:gd name="connsiteX3-349" fmla="*/ 2241628 w 2241628"/>
                  <a:gd name="connsiteY3-350" fmla="*/ 2167240 h 2179865"/>
                  <a:gd name="connsiteX4-351" fmla="*/ 1358225 w 2241628"/>
                  <a:gd name="connsiteY4-352" fmla="*/ 870548 h 2179865"/>
                  <a:gd name="connsiteX5-353" fmla="*/ 722795 w 2241628"/>
                  <a:gd name="connsiteY5-354" fmla="*/ 1795281 h 2179865"/>
                  <a:gd name="connsiteX6-355" fmla="*/ 1549370 w 2241628"/>
                  <a:gd name="connsiteY6-356" fmla="*/ 1795281 h 2179865"/>
                  <a:gd name="connsiteX7-357" fmla="*/ 1886349 w 2241628"/>
                  <a:gd name="connsiteY7-358" fmla="*/ 2179865 h 2179865"/>
                  <a:gd name="connsiteX8-359" fmla="*/ 0 w 2241628"/>
                  <a:gd name="connsiteY8-360" fmla="*/ 2154035 h 2179865"/>
                  <a:gd name="connsiteX0-361" fmla="*/ 0 w 2241628"/>
                  <a:gd name="connsiteY0-362" fmla="*/ 2154035 h 2179865"/>
                  <a:gd name="connsiteX1-363" fmla="*/ 1351297 w 2241628"/>
                  <a:gd name="connsiteY1-364" fmla="*/ 0 h 2179865"/>
                  <a:gd name="connsiteX2-365" fmla="*/ 1771514 w 2241628"/>
                  <a:gd name="connsiteY2-366" fmla="*/ 715566 h 2179865"/>
                  <a:gd name="connsiteX3-367" fmla="*/ 2241628 w 2241628"/>
                  <a:gd name="connsiteY3-368" fmla="*/ 2167240 h 2179865"/>
                  <a:gd name="connsiteX4-369" fmla="*/ 1358225 w 2241628"/>
                  <a:gd name="connsiteY4-370" fmla="*/ 870548 h 2179865"/>
                  <a:gd name="connsiteX5-371" fmla="*/ 722795 w 2241628"/>
                  <a:gd name="connsiteY5-372" fmla="*/ 1795281 h 2179865"/>
                  <a:gd name="connsiteX6-373" fmla="*/ 1549370 w 2241628"/>
                  <a:gd name="connsiteY6-374" fmla="*/ 1795281 h 2179865"/>
                  <a:gd name="connsiteX7-375" fmla="*/ 1886349 w 2241628"/>
                  <a:gd name="connsiteY7-376" fmla="*/ 2179865 h 2179865"/>
                  <a:gd name="connsiteX8-377" fmla="*/ 0 w 2241628"/>
                  <a:gd name="connsiteY8-378" fmla="*/ 2154035 h 2179865"/>
                  <a:gd name="connsiteX0-379" fmla="*/ 0 w 2722076"/>
                  <a:gd name="connsiteY0-380" fmla="*/ 2154035 h 2179865"/>
                  <a:gd name="connsiteX1-381" fmla="*/ 1351297 w 2722076"/>
                  <a:gd name="connsiteY1-382" fmla="*/ 0 h 2179865"/>
                  <a:gd name="connsiteX2-383" fmla="*/ 2722076 w 2722076"/>
                  <a:gd name="connsiteY2-384" fmla="*/ 2146577 h 2179865"/>
                  <a:gd name="connsiteX3-385" fmla="*/ 2241628 w 2722076"/>
                  <a:gd name="connsiteY3-386" fmla="*/ 2167240 h 2179865"/>
                  <a:gd name="connsiteX4-387" fmla="*/ 1358225 w 2722076"/>
                  <a:gd name="connsiteY4-388" fmla="*/ 870548 h 2179865"/>
                  <a:gd name="connsiteX5-389" fmla="*/ 722795 w 2722076"/>
                  <a:gd name="connsiteY5-390" fmla="*/ 1795281 h 2179865"/>
                  <a:gd name="connsiteX6-391" fmla="*/ 1549370 w 2722076"/>
                  <a:gd name="connsiteY6-392" fmla="*/ 1795281 h 2179865"/>
                  <a:gd name="connsiteX7-393" fmla="*/ 1886349 w 2722076"/>
                  <a:gd name="connsiteY7-394" fmla="*/ 2179865 h 2179865"/>
                  <a:gd name="connsiteX8-395" fmla="*/ 0 w 2722076"/>
                  <a:gd name="connsiteY8-396" fmla="*/ 2154035 h 2179865"/>
                  <a:gd name="connsiteX0-397" fmla="*/ 0 w 2737575"/>
                  <a:gd name="connsiteY0-398" fmla="*/ 2154035 h 2179865"/>
                  <a:gd name="connsiteX1-399" fmla="*/ 1351297 w 2737575"/>
                  <a:gd name="connsiteY1-400" fmla="*/ 0 h 2179865"/>
                  <a:gd name="connsiteX2-401" fmla="*/ 2737575 w 2737575"/>
                  <a:gd name="connsiteY2-402" fmla="*/ 2156909 h 2179865"/>
                  <a:gd name="connsiteX3-403" fmla="*/ 2241628 w 2737575"/>
                  <a:gd name="connsiteY3-404" fmla="*/ 2167240 h 2179865"/>
                  <a:gd name="connsiteX4-405" fmla="*/ 1358225 w 2737575"/>
                  <a:gd name="connsiteY4-406" fmla="*/ 870548 h 2179865"/>
                  <a:gd name="connsiteX5-407" fmla="*/ 722795 w 2737575"/>
                  <a:gd name="connsiteY5-408" fmla="*/ 1795281 h 2179865"/>
                  <a:gd name="connsiteX6-409" fmla="*/ 1549370 w 2737575"/>
                  <a:gd name="connsiteY6-410" fmla="*/ 1795281 h 2179865"/>
                  <a:gd name="connsiteX7-411" fmla="*/ 1886349 w 2737575"/>
                  <a:gd name="connsiteY7-412" fmla="*/ 2179865 h 2179865"/>
                  <a:gd name="connsiteX8-413" fmla="*/ 0 w 2737575"/>
                  <a:gd name="connsiteY8-414" fmla="*/ 2154035 h 2179865"/>
                  <a:gd name="connsiteX0-415" fmla="*/ 0 w 2737575"/>
                  <a:gd name="connsiteY0-416" fmla="*/ 2154035 h 2167240"/>
                  <a:gd name="connsiteX1-417" fmla="*/ 1351297 w 2737575"/>
                  <a:gd name="connsiteY1-418" fmla="*/ 0 h 2167240"/>
                  <a:gd name="connsiteX2-419" fmla="*/ 2737575 w 2737575"/>
                  <a:gd name="connsiteY2-420" fmla="*/ 2156909 h 2167240"/>
                  <a:gd name="connsiteX3-421" fmla="*/ 2241628 w 2737575"/>
                  <a:gd name="connsiteY3-422" fmla="*/ 2167240 h 2167240"/>
                  <a:gd name="connsiteX4-423" fmla="*/ 1358225 w 2737575"/>
                  <a:gd name="connsiteY4-424" fmla="*/ 870548 h 2167240"/>
                  <a:gd name="connsiteX5-425" fmla="*/ 722795 w 2737575"/>
                  <a:gd name="connsiteY5-426" fmla="*/ 1795281 h 2167240"/>
                  <a:gd name="connsiteX6-427" fmla="*/ 1549370 w 2737575"/>
                  <a:gd name="connsiteY6-428" fmla="*/ 1795281 h 2167240"/>
                  <a:gd name="connsiteX7-429" fmla="*/ 1855353 w 2737575"/>
                  <a:gd name="connsiteY7-430" fmla="*/ 2164367 h 2167240"/>
                  <a:gd name="connsiteX8-431" fmla="*/ 0 w 2737575"/>
                  <a:gd name="connsiteY8-432" fmla="*/ 2154035 h 2167240"/>
                  <a:gd name="connsiteX0-433" fmla="*/ 0 w 2737575"/>
                  <a:gd name="connsiteY0-434" fmla="*/ 2154035 h 2167240"/>
                  <a:gd name="connsiteX1-435" fmla="*/ 1351297 w 2737575"/>
                  <a:gd name="connsiteY1-436" fmla="*/ 0 h 2167240"/>
                  <a:gd name="connsiteX2-437" fmla="*/ 2737575 w 2737575"/>
                  <a:gd name="connsiteY2-438" fmla="*/ 2156909 h 2167240"/>
                  <a:gd name="connsiteX3-439" fmla="*/ 2241628 w 2737575"/>
                  <a:gd name="connsiteY3-440" fmla="*/ 2167240 h 2167240"/>
                  <a:gd name="connsiteX4-441" fmla="*/ 1358225 w 2737575"/>
                  <a:gd name="connsiteY4-442" fmla="*/ 870548 h 2167240"/>
                  <a:gd name="connsiteX5-443" fmla="*/ 722795 w 2737575"/>
                  <a:gd name="connsiteY5-444" fmla="*/ 1795281 h 2167240"/>
                  <a:gd name="connsiteX6-445" fmla="*/ 1549370 w 2737575"/>
                  <a:gd name="connsiteY6-446" fmla="*/ 1795281 h 2167240"/>
                  <a:gd name="connsiteX7-447" fmla="*/ 1834689 w 2737575"/>
                  <a:gd name="connsiteY7-448" fmla="*/ 2154035 h 2167240"/>
                  <a:gd name="connsiteX8-449" fmla="*/ 0 w 2737575"/>
                  <a:gd name="connsiteY8-450" fmla="*/ 2154035 h 2167240"/>
                  <a:gd name="connsiteX0-451" fmla="*/ 0 w 2737575"/>
                  <a:gd name="connsiteY0-452" fmla="*/ 2154035 h 2156909"/>
                  <a:gd name="connsiteX1-453" fmla="*/ 1351297 w 2737575"/>
                  <a:gd name="connsiteY1-454" fmla="*/ 0 h 2156909"/>
                  <a:gd name="connsiteX2-455" fmla="*/ 2737575 w 2737575"/>
                  <a:gd name="connsiteY2-456" fmla="*/ 2156909 h 2156909"/>
                  <a:gd name="connsiteX3-457" fmla="*/ 2241628 w 2737575"/>
                  <a:gd name="connsiteY3-458" fmla="*/ 2151742 h 2156909"/>
                  <a:gd name="connsiteX4-459" fmla="*/ 1358225 w 2737575"/>
                  <a:gd name="connsiteY4-460" fmla="*/ 870548 h 2156909"/>
                  <a:gd name="connsiteX5-461" fmla="*/ 722795 w 2737575"/>
                  <a:gd name="connsiteY5-462" fmla="*/ 1795281 h 2156909"/>
                  <a:gd name="connsiteX6-463" fmla="*/ 1549370 w 2737575"/>
                  <a:gd name="connsiteY6-464" fmla="*/ 1795281 h 2156909"/>
                  <a:gd name="connsiteX7-465" fmla="*/ 1834689 w 2737575"/>
                  <a:gd name="connsiteY7-466" fmla="*/ 2154035 h 2156909"/>
                  <a:gd name="connsiteX8-467" fmla="*/ 0 w 2737575"/>
                  <a:gd name="connsiteY8-468" fmla="*/ 2154035 h 2156909"/>
                  <a:gd name="connsiteX0-469" fmla="*/ 0 w 2716910"/>
                  <a:gd name="connsiteY0-470" fmla="*/ 2154035 h 2154035"/>
                  <a:gd name="connsiteX1-471" fmla="*/ 1351297 w 2716910"/>
                  <a:gd name="connsiteY1-472" fmla="*/ 0 h 2154035"/>
                  <a:gd name="connsiteX2-473" fmla="*/ 2716910 w 2716910"/>
                  <a:gd name="connsiteY2-474" fmla="*/ 2141411 h 2154035"/>
                  <a:gd name="connsiteX3-475" fmla="*/ 2241628 w 2716910"/>
                  <a:gd name="connsiteY3-476" fmla="*/ 2151742 h 2154035"/>
                  <a:gd name="connsiteX4-477" fmla="*/ 1358225 w 2716910"/>
                  <a:gd name="connsiteY4-478" fmla="*/ 870548 h 2154035"/>
                  <a:gd name="connsiteX5-479" fmla="*/ 722795 w 2716910"/>
                  <a:gd name="connsiteY5-480" fmla="*/ 1795281 h 2154035"/>
                  <a:gd name="connsiteX6-481" fmla="*/ 1549370 w 2716910"/>
                  <a:gd name="connsiteY6-482" fmla="*/ 1795281 h 2154035"/>
                  <a:gd name="connsiteX7-483" fmla="*/ 1834689 w 2716910"/>
                  <a:gd name="connsiteY7-484" fmla="*/ 2154035 h 2154035"/>
                  <a:gd name="connsiteX8-485" fmla="*/ 0 w 2716910"/>
                  <a:gd name="connsiteY8-486" fmla="*/ 2154035 h 2154035"/>
                  <a:gd name="connsiteX0-487" fmla="*/ 0 w 2716910"/>
                  <a:gd name="connsiteY0-488" fmla="*/ 2154035 h 2154035"/>
                  <a:gd name="connsiteX1-489" fmla="*/ 1351297 w 2716910"/>
                  <a:gd name="connsiteY1-490" fmla="*/ 0 h 2154035"/>
                  <a:gd name="connsiteX2-491" fmla="*/ 2716910 w 2716910"/>
                  <a:gd name="connsiteY2-492" fmla="*/ 2141411 h 2154035"/>
                  <a:gd name="connsiteX3-493" fmla="*/ 2231296 w 2716910"/>
                  <a:gd name="connsiteY3-494" fmla="*/ 2136243 h 2154035"/>
                  <a:gd name="connsiteX4-495" fmla="*/ 1358225 w 2716910"/>
                  <a:gd name="connsiteY4-496" fmla="*/ 870548 h 2154035"/>
                  <a:gd name="connsiteX5-497" fmla="*/ 722795 w 2716910"/>
                  <a:gd name="connsiteY5-498" fmla="*/ 1795281 h 2154035"/>
                  <a:gd name="connsiteX6-499" fmla="*/ 1549370 w 2716910"/>
                  <a:gd name="connsiteY6-500" fmla="*/ 1795281 h 2154035"/>
                  <a:gd name="connsiteX7-501" fmla="*/ 1834689 w 2716910"/>
                  <a:gd name="connsiteY7-502" fmla="*/ 2154035 h 2154035"/>
                  <a:gd name="connsiteX8-503" fmla="*/ 0 w 2716910"/>
                  <a:gd name="connsiteY8-504" fmla="*/ 2154035 h 2154035"/>
                  <a:gd name="connsiteX0-505" fmla="*/ 0 w 2716910"/>
                  <a:gd name="connsiteY0-506" fmla="*/ 2154035 h 2154035"/>
                  <a:gd name="connsiteX1-507" fmla="*/ 1351297 w 2716910"/>
                  <a:gd name="connsiteY1-508" fmla="*/ 0 h 2154035"/>
                  <a:gd name="connsiteX2-509" fmla="*/ 2716910 w 2716910"/>
                  <a:gd name="connsiteY2-510" fmla="*/ 2141411 h 2154035"/>
                  <a:gd name="connsiteX3-511" fmla="*/ 2231296 w 2716910"/>
                  <a:gd name="connsiteY3-512" fmla="*/ 2136243 h 2154035"/>
                  <a:gd name="connsiteX4-513" fmla="*/ 1358225 w 2716910"/>
                  <a:gd name="connsiteY4-514" fmla="*/ 870548 h 2154035"/>
                  <a:gd name="connsiteX5-515" fmla="*/ 722795 w 2716910"/>
                  <a:gd name="connsiteY5-516" fmla="*/ 1795281 h 2154035"/>
                  <a:gd name="connsiteX6-517" fmla="*/ 1539845 w 2716910"/>
                  <a:gd name="connsiteY6-518" fmla="*/ 1795281 h 2154035"/>
                  <a:gd name="connsiteX7-519" fmla="*/ 1834689 w 2716910"/>
                  <a:gd name="connsiteY7-520" fmla="*/ 2154035 h 2154035"/>
                  <a:gd name="connsiteX8-521" fmla="*/ 0 w 2716910"/>
                  <a:gd name="connsiteY8-522" fmla="*/ 2154035 h 2154035"/>
                  <a:gd name="connsiteX0-523" fmla="*/ 0 w 2716910"/>
                  <a:gd name="connsiteY0-524" fmla="*/ 2154035 h 2154035"/>
                  <a:gd name="connsiteX1-525" fmla="*/ 1351297 w 2716910"/>
                  <a:gd name="connsiteY1-526" fmla="*/ 0 h 2154035"/>
                  <a:gd name="connsiteX2-527" fmla="*/ 2716910 w 2716910"/>
                  <a:gd name="connsiteY2-528" fmla="*/ 2141411 h 2154035"/>
                  <a:gd name="connsiteX3-529" fmla="*/ 2231296 w 2716910"/>
                  <a:gd name="connsiteY3-530" fmla="*/ 2136243 h 2154035"/>
                  <a:gd name="connsiteX4-531" fmla="*/ 1358225 w 2716910"/>
                  <a:gd name="connsiteY4-532" fmla="*/ 870548 h 2154035"/>
                  <a:gd name="connsiteX5-533" fmla="*/ 722795 w 2716910"/>
                  <a:gd name="connsiteY5-534" fmla="*/ 1795281 h 2154035"/>
                  <a:gd name="connsiteX6-535" fmla="*/ 1539845 w 2716910"/>
                  <a:gd name="connsiteY6-536" fmla="*/ 1792900 h 2154035"/>
                  <a:gd name="connsiteX7-537" fmla="*/ 1834689 w 2716910"/>
                  <a:gd name="connsiteY7-538" fmla="*/ 2154035 h 2154035"/>
                  <a:gd name="connsiteX8-539" fmla="*/ 0 w 2716910"/>
                  <a:gd name="connsiteY8-540" fmla="*/ 2154035 h 2154035"/>
                  <a:gd name="connsiteX0-541" fmla="*/ 0 w 2716910"/>
                  <a:gd name="connsiteY0-542" fmla="*/ 2154035 h 2154035"/>
                  <a:gd name="connsiteX1-543" fmla="*/ 1351297 w 2716910"/>
                  <a:gd name="connsiteY1-544" fmla="*/ 0 h 2154035"/>
                  <a:gd name="connsiteX2-545" fmla="*/ 2716910 w 2716910"/>
                  <a:gd name="connsiteY2-546" fmla="*/ 2141411 h 2154035"/>
                  <a:gd name="connsiteX3-547" fmla="*/ 2231296 w 2716910"/>
                  <a:gd name="connsiteY3-548" fmla="*/ 2136243 h 2154035"/>
                  <a:gd name="connsiteX4-549" fmla="*/ 1358225 w 2716910"/>
                  <a:gd name="connsiteY4-550" fmla="*/ 870548 h 2154035"/>
                  <a:gd name="connsiteX5-551" fmla="*/ 732471 w 2716910"/>
                  <a:gd name="connsiteY5-552" fmla="*/ 1790443 h 2154035"/>
                  <a:gd name="connsiteX6-553" fmla="*/ 1539845 w 2716910"/>
                  <a:gd name="connsiteY6-554" fmla="*/ 1792900 h 2154035"/>
                  <a:gd name="connsiteX7-555" fmla="*/ 1834689 w 2716910"/>
                  <a:gd name="connsiteY7-556" fmla="*/ 2154035 h 2154035"/>
                  <a:gd name="connsiteX8-557" fmla="*/ 0 w 2716910"/>
                  <a:gd name="connsiteY8-558" fmla="*/ 2154035 h 2154035"/>
                  <a:gd name="connsiteX0-559" fmla="*/ 0 w 2716910"/>
                  <a:gd name="connsiteY0-560" fmla="*/ 2154035 h 2154035"/>
                  <a:gd name="connsiteX1-561" fmla="*/ 1351297 w 2716910"/>
                  <a:gd name="connsiteY1-562" fmla="*/ 0 h 2154035"/>
                  <a:gd name="connsiteX2-563" fmla="*/ 2716910 w 2716910"/>
                  <a:gd name="connsiteY2-564" fmla="*/ 2141411 h 2154035"/>
                  <a:gd name="connsiteX3-565" fmla="*/ 2231296 w 2716910"/>
                  <a:gd name="connsiteY3-566" fmla="*/ 2136243 h 2154035"/>
                  <a:gd name="connsiteX4-567" fmla="*/ 1358225 w 2716910"/>
                  <a:gd name="connsiteY4-568" fmla="*/ 870548 h 2154035"/>
                  <a:gd name="connsiteX5-569" fmla="*/ 732471 w 2716910"/>
                  <a:gd name="connsiteY5-570" fmla="*/ 1790443 h 2154035"/>
                  <a:gd name="connsiteX6-571" fmla="*/ 1535007 w 2716910"/>
                  <a:gd name="connsiteY6-572" fmla="*/ 1783224 h 2154035"/>
                  <a:gd name="connsiteX7-573" fmla="*/ 1834689 w 2716910"/>
                  <a:gd name="connsiteY7-574" fmla="*/ 2154035 h 2154035"/>
                  <a:gd name="connsiteX8-575" fmla="*/ 0 w 2716910"/>
                  <a:gd name="connsiteY8-576" fmla="*/ 2154035 h 2154035"/>
                  <a:gd name="connsiteX0-577" fmla="*/ 0 w 2716910"/>
                  <a:gd name="connsiteY0-578" fmla="*/ 2154035 h 2154035"/>
                  <a:gd name="connsiteX1-579" fmla="*/ 1351297 w 2716910"/>
                  <a:gd name="connsiteY1-580" fmla="*/ 0 h 2154035"/>
                  <a:gd name="connsiteX2-581" fmla="*/ 2716910 w 2716910"/>
                  <a:gd name="connsiteY2-582" fmla="*/ 2141411 h 2154035"/>
                  <a:gd name="connsiteX3-583" fmla="*/ 2231296 w 2716910"/>
                  <a:gd name="connsiteY3-584" fmla="*/ 2136243 h 2154035"/>
                  <a:gd name="connsiteX4-585" fmla="*/ 1358225 w 2716910"/>
                  <a:gd name="connsiteY4-586" fmla="*/ 870548 h 2154035"/>
                  <a:gd name="connsiteX5-587" fmla="*/ 732471 w 2716910"/>
                  <a:gd name="connsiteY5-588" fmla="*/ 1790443 h 2154035"/>
                  <a:gd name="connsiteX6-589" fmla="*/ 1542264 w 2716910"/>
                  <a:gd name="connsiteY6-590" fmla="*/ 1785643 h 2154035"/>
                  <a:gd name="connsiteX7-591" fmla="*/ 1834689 w 2716910"/>
                  <a:gd name="connsiteY7-592" fmla="*/ 2154035 h 2154035"/>
                  <a:gd name="connsiteX8-593" fmla="*/ 0 w 2716910"/>
                  <a:gd name="connsiteY8-594" fmla="*/ 2154035 h 2154035"/>
                  <a:gd name="connsiteX0-595" fmla="*/ 0 w 2716910"/>
                  <a:gd name="connsiteY0-596" fmla="*/ 2154035 h 2154035"/>
                  <a:gd name="connsiteX1-597" fmla="*/ 1351297 w 2716910"/>
                  <a:gd name="connsiteY1-598" fmla="*/ 0 h 2154035"/>
                  <a:gd name="connsiteX2-599" fmla="*/ 2716910 w 2716910"/>
                  <a:gd name="connsiteY2-600" fmla="*/ 2141411 h 2154035"/>
                  <a:gd name="connsiteX3-601" fmla="*/ 2231296 w 2716910"/>
                  <a:gd name="connsiteY3-602" fmla="*/ 2136243 h 2154035"/>
                  <a:gd name="connsiteX4-603" fmla="*/ 1358225 w 2716910"/>
                  <a:gd name="connsiteY4-604" fmla="*/ 870548 h 2154035"/>
                  <a:gd name="connsiteX5-605" fmla="*/ 732471 w 2716910"/>
                  <a:gd name="connsiteY5-606" fmla="*/ 1790443 h 2154035"/>
                  <a:gd name="connsiteX6-607" fmla="*/ 1542264 w 2716910"/>
                  <a:gd name="connsiteY6-608" fmla="*/ 1785643 h 2154035"/>
                  <a:gd name="connsiteX7-609" fmla="*/ 1841833 w 2716910"/>
                  <a:gd name="connsiteY7-610" fmla="*/ 2154035 h 2154035"/>
                  <a:gd name="connsiteX8-611" fmla="*/ 0 w 2716910"/>
                  <a:gd name="connsiteY8-612" fmla="*/ 2154035 h 2154035"/>
                </a:gdLst>
                <a:ahLst/>
                <a:cxnLst>
                  <a:cxn ang="0">
                    <a:pos x="connsiteX0-1" y="connsiteY0-2"/>
                  </a:cxn>
                  <a:cxn ang="0">
                    <a:pos x="connsiteX1-3" y="connsiteY1-4"/>
                  </a:cxn>
                  <a:cxn ang="0">
                    <a:pos x="connsiteX2-5" y="connsiteY2-6"/>
                  </a:cxn>
                  <a:cxn ang="0">
                    <a:pos x="connsiteX3-7" y="connsiteY3-8"/>
                  </a:cxn>
                  <a:cxn ang="0">
                    <a:pos x="connsiteX4-41" y="connsiteY4-42"/>
                  </a:cxn>
                  <a:cxn ang="0">
                    <a:pos x="connsiteX5-73" y="connsiteY5-74"/>
                  </a:cxn>
                  <a:cxn ang="0">
                    <a:pos x="connsiteX6-99" y="connsiteY6-100"/>
                  </a:cxn>
                  <a:cxn ang="0">
                    <a:pos x="connsiteX7-213" y="connsiteY7-214"/>
                  </a:cxn>
                  <a:cxn ang="0">
                    <a:pos x="connsiteX8-247" y="connsiteY8-248"/>
                  </a:cxn>
                </a:cxnLst>
                <a:rect l="l" t="t" r="r" b="b"/>
                <a:pathLst>
                  <a:path w="2716910" h="2154035">
                    <a:moveTo>
                      <a:pt x="0" y="2154035"/>
                    </a:moveTo>
                    <a:lnTo>
                      <a:pt x="1351297" y="0"/>
                    </a:lnTo>
                    <a:lnTo>
                      <a:pt x="2716910" y="2141411"/>
                    </a:lnTo>
                    <a:lnTo>
                      <a:pt x="2231296" y="2136243"/>
                    </a:lnTo>
                    <a:lnTo>
                      <a:pt x="1358225" y="870548"/>
                    </a:lnTo>
                    <a:lnTo>
                      <a:pt x="732471" y="1790443"/>
                    </a:lnTo>
                    <a:lnTo>
                      <a:pt x="1542264" y="1785643"/>
                    </a:lnTo>
                    <a:lnTo>
                      <a:pt x="1841833" y="2154035"/>
                    </a:lnTo>
                    <a:lnTo>
                      <a:pt x="0" y="2154035"/>
                    </a:lnTo>
                    <a:close/>
                  </a:path>
                </a:pathLst>
              </a:custGeom>
              <a:gradFill>
                <a:gsLst>
                  <a:gs pos="0">
                    <a:schemeClr val="bg2"/>
                  </a:gs>
                  <a:gs pos="100000">
                    <a:schemeClr val="tx2"/>
                  </a:gs>
                </a:gsLst>
                <a:lin ang="12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6" name="TextBox 245"/>
            <p:cNvSpPr txBox="1"/>
            <p:nvPr/>
          </p:nvSpPr>
          <p:spPr>
            <a:xfrm>
              <a:off x="3898658" y="3058559"/>
              <a:ext cx="280401" cy="276999"/>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O</a:t>
              </a:r>
              <a:endParaRPr lang="zh-CN" altLang="en-US" b="1" dirty="0">
                <a:solidFill>
                  <a:prstClr val="whit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252" name="组合 251"/>
          <p:cNvGrpSpPr/>
          <p:nvPr/>
        </p:nvGrpSpPr>
        <p:grpSpPr>
          <a:xfrm>
            <a:off x="6434744" y="3217105"/>
            <a:ext cx="1551353" cy="1952311"/>
            <a:chOff x="4826090" y="2591868"/>
            <a:chExt cx="1163666" cy="1464233"/>
          </a:xfrm>
        </p:grpSpPr>
        <p:grpSp>
          <p:nvGrpSpPr>
            <p:cNvPr id="253" name="组合 252"/>
            <p:cNvGrpSpPr/>
            <p:nvPr/>
          </p:nvGrpSpPr>
          <p:grpSpPr>
            <a:xfrm rot="17357088" flipH="1">
              <a:off x="4675806" y="2742152"/>
              <a:ext cx="1464233" cy="1163666"/>
              <a:chOff x="2894517" y="1579136"/>
              <a:chExt cx="2716910" cy="2159202"/>
            </a:xfrm>
          </p:grpSpPr>
          <p:sp>
            <p:nvSpPr>
              <p:cNvPr id="255" name="矩形 3"/>
              <p:cNvSpPr/>
              <p:nvPr/>
            </p:nvSpPr>
            <p:spPr>
              <a:xfrm>
                <a:off x="3465221" y="2751610"/>
                <a:ext cx="974312" cy="624981"/>
              </a:xfrm>
              <a:custGeom>
                <a:avLst/>
                <a:gdLst>
                  <a:gd name="connsiteX0" fmla="*/ 0 w 1150258"/>
                  <a:gd name="connsiteY0" fmla="*/ 0 h 576064"/>
                  <a:gd name="connsiteX1" fmla="*/ 1150258 w 1150258"/>
                  <a:gd name="connsiteY1" fmla="*/ 0 h 576064"/>
                  <a:gd name="connsiteX2" fmla="*/ 1150258 w 1150258"/>
                  <a:gd name="connsiteY2" fmla="*/ 576064 h 576064"/>
                  <a:gd name="connsiteX3" fmla="*/ 0 w 1150258"/>
                  <a:gd name="connsiteY3" fmla="*/ 576064 h 576064"/>
                  <a:gd name="connsiteX4" fmla="*/ 0 w 1150258"/>
                  <a:gd name="connsiteY4" fmla="*/ 0 h 576064"/>
                  <a:gd name="connsiteX0-1" fmla="*/ 0 w 1150258"/>
                  <a:gd name="connsiteY0-2" fmla="*/ 0 h 586396"/>
                  <a:gd name="connsiteX1-3" fmla="*/ 1150258 w 1150258"/>
                  <a:gd name="connsiteY1-4" fmla="*/ 0 h 586396"/>
                  <a:gd name="connsiteX2-5" fmla="*/ 881620 w 1150258"/>
                  <a:gd name="connsiteY2-6" fmla="*/ 586396 h 586396"/>
                  <a:gd name="connsiteX3-7" fmla="*/ 0 w 1150258"/>
                  <a:gd name="connsiteY3-8" fmla="*/ 576064 h 586396"/>
                  <a:gd name="connsiteX4-9" fmla="*/ 0 w 1150258"/>
                  <a:gd name="connsiteY4-10" fmla="*/ 0 h 586396"/>
                  <a:gd name="connsiteX0-11" fmla="*/ 87824 w 1238082"/>
                  <a:gd name="connsiteY0-12" fmla="*/ 0 h 601895"/>
                  <a:gd name="connsiteX1-13" fmla="*/ 1238082 w 1238082"/>
                  <a:gd name="connsiteY1-14" fmla="*/ 0 h 601895"/>
                  <a:gd name="connsiteX2-15" fmla="*/ 969444 w 1238082"/>
                  <a:gd name="connsiteY2-16" fmla="*/ 586396 h 601895"/>
                  <a:gd name="connsiteX3-17" fmla="*/ 0 w 1238082"/>
                  <a:gd name="connsiteY3-18" fmla="*/ 601895 h 601895"/>
                  <a:gd name="connsiteX4-19" fmla="*/ 87824 w 1238082"/>
                  <a:gd name="connsiteY4-20" fmla="*/ 0 h 601895"/>
                  <a:gd name="connsiteX0-21" fmla="*/ 87824 w 1238082"/>
                  <a:gd name="connsiteY0-22" fmla="*/ 0 h 612227"/>
                  <a:gd name="connsiteX1-23" fmla="*/ 1238082 w 1238082"/>
                  <a:gd name="connsiteY1-24" fmla="*/ 0 h 612227"/>
                  <a:gd name="connsiteX2-25" fmla="*/ 959112 w 1238082"/>
                  <a:gd name="connsiteY2-26" fmla="*/ 612227 h 612227"/>
                  <a:gd name="connsiteX3-27" fmla="*/ 0 w 1238082"/>
                  <a:gd name="connsiteY3-28" fmla="*/ 601895 h 612227"/>
                  <a:gd name="connsiteX4-29" fmla="*/ 87824 w 1238082"/>
                  <a:gd name="connsiteY4-30" fmla="*/ 0 h 612227"/>
                  <a:gd name="connsiteX0-31" fmla="*/ 87824 w 959112"/>
                  <a:gd name="connsiteY0-32" fmla="*/ 36163 h 648390"/>
                  <a:gd name="connsiteX1-33" fmla="*/ 959112 w 959112"/>
                  <a:gd name="connsiteY1-34" fmla="*/ 0 h 648390"/>
                  <a:gd name="connsiteX2-35" fmla="*/ 959112 w 959112"/>
                  <a:gd name="connsiteY2-36" fmla="*/ 648390 h 648390"/>
                  <a:gd name="connsiteX3-37" fmla="*/ 0 w 959112"/>
                  <a:gd name="connsiteY3-38" fmla="*/ 638058 h 648390"/>
                  <a:gd name="connsiteX4-39" fmla="*/ 87824 w 959112"/>
                  <a:gd name="connsiteY4-40" fmla="*/ 36163 h 648390"/>
                  <a:gd name="connsiteX0-41" fmla="*/ 273804 w 959112"/>
                  <a:gd name="connsiteY0-42" fmla="*/ 0 h 658722"/>
                  <a:gd name="connsiteX1-43" fmla="*/ 959112 w 959112"/>
                  <a:gd name="connsiteY1-44" fmla="*/ 10332 h 658722"/>
                  <a:gd name="connsiteX2-45" fmla="*/ 959112 w 959112"/>
                  <a:gd name="connsiteY2-46" fmla="*/ 658722 h 658722"/>
                  <a:gd name="connsiteX3-47" fmla="*/ 0 w 959112"/>
                  <a:gd name="connsiteY3-48" fmla="*/ 648390 h 658722"/>
                  <a:gd name="connsiteX4-49" fmla="*/ 273804 w 959112"/>
                  <a:gd name="connsiteY4-50" fmla="*/ 0 h 658722"/>
                  <a:gd name="connsiteX0-51" fmla="*/ 263471 w 959112"/>
                  <a:gd name="connsiteY0-52" fmla="*/ 0 h 648390"/>
                  <a:gd name="connsiteX1-53" fmla="*/ 959112 w 959112"/>
                  <a:gd name="connsiteY1-54" fmla="*/ 0 h 648390"/>
                  <a:gd name="connsiteX2-55" fmla="*/ 959112 w 959112"/>
                  <a:gd name="connsiteY2-56" fmla="*/ 648390 h 648390"/>
                  <a:gd name="connsiteX3-57" fmla="*/ 0 w 959112"/>
                  <a:gd name="connsiteY3-58" fmla="*/ 638058 h 648390"/>
                  <a:gd name="connsiteX4-59" fmla="*/ 263471 w 959112"/>
                  <a:gd name="connsiteY4-60" fmla="*/ 0 h 648390"/>
                  <a:gd name="connsiteX0-61" fmla="*/ 273803 w 969444"/>
                  <a:gd name="connsiteY0-62" fmla="*/ 0 h 653556"/>
                  <a:gd name="connsiteX1-63" fmla="*/ 969444 w 969444"/>
                  <a:gd name="connsiteY1-64" fmla="*/ 0 h 653556"/>
                  <a:gd name="connsiteX2-65" fmla="*/ 969444 w 969444"/>
                  <a:gd name="connsiteY2-66" fmla="*/ 648390 h 653556"/>
                  <a:gd name="connsiteX3-67" fmla="*/ 0 w 969444"/>
                  <a:gd name="connsiteY3-68" fmla="*/ 653556 h 653556"/>
                  <a:gd name="connsiteX4-69" fmla="*/ 273803 w 969444"/>
                  <a:gd name="connsiteY4-70" fmla="*/ 0 h 653556"/>
                  <a:gd name="connsiteX0-71" fmla="*/ 273803 w 969444"/>
                  <a:gd name="connsiteY0-72" fmla="*/ 0 h 653556"/>
                  <a:gd name="connsiteX1-73" fmla="*/ 969444 w 969444"/>
                  <a:gd name="connsiteY1-74" fmla="*/ 0 h 653556"/>
                  <a:gd name="connsiteX2-75" fmla="*/ 969444 w 969444"/>
                  <a:gd name="connsiteY2-76" fmla="*/ 648390 h 653556"/>
                  <a:gd name="connsiteX3-77" fmla="*/ 0 w 969444"/>
                  <a:gd name="connsiteY3-78" fmla="*/ 653556 h 653556"/>
                  <a:gd name="connsiteX4-79" fmla="*/ 273803 w 969444"/>
                  <a:gd name="connsiteY4-80" fmla="*/ 0 h 653556"/>
                  <a:gd name="connsiteX0-81" fmla="*/ 273803 w 969444"/>
                  <a:gd name="connsiteY0-82" fmla="*/ 0 h 653556"/>
                  <a:gd name="connsiteX1-83" fmla="*/ 969444 w 969444"/>
                  <a:gd name="connsiteY1-84" fmla="*/ 0 h 653556"/>
                  <a:gd name="connsiteX2-85" fmla="*/ 967063 w 969444"/>
                  <a:gd name="connsiteY2-86" fmla="*/ 617434 h 653556"/>
                  <a:gd name="connsiteX3-87" fmla="*/ 0 w 969444"/>
                  <a:gd name="connsiteY3-88" fmla="*/ 653556 h 653556"/>
                  <a:gd name="connsiteX4-89" fmla="*/ 273803 w 969444"/>
                  <a:gd name="connsiteY4-90" fmla="*/ 0 h 653556"/>
                  <a:gd name="connsiteX0-91" fmla="*/ 273803 w 971931"/>
                  <a:gd name="connsiteY0-92" fmla="*/ 0 h 653556"/>
                  <a:gd name="connsiteX1-93" fmla="*/ 969444 w 971931"/>
                  <a:gd name="connsiteY1-94" fmla="*/ 0 h 653556"/>
                  <a:gd name="connsiteX2-95" fmla="*/ 971826 w 971931"/>
                  <a:gd name="connsiteY2-96" fmla="*/ 624577 h 653556"/>
                  <a:gd name="connsiteX3-97" fmla="*/ 0 w 971931"/>
                  <a:gd name="connsiteY3-98" fmla="*/ 653556 h 653556"/>
                  <a:gd name="connsiteX4-99" fmla="*/ 273803 w 971931"/>
                  <a:gd name="connsiteY4-100" fmla="*/ 0 h 653556"/>
                  <a:gd name="connsiteX0-101" fmla="*/ 276184 w 974312"/>
                  <a:gd name="connsiteY0-102" fmla="*/ 0 h 624981"/>
                  <a:gd name="connsiteX1-103" fmla="*/ 971825 w 974312"/>
                  <a:gd name="connsiteY1-104" fmla="*/ 0 h 624981"/>
                  <a:gd name="connsiteX2-105" fmla="*/ 974207 w 974312"/>
                  <a:gd name="connsiteY2-106" fmla="*/ 624577 h 624981"/>
                  <a:gd name="connsiteX3-107" fmla="*/ 0 w 974312"/>
                  <a:gd name="connsiteY3-108" fmla="*/ 624981 h 624981"/>
                  <a:gd name="connsiteX4-109" fmla="*/ 276184 w 974312"/>
                  <a:gd name="connsiteY4-110" fmla="*/ 0 h 6249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74312" h="624981">
                    <a:moveTo>
                      <a:pt x="276184" y="0"/>
                    </a:moveTo>
                    <a:lnTo>
                      <a:pt x="971825" y="0"/>
                    </a:lnTo>
                    <a:cubicBezTo>
                      <a:pt x="971031" y="205811"/>
                      <a:pt x="975001" y="418766"/>
                      <a:pt x="974207" y="624577"/>
                    </a:cubicBezTo>
                    <a:lnTo>
                      <a:pt x="0" y="624981"/>
                    </a:lnTo>
                    <a:lnTo>
                      <a:pt x="276184" y="0"/>
                    </a:lnTo>
                    <a:close/>
                  </a:path>
                </a:pathLst>
              </a:custGeom>
              <a:gradFill>
                <a:gsLst>
                  <a:gs pos="100000">
                    <a:schemeClr val="accent6"/>
                  </a:gs>
                  <a:gs pos="28000">
                    <a:schemeClr val="accent5"/>
                  </a:gs>
                </a:gsLst>
                <a:lin ang="18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6" name="矩形 4"/>
              <p:cNvSpPr/>
              <p:nvPr/>
            </p:nvSpPr>
            <p:spPr>
              <a:xfrm>
                <a:off x="4434090" y="2750732"/>
                <a:ext cx="300352" cy="987403"/>
              </a:xfrm>
              <a:custGeom>
                <a:avLst/>
                <a:gdLst>
                  <a:gd name="connsiteX0" fmla="*/ 0 w 616655"/>
                  <a:gd name="connsiteY0" fmla="*/ 0 h 936104"/>
                  <a:gd name="connsiteX1" fmla="*/ 616655 w 616655"/>
                  <a:gd name="connsiteY1" fmla="*/ 0 h 936104"/>
                  <a:gd name="connsiteX2" fmla="*/ 616655 w 616655"/>
                  <a:gd name="connsiteY2" fmla="*/ 936104 h 936104"/>
                  <a:gd name="connsiteX3" fmla="*/ 0 w 616655"/>
                  <a:gd name="connsiteY3" fmla="*/ 936104 h 936104"/>
                  <a:gd name="connsiteX4" fmla="*/ 0 w 616655"/>
                  <a:gd name="connsiteY4" fmla="*/ 0 h 936104"/>
                  <a:gd name="connsiteX0-1" fmla="*/ 1229532 w 1846187"/>
                  <a:gd name="connsiteY0-2" fmla="*/ 0 h 1029094"/>
                  <a:gd name="connsiteX1-3" fmla="*/ 1846187 w 1846187"/>
                  <a:gd name="connsiteY1-4" fmla="*/ 0 h 1029094"/>
                  <a:gd name="connsiteX2-5" fmla="*/ 1846187 w 1846187"/>
                  <a:gd name="connsiteY2-6" fmla="*/ 936104 h 1029094"/>
                  <a:gd name="connsiteX3-7" fmla="*/ 0 w 1846187"/>
                  <a:gd name="connsiteY3-8" fmla="*/ 1029094 h 1029094"/>
                  <a:gd name="connsiteX4-9" fmla="*/ 1229532 w 1846187"/>
                  <a:gd name="connsiteY4-10" fmla="*/ 0 h 1029094"/>
                  <a:gd name="connsiteX0-11" fmla="*/ 20664 w 1846187"/>
                  <a:gd name="connsiteY0-12" fmla="*/ 402956 h 1029094"/>
                  <a:gd name="connsiteX1-13" fmla="*/ 1846187 w 1846187"/>
                  <a:gd name="connsiteY1-14" fmla="*/ 0 h 1029094"/>
                  <a:gd name="connsiteX2-15" fmla="*/ 1846187 w 1846187"/>
                  <a:gd name="connsiteY2-16" fmla="*/ 936104 h 1029094"/>
                  <a:gd name="connsiteX3-17" fmla="*/ 0 w 1846187"/>
                  <a:gd name="connsiteY3-18" fmla="*/ 1029094 h 1029094"/>
                  <a:gd name="connsiteX4-19" fmla="*/ 20664 w 1846187"/>
                  <a:gd name="connsiteY4-20" fmla="*/ 402956 h 1029094"/>
                  <a:gd name="connsiteX0-21" fmla="*/ 20664 w 1846187"/>
                  <a:gd name="connsiteY0-22" fmla="*/ 0 h 626138"/>
                  <a:gd name="connsiteX1-23" fmla="*/ 332520 w 1846187"/>
                  <a:gd name="connsiteY1-24" fmla="*/ 278970 h 626138"/>
                  <a:gd name="connsiteX2-25" fmla="*/ 1846187 w 1846187"/>
                  <a:gd name="connsiteY2-26" fmla="*/ 533148 h 626138"/>
                  <a:gd name="connsiteX3-27" fmla="*/ 0 w 1846187"/>
                  <a:gd name="connsiteY3-28" fmla="*/ 626138 h 626138"/>
                  <a:gd name="connsiteX4-29" fmla="*/ 20664 w 1846187"/>
                  <a:gd name="connsiteY4-30" fmla="*/ 0 h 626138"/>
                  <a:gd name="connsiteX0-31" fmla="*/ 20664 w 332520"/>
                  <a:gd name="connsiteY0-32" fmla="*/ 0 h 1003263"/>
                  <a:gd name="connsiteX1-33" fmla="*/ 332520 w 332520"/>
                  <a:gd name="connsiteY1-34" fmla="*/ 278970 h 1003263"/>
                  <a:gd name="connsiteX2-35" fmla="*/ 311855 w 332520"/>
                  <a:gd name="connsiteY2-36" fmla="*/ 1003263 h 1003263"/>
                  <a:gd name="connsiteX3-37" fmla="*/ 0 w 332520"/>
                  <a:gd name="connsiteY3-38" fmla="*/ 626138 h 1003263"/>
                  <a:gd name="connsiteX4-39" fmla="*/ 20664 w 332520"/>
                  <a:gd name="connsiteY4-40" fmla="*/ 0 h 1003263"/>
                  <a:gd name="connsiteX0-41" fmla="*/ 20664 w 311855"/>
                  <a:gd name="connsiteY0-42" fmla="*/ 0 h 1003263"/>
                  <a:gd name="connsiteX1-43" fmla="*/ 306689 w 311855"/>
                  <a:gd name="connsiteY1-44" fmla="*/ 273804 h 1003263"/>
                  <a:gd name="connsiteX2-45" fmla="*/ 311855 w 311855"/>
                  <a:gd name="connsiteY2-46" fmla="*/ 1003263 h 1003263"/>
                  <a:gd name="connsiteX3-47" fmla="*/ 0 w 311855"/>
                  <a:gd name="connsiteY3-48" fmla="*/ 626138 h 1003263"/>
                  <a:gd name="connsiteX4-49" fmla="*/ 20664 w 311855"/>
                  <a:gd name="connsiteY4-50" fmla="*/ 0 h 1003263"/>
                  <a:gd name="connsiteX0-51" fmla="*/ 0 w 311855"/>
                  <a:gd name="connsiteY0-52" fmla="*/ 0 h 1003263"/>
                  <a:gd name="connsiteX1-53" fmla="*/ 306689 w 311855"/>
                  <a:gd name="connsiteY1-54" fmla="*/ 273804 h 1003263"/>
                  <a:gd name="connsiteX2-55" fmla="*/ 311855 w 311855"/>
                  <a:gd name="connsiteY2-56" fmla="*/ 1003263 h 1003263"/>
                  <a:gd name="connsiteX3-57" fmla="*/ 0 w 311855"/>
                  <a:gd name="connsiteY3-58" fmla="*/ 626138 h 1003263"/>
                  <a:gd name="connsiteX4-59" fmla="*/ 0 w 311855"/>
                  <a:gd name="connsiteY4-60" fmla="*/ 0 h 1003263"/>
                  <a:gd name="connsiteX0-61" fmla="*/ 0 w 322187"/>
                  <a:gd name="connsiteY0-62" fmla="*/ 0 h 1023927"/>
                  <a:gd name="connsiteX1-63" fmla="*/ 317021 w 322187"/>
                  <a:gd name="connsiteY1-64" fmla="*/ 294468 h 1023927"/>
                  <a:gd name="connsiteX2-65" fmla="*/ 322187 w 322187"/>
                  <a:gd name="connsiteY2-66" fmla="*/ 1023927 h 1023927"/>
                  <a:gd name="connsiteX3-67" fmla="*/ 10332 w 322187"/>
                  <a:gd name="connsiteY3-68" fmla="*/ 646802 h 1023927"/>
                  <a:gd name="connsiteX4-69" fmla="*/ 0 w 322187"/>
                  <a:gd name="connsiteY4-70" fmla="*/ 0 h 1023927"/>
                  <a:gd name="connsiteX0-71" fmla="*/ 0 w 327353"/>
                  <a:gd name="connsiteY0-72" fmla="*/ 0 h 1003263"/>
                  <a:gd name="connsiteX1-73" fmla="*/ 322187 w 327353"/>
                  <a:gd name="connsiteY1-74" fmla="*/ 273804 h 1003263"/>
                  <a:gd name="connsiteX2-75" fmla="*/ 327353 w 327353"/>
                  <a:gd name="connsiteY2-76" fmla="*/ 1003263 h 1003263"/>
                  <a:gd name="connsiteX3-77" fmla="*/ 15498 w 327353"/>
                  <a:gd name="connsiteY3-78" fmla="*/ 626138 h 1003263"/>
                  <a:gd name="connsiteX4-79" fmla="*/ 0 w 327353"/>
                  <a:gd name="connsiteY4-80" fmla="*/ 0 h 1003263"/>
                  <a:gd name="connsiteX0-81" fmla="*/ 0 w 327353"/>
                  <a:gd name="connsiteY0-82" fmla="*/ 0 h 1008429"/>
                  <a:gd name="connsiteX1-83" fmla="*/ 322187 w 327353"/>
                  <a:gd name="connsiteY1-84" fmla="*/ 278970 h 1008429"/>
                  <a:gd name="connsiteX2-85" fmla="*/ 327353 w 327353"/>
                  <a:gd name="connsiteY2-86" fmla="*/ 1008429 h 1008429"/>
                  <a:gd name="connsiteX3-87" fmla="*/ 15498 w 327353"/>
                  <a:gd name="connsiteY3-88" fmla="*/ 631304 h 1008429"/>
                  <a:gd name="connsiteX4-89" fmla="*/ 0 w 327353"/>
                  <a:gd name="connsiteY4-90" fmla="*/ 0 h 1008429"/>
                  <a:gd name="connsiteX0-91" fmla="*/ 0 w 317021"/>
                  <a:gd name="connsiteY0-92" fmla="*/ 0 h 1013595"/>
                  <a:gd name="connsiteX1-93" fmla="*/ 311855 w 317021"/>
                  <a:gd name="connsiteY1-94" fmla="*/ 284136 h 1013595"/>
                  <a:gd name="connsiteX2-95" fmla="*/ 317021 w 317021"/>
                  <a:gd name="connsiteY2-96" fmla="*/ 1013595 h 1013595"/>
                  <a:gd name="connsiteX3-97" fmla="*/ 5166 w 317021"/>
                  <a:gd name="connsiteY3-98" fmla="*/ 636470 h 1013595"/>
                  <a:gd name="connsiteX4-99" fmla="*/ 0 w 317021"/>
                  <a:gd name="connsiteY4-100" fmla="*/ 0 h 1013595"/>
                  <a:gd name="connsiteX0-101" fmla="*/ 0 w 314640"/>
                  <a:gd name="connsiteY0-102" fmla="*/ 0 h 996927"/>
                  <a:gd name="connsiteX1-103" fmla="*/ 311855 w 314640"/>
                  <a:gd name="connsiteY1-104" fmla="*/ 284136 h 996927"/>
                  <a:gd name="connsiteX2-105" fmla="*/ 314640 w 314640"/>
                  <a:gd name="connsiteY2-106" fmla="*/ 996927 h 996927"/>
                  <a:gd name="connsiteX3-107" fmla="*/ 5166 w 314640"/>
                  <a:gd name="connsiteY3-108" fmla="*/ 636470 h 996927"/>
                  <a:gd name="connsiteX4-109" fmla="*/ 0 w 314640"/>
                  <a:gd name="connsiteY4-110" fmla="*/ 0 h 996927"/>
                  <a:gd name="connsiteX0-111" fmla="*/ 0 w 314640"/>
                  <a:gd name="connsiteY0-112" fmla="*/ 0 h 942158"/>
                  <a:gd name="connsiteX1-113" fmla="*/ 311855 w 314640"/>
                  <a:gd name="connsiteY1-114" fmla="*/ 284136 h 942158"/>
                  <a:gd name="connsiteX2-115" fmla="*/ 314640 w 314640"/>
                  <a:gd name="connsiteY2-116" fmla="*/ 942158 h 942158"/>
                  <a:gd name="connsiteX3-117" fmla="*/ 5166 w 314640"/>
                  <a:gd name="connsiteY3-118" fmla="*/ 636470 h 942158"/>
                  <a:gd name="connsiteX4-119" fmla="*/ 0 w 314640"/>
                  <a:gd name="connsiteY4-120" fmla="*/ 0 h 942158"/>
                  <a:gd name="connsiteX0-121" fmla="*/ 0 w 312259"/>
                  <a:gd name="connsiteY0-122" fmla="*/ 0 h 989783"/>
                  <a:gd name="connsiteX1-123" fmla="*/ 311855 w 312259"/>
                  <a:gd name="connsiteY1-124" fmla="*/ 284136 h 989783"/>
                  <a:gd name="connsiteX2-125" fmla="*/ 312259 w 312259"/>
                  <a:gd name="connsiteY2-126" fmla="*/ 989783 h 989783"/>
                  <a:gd name="connsiteX3-127" fmla="*/ 5166 w 312259"/>
                  <a:gd name="connsiteY3-128" fmla="*/ 636470 h 989783"/>
                  <a:gd name="connsiteX4-129" fmla="*/ 0 w 312259"/>
                  <a:gd name="connsiteY4-130" fmla="*/ 0 h 989783"/>
                  <a:gd name="connsiteX0-131" fmla="*/ 0 w 312259"/>
                  <a:gd name="connsiteY0-132" fmla="*/ 0 h 989783"/>
                  <a:gd name="connsiteX1-133" fmla="*/ 311855 w 312259"/>
                  <a:gd name="connsiteY1-134" fmla="*/ 284136 h 989783"/>
                  <a:gd name="connsiteX2-135" fmla="*/ 312259 w 312259"/>
                  <a:gd name="connsiteY2-136" fmla="*/ 989783 h 989783"/>
                  <a:gd name="connsiteX3-137" fmla="*/ 17072 w 312259"/>
                  <a:gd name="connsiteY3-138" fmla="*/ 624564 h 989783"/>
                  <a:gd name="connsiteX4-139" fmla="*/ 0 w 312259"/>
                  <a:gd name="connsiteY4-140" fmla="*/ 0 h 989783"/>
                  <a:gd name="connsiteX0-141" fmla="*/ 0 w 295590"/>
                  <a:gd name="connsiteY0-142" fmla="*/ 0 h 987402"/>
                  <a:gd name="connsiteX1-143" fmla="*/ 295186 w 295590"/>
                  <a:gd name="connsiteY1-144" fmla="*/ 281755 h 987402"/>
                  <a:gd name="connsiteX2-145" fmla="*/ 295590 w 295590"/>
                  <a:gd name="connsiteY2-146" fmla="*/ 987402 h 987402"/>
                  <a:gd name="connsiteX3-147" fmla="*/ 403 w 295590"/>
                  <a:gd name="connsiteY3-148" fmla="*/ 622183 h 987402"/>
                  <a:gd name="connsiteX4-149" fmla="*/ 0 w 295590"/>
                  <a:gd name="connsiteY4-150" fmla="*/ 0 h 987402"/>
                  <a:gd name="connsiteX0-151" fmla="*/ 1983 w 297573"/>
                  <a:gd name="connsiteY0-152" fmla="*/ 0 h 987402"/>
                  <a:gd name="connsiteX1-153" fmla="*/ 297169 w 297573"/>
                  <a:gd name="connsiteY1-154" fmla="*/ 281755 h 987402"/>
                  <a:gd name="connsiteX2-155" fmla="*/ 297573 w 297573"/>
                  <a:gd name="connsiteY2-156" fmla="*/ 987402 h 987402"/>
                  <a:gd name="connsiteX3-157" fmla="*/ 5 w 297573"/>
                  <a:gd name="connsiteY3-158" fmla="*/ 622183 h 987402"/>
                  <a:gd name="connsiteX4-159" fmla="*/ 1983 w 297573"/>
                  <a:gd name="connsiteY4-160" fmla="*/ 0 h 987402"/>
                  <a:gd name="connsiteX0-161" fmla="*/ 0 w 295590"/>
                  <a:gd name="connsiteY0-162" fmla="*/ 0 h 987402"/>
                  <a:gd name="connsiteX1-163" fmla="*/ 295186 w 295590"/>
                  <a:gd name="connsiteY1-164" fmla="*/ 281755 h 987402"/>
                  <a:gd name="connsiteX2-165" fmla="*/ 295590 w 295590"/>
                  <a:gd name="connsiteY2-166" fmla="*/ 987402 h 987402"/>
                  <a:gd name="connsiteX3-167" fmla="*/ 403 w 295590"/>
                  <a:gd name="connsiteY3-168" fmla="*/ 619802 h 987402"/>
                  <a:gd name="connsiteX4-169" fmla="*/ 0 w 295590"/>
                  <a:gd name="connsiteY4-170" fmla="*/ 0 h 987402"/>
                  <a:gd name="connsiteX0-171" fmla="*/ 0 w 295280"/>
                  <a:gd name="connsiteY0-172" fmla="*/ 0 h 982640"/>
                  <a:gd name="connsiteX1-173" fmla="*/ 295186 w 295280"/>
                  <a:gd name="connsiteY1-174" fmla="*/ 281755 h 982640"/>
                  <a:gd name="connsiteX2-175" fmla="*/ 290827 w 295280"/>
                  <a:gd name="connsiteY2-176" fmla="*/ 982640 h 982640"/>
                  <a:gd name="connsiteX3-177" fmla="*/ 403 w 295280"/>
                  <a:gd name="connsiteY3-178" fmla="*/ 619802 h 982640"/>
                  <a:gd name="connsiteX4-179" fmla="*/ 0 w 295280"/>
                  <a:gd name="connsiteY4-180" fmla="*/ 0 h 982640"/>
                  <a:gd name="connsiteX0-181" fmla="*/ 0 w 295590"/>
                  <a:gd name="connsiteY0-182" fmla="*/ 0 h 987403"/>
                  <a:gd name="connsiteX1-183" fmla="*/ 295186 w 295590"/>
                  <a:gd name="connsiteY1-184" fmla="*/ 281755 h 987403"/>
                  <a:gd name="connsiteX2-185" fmla="*/ 295590 w 295590"/>
                  <a:gd name="connsiteY2-186" fmla="*/ 987403 h 987403"/>
                  <a:gd name="connsiteX3-187" fmla="*/ 403 w 295590"/>
                  <a:gd name="connsiteY3-188" fmla="*/ 619802 h 987403"/>
                  <a:gd name="connsiteX4-189" fmla="*/ 0 w 295590"/>
                  <a:gd name="connsiteY4-190" fmla="*/ 0 h 987403"/>
                  <a:gd name="connsiteX0-191" fmla="*/ 0 w 300352"/>
                  <a:gd name="connsiteY0-192" fmla="*/ 0 h 987403"/>
                  <a:gd name="connsiteX1-193" fmla="*/ 295186 w 300352"/>
                  <a:gd name="connsiteY1-194" fmla="*/ 281755 h 987403"/>
                  <a:gd name="connsiteX2-195" fmla="*/ 300352 w 300352"/>
                  <a:gd name="connsiteY2-196" fmla="*/ 987403 h 987403"/>
                  <a:gd name="connsiteX3-197" fmla="*/ 403 w 300352"/>
                  <a:gd name="connsiteY3-198" fmla="*/ 619802 h 987403"/>
                  <a:gd name="connsiteX4-199" fmla="*/ 0 w 300352"/>
                  <a:gd name="connsiteY4-200" fmla="*/ 0 h 9874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352" h="987403">
                    <a:moveTo>
                      <a:pt x="0" y="0"/>
                    </a:moveTo>
                    <a:lnTo>
                      <a:pt x="295186" y="281755"/>
                    </a:lnTo>
                    <a:cubicBezTo>
                      <a:pt x="296114" y="519352"/>
                      <a:pt x="299424" y="749806"/>
                      <a:pt x="300352" y="987403"/>
                    </a:cubicBezTo>
                    <a:lnTo>
                      <a:pt x="403" y="619802"/>
                    </a:lnTo>
                    <a:cubicBezTo>
                      <a:pt x="269" y="412408"/>
                      <a:pt x="134" y="207394"/>
                      <a:pt x="0" y="0"/>
                    </a:cubicBezTo>
                    <a:close/>
                  </a:path>
                </a:pathLst>
              </a:custGeom>
              <a:gradFill>
                <a:gsLst>
                  <a:gs pos="10000">
                    <a:schemeClr val="accent6"/>
                  </a:gs>
                  <a:gs pos="61000">
                    <a:schemeClr val="accent5"/>
                  </a:gs>
                </a:gsLst>
                <a:lin ang="10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7" name="等腰三角形 1"/>
              <p:cNvSpPr/>
              <p:nvPr/>
            </p:nvSpPr>
            <p:spPr>
              <a:xfrm>
                <a:off x="2900406" y="1594317"/>
                <a:ext cx="1341036" cy="2144021"/>
              </a:xfrm>
              <a:custGeom>
                <a:avLst/>
                <a:gdLst>
                  <a:gd name="connsiteX0" fmla="*/ 0 w 1368152"/>
                  <a:gd name="connsiteY0" fmla="*/ 1152128 h 1152128"/>
                  <a:gd name="connsiteX1" fmla="*/ 684076 w 1368152"/>
                  <a:gd name="connsiteY1" fmla="*/ 0 h 1152128"/>
                  <a:gd name="connsiteX2" fmla="*/ 1368152 w 1368152"/>
                  <a:gd name="connsiteY2" fmla="*/ 1152128 h 1152128"/>
                  <a:gd name="connsiteX3" fmla="*/ 0 w 1368152"/>
                  <a:gd name="connsiteY3" fmla="*/ 1152128 h 1152128"/>
                  <a:gd name="connsiteX0-1" fmla="*/ 0 w 1541649"/>
                  <a:gd name="connsiteY0-2" fmla="*/ 1193457 h 1193457"/>
                  <a:gd name="connsiteX1-3" fmla="*/ 1541649 w 1541649"/>
                  <a:gd name="connsiteY1-4" fmla="*/ 0 h 1193457"/>
                  <a:gd name="connsiteX2-5" fmla="*/ 1368152 w 1541649"/>
                  <a:gd name="connsiteY2-6" fmla="*/ 1193457 h 1193457"/>
                  <a:gd name="connsiteX3-7" fmla="*/ 0 w 1541649"/>
                  <a:gd name="connsiteY3-8" fmla="*/ 1193457 h 1193457"/>
                  <a:gd name="connsiteX0-9" fmla="*/ 0 w 1278178"/>
                  <a:gd name="connsiteY0-10" fmla="*/ 1374270 h 1374270"/>
                  <a:gd name="connsiteX1-11" fmla="*/ 1278178 w 1278178"/>
                  <a:gd name="connsiteY1-12" fmla="*/ 0 h 1374270"/>
                  <a:gd name="connsiteX2-13" fmla="*/ 1104681 w 1278178"/>
                  <a:gd name="connsiteY2-14" fmla="*/ 1193457 h 1374270"/>
                  <a:gd name="connsiteX3-15" fmla="*/ 0 w 1278178"/>
                  <a:gd name="connsiteY3-16" fmla="*/ 1374270 h 1374270"/>
                  <a:gd name="connsiteX0-17" fmla="*/ 73190 w 1351368"/>
                  <a:gd name="connsiteY0-18" fmla="*/ 1374270 h 2138854"/>
                  <a:gd name="connsiteX1-19" fmla="*/ 1351368 w 1351368"/>
                  <a:gd name="connsiteY1-20" fmla="*/ 0 h 2138854"/>
                  <a:gd name="connsiteX2-21" fmla="*/ 0 w 1351368"/>
                  <a:gd name="connsiteY2-22" fmla="*/ 2138854 h 2138854"/>
                  <a:gd name="connsiteX3-23" fmla="*/ 73190 w 1351368"/>
                  <a:gd name="connsiteY3-24" fmla="*/ 1374270 h 2138854"/>
                  <a:gd name="connsiteX0-25" fmla="*/ 78356 w 1356534"/>
                  <a:gd name="connsiteY0-26" fmla="*/ 1374270 h 2149187"/>
                  <a:gd name="connsiteX1-27" fmla="*/ 1356534 w 1356534"/>
                  <a:gd name="connsiteY1-28" fmla="*/ 0 h 2149187"/>
                  <a:gd name="connsiteX2-29" fmla="*/ 0 w 1356534"/>
                  <a:gd name="connsiteY2-30" fmla="*/ 2149187 h 2149187"/>
                  <a:gd name="connsiteX3-31" fmla="*/ 78356 w 1356534"/>
                  <a:gd name="connsiteY3-32" fmla="*/ 1374270 h 2149187"/>
                  <a:gd name="connsiteX0-33" fmla="*/ 68024 w 1346202"/>
                  <a:gd name="connsiteY0-34" fmla="*/ 1374270 h 2133688"/>
                  <a:gd name="connsiteX1-35" fmla="*/ 1346202 w 1346202"/>
                  <a:gd name="connsiteY1-36" fmla="*/ 0 h 2133688"/>
                  <a:gd name="connsiteX2-37" fmla="*/ 0 w 1346202"/>
                  <a:gd name="connsiteY2-38" fmla="*/ 2133688 h 2133688"/>
                  <a:gd name="connsiteX3-39" fmla="*/ 68024 w 1346202"/>
                  <a:gd name="connsiteY3-40" fmla="*/ 1374270 h 2133688"/>
                  <a:gd name="connsiteX0-41" fmla="*/ 62858 w 1341036"/>
                  <a:gd name="connsiteY0-42" fmla="*/ 1374270 h 2144021"/>
                  <a:gd name="connsiteX1-43" fmla="*/ 1341036 w 1341036"/>
                  <a:gd name="connsiteY1-44" fmla="*/ 0 h 2144021"/>
                  <a:gd name="connsiteX2-45" fmla="*/ 0 w 1341036"/>
                  <a:gd name="connsiteY2-46" fmla="*/ 2144021 h 2144021"/>
                  <a:gd name="connsiteX3-47" fmla="*/ 62858 w 1341036"/>
                  <a:gd name="connsiteY3-48" fmla="*/ 1374270 h 2144021"/>
                </a:gdLst>
                <a:ahLst/>
                <a:cxnLst>
                  <a:cxn ang="0">
                    <a:pos x="connsiteX0-1" y="connsiteY0-2"/>
                  </a:cxn>
                  <a:cxn ang="0">
                    <a:pos x="connsiteX1-3" y="connsiteY1-4"/>
                  </a:cxn>
                  <a:cxn ang="0">
                    <a:pos x="connsiteX2-5" y="connsiteY2-6"/>
                  </a:cxn>
                  <a:cxn ang="0">
                    <a:pos x="connsiteX3-7" y="connsiteY3-8"/>
                  </a:cxn>
                </a:cxnLst>
                <a:rect l="l" t="t" r="r" b="b"/>
                <a:pathLst>
                  <a:path w="1341036" h="2144021">
                    <a:moveTo>
                      <a:pt x="62858" y="1374270"/>
                    </a:moveTo>
                    <a:lnTo>
                      <a:pt x="1341036" y="0"/>
                    </a:lnTo>
                    <a:lnTo>
                      <a:pt x="0" y="2144021"/>
                    </a:lnTo>
                    <a:lnTo>
                      <a:pt x="62858" y="1374270"/>
                    </a:lnTo>
                    <a:close/>
                  </a:path>
                </a:pathLst>
              </a:custGeom>
              <a:gradFill>
                <a:gsLst>
                  <a:gs pos="41000">
                    <a:schemeClr val="accent6"/>
                  </a:gs>
                  <a:gs pos="100000">
                    <a:schemeClr val="accent5"/>
                  </a:gs>
                </a:gsLst>
                <a:lin ang="12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8" name="等腰三角形 1"/>
              <p:cNvSpPr/>
              <p:nvPr/>
            </p:nvSpPr>
            <p:spPr>
              <a:xfrm flipH="1">
                <a:off x="4245828" y="1584791"/>
                <a:ext cx="1360893" cy="2138854"/>
              </a:xfrm>
              <a:custGeom>
                <a:avLst/>
                <a:gdLst>
                  <a:gd name="connsiteX0" fmla="*/ 0 w 1368152"/>
                  <a:gd name="connsiteY0" fmla="*/ 1152128 h 1152128"/>
                  <a:gd name="connsiteX1" fmla="*/ 684076 w 1368152"/>
                  <a:gd name="connsiteY1" fmla="*/ 0 h 1152128"/>
                  <a:gd name="connsiteX2" fmla="*/ 1368152 w 1368152"/>
                  <a:gd name="connsiteY2" fmla="*/ 1152128 h 1152128"/>
                  <a:gd name="connsiteX3" fmla="*/ 0 w 1368152"/>
                  <a:gd name="connsiteY3" fmla="*/ 1152128 h 1152128"/>
                  <a:gd name="connsiteX0-1" fmla="*/ 0 w 1541649"/>
                  <a:gd name="connsiteY0-2" fmla="*/ 1193457 h 1193457"/>
                  <a:gd name="connsiteX1-3" fmla="*/ 1541649 w 1541649"/>
                  <a:gd name="connsiteY1-4" fmla="*/ 0 h 1193457"/>
                  <a:gd name="connsiteX2-5" fmla="*/ 1368152 w 1541649"/>
                  <a:gd name="connsiteY2-6" fmla="*/ 1193457 h 1193457"/>
                  <a:gd name="connsiteX3-7" fmla="*/ 0 w 1541649"/>
                  <a:gd name="connsiteY3-8" fmla="*/ 1193457 h 1193457"/>
                  <a:gd name="connsiteX0-9" fmla="*/ 0 w 1278178"/>
                  <a:gd name="connsiteY0-10" fmla="*/ 1374270 h 1374270"/>
                  <a:gd name="connsiteX1-11" fmla="*/ 1278178 w 1278178"/>
                  <a:gd name="connsiteY1-12" fmla="*/ 0 h 1374270"/>
                  <a:gd name="connsiteX2-13" fmla="*/ 1104681 w 1278178"/>
                  <a:gd name="connsiteY2-14" fmla="*/ 1193457 h 1374270"/>
                  <a:gd name="connsiteX3-15" fmla="*/ 0 w 1278178"/>
                  <a:gd name="connsiteY3-16" fmla="*/ 1374270 h 1374270"/>
                  <a:gd name="connsiteX0-17" fmla="*/ 73190 w 1351368"/>
                  <a:gd name="connsiteY0-18" fmla="*/ 1374270 h 2138854"/>
                  <a:gd name="connsiteX1-19" fmla="*/ 1351368 w 1351368"/>
                  <a:gd name="connsiteY1-20" fmla="*/ 0 h 2138854"/>
                  <a:gd name="connsiteX2-21" fmla="*/ 0 w 1351368"/>
                  <a:gd name="connsiteY2-22" fmla="*/ 2138854 h 2138854"/>
                  <a:gd name="connsiteX3-23" fmla="*/ 73190 w 1351368"/>
                  <a:gd name="connsiteY3-24" fmla="*/ 1374270 h 2138854"/>
                  <a:gd name="connsiteX0-25" fmla="*/ 73190 w 1358511"/>
                  <a:gd name="connsiteY0-26" fmla="*/ 1383795 h 2148379"/>
                  <a:gd name="connsiteX1-27" fmla="*/ 1358511 w 1358511"/>
                  <a:gd name="connsiteY1-28" fmla="*/ 0 h 2148379"/>
                  <a:gd name="connsiteX2-29" fmla="*/ 0 w 1358511"/>
                  <a:gd name="connsiteY2-30" fmla="*/ 2148379 h 2148379"/>
                  <a:gd name="connsiteX3-31" fmla="*/ 73190 w 1358511"/>
                  <a:gd name="connsiteY3-32" fmla="*/ 1383795 h 2148379"/>
                  <a:gd name="connsiteX0-33" fmla="*/ 80334 w 1365655"/>
                  <a:gd name="connsiteY0-34" fmla="*/ 1383795 h 2148379"/>
                  <a:gd name="connsiteX1-35" fmla="*/ 1365655 w 1365655"/>
                  <a:gd name="connsiteY1-36" fmla="*/ 0 h 2148379"/>
                  <a:gd name="connsiteX2-37" fmla="*/ 0 w 1365655"/>
                  <a:gd name="connsiteY2-38" fmla="*/ 2148379 h 2148379"/>
                  <a:gd name="connsiteX3-39" fmla="*/ 80334 w 1365655"/>
                  <a:gd name="connsiteY3-40" fmla="*/ 1383795 h 2148379"/>
                  <a:gd name="connsiteX0-41" fmla="*/ 75572 w 1360893"/>
                  <a:gd name="connsiteY0-42" fmla="*/ 1383795 h 2138854"/>
                  <a:gd name="connsiteX1-43" fmla="*/ 1360893 w 1360893"/>
                  <a:gd name="connsiteY1-44" fmla="*/ 0 h 2138854"/>
                  <a:gd name="connsiteX2-45" fmla="*/ 0 w 1360893"/>
                  <a:gd name="connsiteY2-46" fmla="*/ 2138854 h 2138854"/>
                  <a:gd name="connsiteX3-47" fmla="*/ 75572 w 1360893"/>
                  <a:gd name="connsiteY3-48" fmla="*/ 1383795 h 2138854"/>
                </a:gdLst>
                <a:ahLst/>
                <a:cxnLst>
                  <a:cxn ang="0">
                    <a:pos x="connsiteX0-1" y="connsiteY0-2"/>
                  </a:cxn>
                  <a:cxn ang="0">
                    <a:pos x="connsiteX1-3" y="connsiteY1-4"/>
                  </a:cxn>
                  <a:cxn ang="0">
                    <a:pos x="connsiteX2-5" y="connsiteY2-6"/>
                  </a:cxn>
                  <a:cxn ang="0">
                    <a:pos x="connsiteX3-7" y="connsiteY3-8"/>
                  </a:cxn>
                </a:cxnLst>
                <a:rect l="l" t="t" r="r" b="b"/>
                <a:pathLst>
                  <a:path w="1360893" h="2138854">
                    <a:moveTo>
                      <a:pt x="75572" y="1383795"/>
                    </a:moveTo>
                    <a:lnTo>
                      <a:pt x="1360893" y="0"/>
                    </a:lnTo>
                    <a:lnTo>
                      <a:pt x="0" y="2138854"/>
                    </a:lnTo>
                    <a:lnTo>
                      <a:pt x="75572" y="1383795"/>
                    </a:lnTo>
                    <a:close/>
                  </a:path>
                </a:pathLst>
              </a:custGeom>
              <a:gradFill>
                <a:gsLst>
                  <a:gs pos="0">
                    <a:schemeClr val="accent6"/>
                  </a:gs>
                  <a:gs pos="49000">
                    <a:schemeClr val="accent5"/>
                  </a:gs>
                </a:gsLst>
                <a:lin ang="13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
              <p:cNvSpPr/>
              <p:nvPr/>
            </p:nvSpPr>
            <p:spPr>
              <a:xfrm>
                <a:off x="2894517" y="1579136"/>
                <a:ext cx="2716910" cy="2154035"/>
              </a:xfrm>
              <a:custGeom>
                <a:avLst/>
                <a:gdLst>
                  <a:gd name="connsiteX0" fmla="*/ 0 w 1008112"/>
                  <a:gd name="connsiteY0" fmla="*/ 1224136 h 1224136"/>
                  <a:gd name="connsiteX1" fmla="*/ 504056 w 1008112"/>
                  <a:gd name="connsiteY1" fmla="*/ 0 h 1224136"/>
                  <a:gd name="connsiteX2" fmla="*/ 1008112 w 1008112"/>
                  <a:gd name="connsiteY2" fmla="*/ 1224136 h 1224136"/>
                  <a:gd name="connsiteX3" fmla="*/ 0 w 1008112"/>
                  <a:gd name="connsiteY3" fmla="*/ 1224136 h 1224136"/>
                  <a:gd name="connsiteX0-1" fmla="*/ 0 w 2121046"/>
                  <a:gd name="connsiteY0-2" fmla="*/ 1410116 h 1410116"/>
                  <a:gd name="connsiteX1-3" fmla="*/ 2121046 w 2121046"/>
                  <a:gd name="connsiteY1-4" fmla="*/ 0 h 1410116"/>
                  <a:gd name="connsiteX2-5" fmla="*/ 1008112 w 2121046"/>
                  <a:gd name="connsiteY2-6" fmla="*/ 1410116 h 1410116"/>
                  <a:gd name="connsiteX3-7" fmla="*/ 0 w 2121046"/>
                  <a:gd name="connsiteY3-8" fmla="*/ 1410116 h 1410116"/>
                  <a:gd name="connsiteX0-9" fmla="*/ 0 w 2656098"/>
                  <a:gd name="connsiteY0-10" fmla="*/ 1410116 h 2179865"/>
                  <a:gd name="connsiteX1-11" fmla="*/ 2121046 w 2656098"/>
                  <a:gd name="connsiteY1-12" fmla="*/ 0 h 2179865"/>
                  <a:gd name="connsiteX2-13" fmla="*/ 2656098 w 2656098"/>
                  <a:gd name="connsiteY2-14" fmla="*/ 2179865 h 2179865"/>
                  <a:gd name="connsiteX3-15" fmla="*/ 0 w 2656098"/>
                  <a:gd name="connsiteY3-16" fmla="*/ 1410116 h 2179865"/>
                  <a:gd name="connsiteX0-17" fmla="*/ 0 w 1886349"/>
                  <a:gd name="connsiteY0-18" fmla="*/ 2154035 h 2179865"/>
                  <a:gd name="connsiteX1-19" fmla="*/ 1351297 w 1886349"/>
                  <a:gd name="connsiteY1-20" fmla="*/ 0 h 2179865"/>
                  <a:gd name="connsiteX2-21" fmla="*/ 1886349 w 1886349"/>
                  <a:gd name="connsiteY2-22" fmla="*/ 2179865 h 2179865"/>
                  <a:gd name="connsiteX3-23" fmla="*/ 0 w 1886349"/>
                  <a:gd name="connsiteY3-24" fmla="*/ 2154035 h 2179865"/>
                  <a:gd name="connsiteX0-25" fmla="*/ 0 w 1886349"/>
                  <a:gd name="connsiteY0-26" fmla="*/ 2154035 h 2179865"/>
                  <a:gd name="connsiteX1-27" fmla="*/ 1351297 w 1886349"/>
                  <a:gd name="connsiteY1-28" fmla="*/ 0 h 2179865"/>
                  <a:gd name="connsiteX2-29" fmla="*/ 1725018 w 1886349"/>
                  <a:gd name="connsiteY2-30" fmla="*/ 1542142 h 2179865"/>
                  <a:gd name="connsiteX3-31" fmla="*/ 1886349 w 1886349"/>
                  <a:gd name="connsiteY3-32" fmla="*/ 2179865 h 2179865"/>
                  <a:gd name="connsiteX4" fmla="*/ 0 w 1886349"/>
                  <a:gd name="connsiteY4" fmla="*/ 2154035 h 2179865"/>
                  <a:gd name="connsiteX0-33" fmla="*/ 0 w 1886349"/>
                  <a:gd name="connsiteY0-34" fmla="*/ 2154035 h 2179865"/>
                  <a:gd name="connsiteX1-35" fmla="*/ 1351297 w 1886349"/>
                  <a:gd name="connsiteY1-36" fmla="*/ 0 h 2179865"/>
                  <a:gd name="connsiteX2-37" fmla="*/ 1725018 w 1886349"/>
                  <a:gd name="connsiteY2-38" fmla="*/ 1542142 h 2179865"/>
                  <a:gd name="connsiteX3-39" fmla="*/ 1886349 w 1886349"/>
                  <a:gd name="connsiteY3-40" fmla="*/ 2179865 h 2179865"/>
                  <a:gd name="connsiteX4-41" fmla="*/ 0 w 1886349"/>
                  <a:gd name="connsiteY4-42" fmla="*/ 2154035 h 2179865"/>
                  <a:gd name="connsiteX0-43" fmla="*/ 0 w 1886349"/>
                  <a:gd name="connsiteY0-44" fmla="*/ 2154035 h 2179865"/>
                  <a:gd name="connsiteX1-45" fmla="*/ 1351297 w 1886349"/>
                  <a:gd name="connsiteY1-46" fmla="*/ 0 h 2179865"/>
                  <a:gd name="connsiteX2-47" fmla="*/ 1549370 w 1886349"/>
                  <a:gd name="connsiteY2-48" fmla="*/ 1795281 h 2179865"/>
                  <a:gd name="connsiteX3-49" fmla="*/ 1886349 w 1886349"/>
                  <a:gd name="connsiteY3-50" fmla="*/ 2179865 h 2179865"/>
                  <a:gd name="connsiteX4-51" fmla="*/ 0 w 1886349"/>
                  <a:gd name="connsiteY4-52" fmla="*/ 2154035 h 2179865"/>
                  <a:gd name="connsiteX0-53" fmla="*/ 0 w 1886349"/>
                  <a:gd name="connsiteY0-54" fmla="*/ 2154035 h 2179865"/>
                  <a:gd name="connsiteX1-55" fmla="*/ 1351297 w 1886349"/>
                  <a:gd name="connsiteY1-56" fmla="*/ 0 h 2179865"/>
                  <a:gd name="connsiteX2-57" fmla="*/ 1513208 w 1886349"/>
                  <a:gd name="connsiteY2-58" fmla="*/ 1433654 h 2179865"/>
                  <a:gd name="connsiteX3-59" fmla="*/ 1549370 w 1886349"/>
                  <a:gd name="connsiteY3-60" fmla="*/ 1795281 h 2179865"/>
                  <a:gd name="connsiteX4-61" fmla="*/ 1886349 w 1886349"/>
                  <a:gd name="connsiteY4-62" fmla="*/ 2179865 h 2179865"/>
                  <a:gd name="connsiteX5" fmla="*/ 0 w 1886349"/>
                  <a:gd name="connsiteY5" fmla="*/ 2154035 h 2179865"/>
                  <a:gd name="connsiteX0-63" fmla="*/ 0 w 1886349"/>
                  <a:gd name="connsiteY0-64" fmla="*/ 2154035 h 2179865"/>
                  <a:gd name="connsiteX1-65" fmla="*/ 1351297 w 1886349"/>
                  <a:gd name="connsiteY1-66" fmla="*/ 0 h 2179865"/>
                  <a:gd name="connsiteX2-67" fmla="*/ 722795 w 1886349"/>
                  <a:gd name="connsiteY2-68" fmla="*/ 1795281 h 2179865"/>
                  <a:gd name="connsiteX3-69" fmla="*/ 1549370 w 1886349"/>
                  <a:gd name="connsiteY3-70" fmla="*/ 1795281 h 2179865"/>
                  <a:gd name="connsiteX4-71" fmla="*/ 1886349 w 1886349"/>
                  <a:gd name="connsiteY4-72" fmla="*/ 2179865 h 2179865"/>
                  <a:gd name="connsiteX5-73" fmla="*/ 0 w 1886349"/>
                  <a:gd name="connsiteY5-74" fmla="*/ 2154035 h 2179865"/>
                  <a:gd name="connsiteX0-75" fmla="*/ 0 w 1886349"/>
                  <a:gd name="connsiteY0-76" fmla="*/ 2154035 h 2179865"/>
                  <a:gd name="connsiteX1-77" fmla="*/ 1351297 w 1886349"/>
                  <a:gd name="connsiteY1-78" fmla="*/ 0 h 2179865"/>
                  <a:gd name="connsiteX2-79" fmla="*/ 950103 w 1886349"/>
                  <a:gd name="connsiteY2-80" fmla="*/ 1134020 h 2179865"/>
                  <a:gd name="connsiteX3-81" fmla="*/ 722795 w 1886349"/>
                  <a:gd name="connsiteY3-82" fmla="*/ 1795281 h 2179865"/>
                  <a:gd name="connsiteX4-83" fmla="*/ 1549370 w 1886349"/>
                  <a:gd name="connsiteY4-84" fmla="*/ 1795281 h 2179865"/>
                  <a:gd name="connsiteX5-85" fmla="*/ 1886349 w 1886349"/>
                  <a:gd name="connsiteY5-86" fmla="*/ 2179865 h 2179865"/>
                  <a:gd name="connsiteX6" fmla="*/ 0 w 1886349"/>
                  <a:gd name="connsiteY6" fmla="*/ 2154035 h 2179865"/>
                  <a:gd name="connsiteX0-87" fmla="*/ 0 w 1886349"/>
                  <a:gd name="connsiteY0-88" fmla="*/ 2154035 h 2179865"/>
                  <a:gd name="connsiteX1-89" fmla="*/ 1351297 w 1886349"/>
                  <a:gd name="connsiteY1-90" fmla="*/ 0 h 2179865"/>
                  <a:gd name="connsiteX2-91" fmla="*/ 1342727 w 1886349"/>
                  <a:gd name="connsiteY2-92" fmla="*/ 860217 h 2179865"/>
                  <a:gd name="connsiteX3-93" fmla="*/ 722795 w 1886349"/>
                  <a:gd name="connsiteY3-94" fmla="*/ 1795281 h 2179865"/>
                  <a:gd name="connsiteX4-95" fmla="*/ 1549370 w 1886349"/>
                  <a:gd name="connsiteY4-96" fmla="*/ 1795281 h 2179865"/>
                  <a:gd name="connsiteX5-97" fmla="*/ 1886349 w 1886349"/>
                  <a:gd name="connsiteY5-98" fmla="*/ 2179865 h 2179865"/>
                  <a:gd name="connsiteX6-99" fmla="*/ 0 w 1886349"/>
                  <a:gd name="connsiteY6-100" fmla="*/ 2154035 h 2179865"/>
                  <a:gd name="connsiteX0-101" fmla="*/ 0 w 1886349"/>
                  <a:gd name="connsiteY0-102" fmla="*/ 2154035 h 2179865"/>
                  <a:gd name="connsiteX1-103" fmla="*/ 1351297 w 1886349"/>
                  <a:gd name="connsiteY1-104" fmla="*/ 0 h 2179865"/>
                  <a:gd name="connsiteX2-105" fmla="*/ 1342727 w 1886349"/>
                  <a:gd name="connsiteY2-106" fmla="*/ 860217 h 2179865"/>
                  <a:gd name="connsiteX3-107" fmla="*/ 722795 w 1886349"/>
                  <a:gd name="connsiteY3-108" fmla="*/ 1795281 h 2179865"/>
                  <a:gd name="connsiteX4-109" fmla="*/ 1549370 w 1886349"/>
                  <a:gd name="connsiteY4-110" fmla="*/ 1795281 h 2179865"/>
                  <a:gd name="connsiteX5-111" fmla="*/ 1886349 w 1886349"/>
                  <a:gd name="connsiteY5-112" fmla="*/ 2179865 h 2179865"/>
                  <a:gd name="connsiteX6-113" fmla="*/ 0 w 1886349"/>
                  <a:gd name="connsiteY6-114" fmla="*/ 2154035 h 2179865"/>
                  <a:gd name="connsiteX0-115" fmla="*/ 0 w 1886349"/>
                  <a:gd name="connsiteY0-116" fmla="*/ 2154035 h 2179865"/>
                  <a:gd name="connsiteX1-117" fmla="*/ 1351297 w 1886349"/>
                  <a:gd name="connsiteY1-118" fmla="*/ 0 h 2179865"/>
                  <a:gd name="connsiteX2-119" fmla="*/ 1342727 w 1886349"/>
                  <a:gd name="connsiteY2-120" fmla="*/ 860217 h 2179865"/>
                  <a:gd name="connsiteX3-121" fmla="*/ 722795 w 1886349"/>
                  <a:gd name="connsiteY3-122" fmla="*/ 1795281 h 2179865"/>
                  <a:gd name="connsiteX4-123" fmla="*/ 1549370 w 1886349"/>
                  <a:gd name="connsiteY4-124" fmla="*/ 1795281 h 2179865"/>
                  <a:gd name="connsiteX5-125" fmla="*/ 1886349 w 1886349"/>
                  <a:gd name="connsiteY5-126" fmla="*/ 2179865 h 2179865"/>
                  <a:gd name="connsiteX6-127" fmla="*/ 0 w 1886349"/>
                  <a:gd name="connsiteY6-128" fmla="*/ 2154035 h 2179865"/>
                  <a:gd name="connsiteX0-129" fmla="*/ 0 w 1886349"/>
                  <a:gd name="connsiteY0-130" fmla="*/ 2154035 h 2179865"/>
                  <a:gd name="connsiteX1-131" fmla="*/ 1351297 w 1886349"/>
                  <a:gd name="connsiteY1-132" fmla="*/ 0 h 2179865"/>
                  <a:gd name="connsiteX2-133" fmla="*/ 1771514 w 1886349"/>
                  <a:gd name="connsiteY2-134" fmla="*/ 715566 h 2179865"/>
                  <a:gd name="connsiteX3-135" fmla="*/ 722795 w 1886349"/>
                  <a:gd name="connsiteY3-136" fmla="*/ 1795281 h 2179865"/>
                  <a:gd name="connsiteX4-137" fmla="*/ 1549370 w 1886349"/>
                  <a:gd name="connsiteY4-138" fmla="*/ 1795281 h 2179865"/>
                  <a:gd name="connsiteX5-139" fmla="*/ 1886349 w 1886349"/>
                  <a:gd name="connsiteY5-140" fmla="*/ 2179865 h 2179865"/>
                  <a:gd name="connsiteX6-141" fmla="*/ 0 w 1886349"/>
                  <a:gd name="connsiteY6-142" fmla="*/ 2154035 h 2179865"/>
                  <a:gd name="connsiteX0-143" fmla="*/ 0 w 1886349"/>
                  <a:gd name="connsiteY0-144" fmla="*/ 2154035 h 2179865"/>
                  <a:gd name="connsiteX1-145" fmla="*/ 1351297 w 1886349"/>
                  <a:gd name="connsiteY1-146" fmla="*/ 0 h 2179865"/>
                  <a:gd name="connsiteX2-147" fmla="*/ 1771514 w 1886349"/>
                  <a:gd name="connsiteY2-148" fmla="*/ 715566 h 2179865"/>
                  <a:gd name="connsiteX3-149" fmla="*/ 722795 w 1886349"/>
                  <a:gd name="connsiteY3-150" fmla="*/ 1795281 h 2179865"/>
                  <a:gd name="connsiteX4-151" fmla="*/ 1549370 w 1886349"/>
                  <a:gd name="connsiteY4-152" fmla="*/ 1795281 h 2179865"/>
                  <a:gd name="connsiteX5-153" fmla="*/ 1886349 w 1886349"/>
                  <a:gd name="connsiteY5-154" fmla="*/ 2179865 h 2179865"/>
                  <a:gd name="connsiteX6-155" fmla="*/ 0 w 1886349"/>
                  <a:gd name="connsiteY6-156" fmla="*/ 2154035 h 2179865"/>
                  <a:gd name="connsiteX0-157" fmla="*/ 0 w 1886349"/>
                  <a:gd name="connsiteY0-158" fmla="*/ 2154035 h 2179865"/>
                  <a:gd name="connsiteX1-159" fmla="*/ 1351297 w 1886349"/>
                  <a:gd name="connsiteY1-160" fmla="*/ 0 h 2179865"/>
                  <a:gd name="connsiteX2-161" fmla="*/ 1771514 w 1886349"/>
                  <a:gd name="connsiteY2-162" fmla="*/ 715566 h 2179865"/>
                  <a:gd name="connsiteX3-163" fmla="*/ 722795 w 1886349"/>
                  <a:gd name="connsiteY3-164" fmla="*/ 1795281 h 2179865"/>
                  <a:gd name="connsiteX4-165" fmla="*/ 1549370 w 1886349"/>
                  <a:gd name="connsiteY4-166" fmla="*/ 1795281 h 2179865"/>
                  <a:gd name="connsiteX5-167" fmla="*/ 1886349 w 1886349"/>
                  <a:gd name="connsiteY5-168" fmla="*/ 2179865 h 2179865"/>
                  <a:gd name="connsiteX6-169" fmla="*/ 0 w 1886349"/>
                  <a:gd name="connsiteY6-170" fmla="*/ 2154035 h 2179865"/>
                  <a:gd name="connsiteX0-171" fmla="*/ 0 w 1886349"/>
                  <a:gd name="connsiteY0-172" fmla="*/ 2154035 h 2179865"/>
                  <a:gd name="connsiteX1-173" fmla="*/ 1351297 w 1886349"/>
                  <a:gd name="connsiteY1-174" fmla="*/ 0 h 2179865"/>
                  <a:gd name="connsiteX2-175" fmla="*/ 1771514 w 1886349"/>
                  <a:gd name="connsiteY2-176" fmla="*/ 715566 h 2179865"/>
                  <a:gd name="connsiteX3-177" fmla="*/ 722795 w 1886349"/>
                  <a:gd name="connsiteY3-178" fmla="*/ 1795281 h 2179865"/>
                  <a:gd name="connsiteX4-179" fmla="*/ 1549370 w 1886349"/>
                  <a:gd name="connsiteY4-180" fmla="*/ 1795281 h 2179865"/>
                  <a:gd name="connsiteX5-181" fmla="*/ 1886349 w 1886349"/>
                  <a:gd name="connsiteY5-182" fmla="*/ 2179865 h 2179865"/>
                  <a:gd name="connsiteX6-183" fmla="*/ 0 w 1886349"/>
                  <a:gd name="connsiteY6-184" fmla="*/ 2154035 h 2179865"/>
                  <a:gd name="connsiteX0-185" fmla="*/ 0 w 1886349"/>
                  <a:gd name="connsiteY0-186" fmla="*/ 2154035 h 2179865"/>
                  <a:gd name="connsiteX1-187" fmla="*/ 1351297 w 1886349"/>
                  <a:gd name="connsiteY1-188" fmla="*/ 0 h 2179865"/>
                  <a:gd name="connsiteX2-189" fmla="*/ 1771514 w 1886349"/>
                  <a:gd name="connsiteY2-190" fmla="*/ 715566 h 2179865"/>
                  <a:gd name="connsiteX3-191" fmla="*/ 1296231 w 1886349"/>
                  <a:gd name="connsiteY3-192" fmla="*/ 1201179 h 2179865"/>
                  <a:gd name="connsiteX4-193" fmla="*/ 722795 w 1886349"/>
                  <a:gd name="connsiteY4-194" fmla="*/ 1795281 h 2179865"/>
                  <a:gd name="connsiteX5-195" fmla="*/ 1549370 w 1886349"/>
                  <a:gd name="connsiteY5-196" fmla="*/ 1795281 h 2179865"/>
                  <a:gd name="connsiteX6-197" fmla="*/ 1886349 w 1886349"/>
                  <a:gd name="connsiteY6-198" fmla="*/ 2179865 h 2179865"/>
                  <a:gd name="connsiteX7" fmla="*/ 0 w 1886349"/>
                  <a:gd name="connsiteY7" fmla="*/ 2154035 h 2179865"/>
                  <a:gd name="connsiteX0-199" fmla="*/ 0 w 1886349"/>
                  <a:gd name="connsiteY0-200" fmla="*/ 2154035 h 2179865"/>
                  <a:gd name="connsiteX1-201" fmla="*/ 1351297 w 1886349"/>
                  <a:gd name="connsiteY1-202" fmla="*/ 0 h 2179865"/>
                  <a:gd name="connsiteX2-203" fmla="*/ 1771514 w 1886349"/>
                  <a:gd name="connsiteY2-204" fmla="*/ 715566 h 2179865"/>
                  <a:gd name="connsiteX3-205" fmla="*/ 1358225 w 1886349"/>
                  <a:gd name="connsiteY3-206" fmla="*/ 870548 h 2179865"/>
                  <a:gd name="connsiteX4-207" fmla="*/ 722795 w 1886349"/>
                  <a:gd name="connsiteY4-208" fmla="*/ 1795281 h 2179865"/>
                  <a:gd name="connsiteX5-209" fmla="*/ 1549370 w 1886349"/>
                  <a:gd name="connsiteY5-210" fmla="*/ 1795281 h 2179865"/>
                  <a:gd name="connsiteX6-211" fmla="*/ 1886349 w 1886349"/>
                  <a:gd name="connsiteY6-212" fmla="*/ 2179865 h 2179865"/>
                  <a:gd name="connsiteX7-213" fmla="*/ 0 w 1886349"/>
                  <a:gd name="connsiteY7-214" fmla="*/ 2154035 h 2179865"/>
                  <a:gd name="connsiteX0-215" fmla="*/ 0 w 2235263"/>
                  <a:gd name="connsiteY0-216" fmla="*/ 2154035 h 2179865"/>
                  <a:gd name="connsiteX1-217" fmla="*/ 1351297 w 2235263"/>
                  <a:gd name="connsiteY1-218" fmla="*/ 0 h 2179865"/>
                  <a:gd name="connsiteX2-219" fmla="*/ 1771514 w 2235263"/>
                  <a:gd name="connsiteY2-220" fmla="*/ 715566 h 2179865"/>
                  <a:gd name="connsiteX3-221" fmla="*/ 2231296 w 2235263"/>
                  <a:gd name="connsiteY3-222" fmla="*/ 2141410 h 2179865"/>
                  <a:gd name="connsiteX4-223" fmla="*/ 1358225 w 2235263"/>
                  <a:gd name="connsiteY4-224" fmla="*/ 870548 h 2179865"/>
                  <a:gd name="connsiteX5-225" fmla="*/ 722795 w 2235263"/>
                  <a:gd name="connsiteY5-226" fmla="*/ 1795281 h 2179865"/>
                  <a:gd name="connsiteX6-227" fmla="*/ 1549370 w 2235263"/>
                  <a:gd name="connsiteY6-228" fmla="*/ 1795281 h 2179865"/>
                  <a:gd name="connsiteX7-229" fmla="*/ 1886349 w 2235263"/>
                  <a:gd name="connsiteY7-230" fmla="*/ 2179865 h 2179865"/>
                  <a:gd name="connsiteX8" fmla="*/ 0 w 2235263"/>
                  <a:gd name="connsiteY8" fmla="*/ 2154035 h 2179865"/>
                  <a:gd name="connsiteX0-231" fmla="*/ 0 w 2238590"/>
                  <a:gd name="connsiteY0-232" fmla="*/ 2154035 h 2179865"/>
                  <a:gd name="connsiteX1-233" fmla="*/ 1351297 w 2238590"/>
                  <a:gd name="connsiteY1-234" fmla="*/ 0 h 2179865"/>
                  <a:gd name="connsiteX2-235" fmla="*/ 1771514 w 2238590"/>
                  <a:gd name="connsiteY2-236" fmla="*/ 715566 h 2179865"/>
                  <a:gd name="connsiteX3-237" fmla="*/ 2231296 w 2238590"/>
                  <a:gd name="connsiteY3-238" fmla="*/ 2141410 h 2179865"/>
                  <a:gd name="connsiteX4-239" fmla="*/ 1358225 w 2238590"/>
                  <a:gd name="connsiteY4-240" fmla="*/ 870548 h 2179865"/>
                  <a:gd name="connsiteX5-241" fmla="*/ 722795 w 2238590"/>
                  <a:gd name="connsiteY5-242" fmla="*/ 1795281 h 2179865"/>
                  <a:gd name="connsiteX6-243" fmla="*/ 1549370 w 2238590"/>
                  <a:gd name="connsiteY6-244" fmla="*/ 1795281 h 2179865"/>
                  <a:gd name="connsiteX7-245" fmla="*/ 1886349 w 2238590"/>
                  <a:gd name="connsiteY7-246" fmla="*/ 2179865 h 2179865"/>
                  <a:gd name="connsiteX8-247" fmla="*/ 0 w 2238590"/>
                  <a:gd name="connsiteY8-248" fmla="*/ 2154035 h 2179865"/>
                  <a:gd name="connsiteX0-249" fmla="*/ 0 w 2231296"/>
                  <a:gd name="connsiteY0-250" fmla="*/ 2154035 h 2179865"/>
                  <a:gd name="connsiteX1-251" fmla="*/ 1351297 w 2231296"/>
                  <a:gd name="connsiteY1-252" fmla="*/ 0 h 2179865"/>
                  <a:gd name="connsiteX2-253" fmla="*/ 1771514 w 2231296"/>
                  <a:gd name="connsiteY2-254" fmla="*/ 715566 h 2179865"/>
                  <a:gd name="connsiteX3-255" fmla="*/ 2231296 w 2231296"/>
                  <a:gd name="connsiteY3-256" fmla="*/ 2141410 h 2179865"/>
                  <a:gd name="connsiteX4-257" fmla="*/ 1358225 w 2231296"/>
                  <a:gd name="connsiteY4-258" fmla="*/ 870548 h 2179865"/>
                  <a:gd name="connsiteX5-259" fmla="*/ 722795 w 2231296"/>
                  <a:gd name="connsiteY5-260" fmla="*/ 1795281 h 2179865"/>
                  <a:gd name="connsiteX6-261" fmla="*/ 1549370 w 2231296"/>
                  <a:gd name="connsiteY6-262" fmla="*/ 1795281 h 2179865"/>
                  <a:gd name="connsiteX7-263" fmla="*/ 1886349 w 2231296"/>
                  <a:gd name="connsiteY7-264" fmla="*/ 2179865 h 2179865"/>
                  <a:gd name="connsiteX8-265" fmla="*/ 0 w 2231296"/>
                  <a:gd name="connsiteY8-266" fmla="*/ 2154035 h 2179865"/>
                  <a:gd name="connsiteX0-267" fmla="*/ 0 w 2722075"/>
                  <a:gd name="connsiteY0-268" fmla="*/ 2154035 h 2179865"/>
                  <a:gd name="connsiteX1-269" fmla="*/ 1351297 w 2722075"/>
                  <a:gd name="connsiteY1-270" fmla="*/ 0 h 2179865"/>
                  <a:gd name="connsiteX2-271" fmla="*/ 1771514 w 2722075"/>
                  <a:gd name="connsiteY2-272" fmla="*/ 715566 h 2179865"/>
                  <a:gd name="connsiteX3-273" fmla="*/ 2722075 w 2722075"/>
                  <a:gd name="connsiteY3-274" fmla="*/ 2172406 h 2179865"/>
                  <a:gd name="connsiteX4-275" fmla="*/ 2231296 w 2722075"/>
                  <a:gd name="connsiteY4-276" fmla="*/ 2141410 h 2179865"/>
                  <a:gd name="connsiteX5-277" fmla="*/ 1358225 w 2722075"/>
                  <a:gd name="connsiteY5-278" fmla="*/ 870548 h 2179865"/>
                  <a:gd name="connsiteX6-279" fmla="*/ 722795 w 2722075"/>
                  <a:gd name="connsiteY6-280" fmla="*/ 1795281 h 2179865"/>
                  <a:gd name="connsiteX7-281" fmla="*/ 1549370 w 2722075"/>
                  <a:gd name="connsiteY7-282" fmla="*/ 1795281 h 2179865"/>
                  <a:gd name="connsiteX8-283" fmla="*/ 1886349 w 2722075"/>
                  <a:gd name="connsiteY8-284" fmla="*/ 2179865 h 2179865"/>
                  <a:gd name="connsiteX9" fmla="*/ 0 w 2722075"/>
                  <a:gd name="connsiteY9" fmla="*/ 2154035 h 2179865"/>
                  <a:gd name="connsiteX0-285" fmla="*/ 0 w 2722075"/>
                  <a:gd name="connsiteY0-286" fmla="*/ 2154035 h 2179865"/>
                  <a:gd name="connsiteX1-287" fmla="*/ 1351297 w 2722075"/>
                  <a:gd name="connsiteY1-288" fmla="*/ 0 h 2179865"/>
                  <a:gd name="connsiteX2-289" fmla="*/ 1771514 w 2722075"/>
                  <a:gd name="connsiteY2-290" fmla="*/ 715566 h 2179865"/>
                  <a:gd name="connsiteX3-291" fmla="*/ 2722075 w 2722075"/>
                  <a:gd name="connsiteY3-292" fmla="*/ 2172406 h 2179865"/>
                  <a:gd name="connsiteX4-293" fmla="*/ 2241628 w 2722075"/>
                  <a:gd name="connsiteY4-294" fmla="*/ 2167240 h 2179865"/>
                  <a:gd name="connsiteX5-295" fmla="*/ 1358225 w 2722075"/>
                  <a:gd name="connsiteY5-296" fmla="*/ 870548 h 2179865"/>
                  <a:gd name="connsiteX6-297" fmla="*/ 722795 w 2722075"/>
                  <a:gd name="connsiteY6-298" fmla="*/ 1795281 h 2179865"/>
                  <a:gd name="connsiteX7-299" fmla="*/ 1549370 w 2722075"/>
                  <a:gd name="connsiteY7-300" fmla="*/ 1795281 h 2179865"/>
                  <a:gd name="connsiteX8-301" fmla="*/ 1886349 w 2722075"/>
                  <a:gd name="connsiteY8-302" fmla="*/ 2179865 h 2179865"/>
                  <a:gd name="connsiteX9-303" fmla="*/ 0 w 2722075"/>
                  <a:gd name="connsiteY9-304" fmla="*/ 2154035 h 2179865"/>
                  <a:gd name="connsiteX0-305" fmla="*/ 0 w 2722075"/>
                  <a:gd name="connsiteY0-306" fmla="*/ 2154035 h 2179865"/>
                  <a:gd name="connsiteX1-307" fmla="*/ 1351297 w 2722075"/>
                  <a:gd name="connsiteY1-308" fmla="*/ 0 h 2179865"/>
                  <a:gd name="connsiteX2-309" fmla="*/ 1771514 w 2722075"/>
                  <a:gd name="connsiteY2-310" fmla="*/ 715566 h 2179865"/>
                  <a:gd name="connsiteX3-311" fmla="*/ 2722075 w 2722075"/>
                  <a:gd name="connsiteY3-312" fmla="*/ 2172406 h 2179865"/>
                  <a:gd name="connsiteX4-313" fmla="*/ 2241628 w 2722075"/>
                  <a:gd name="connsiteY4-314" fmla="*/ 2167240 h 2179865"/>
                  <a:gd name="connsiteX5-315" fmla="*/ 1358225 w 2722075"/>
                  <a:gd name="connsiteY5-316" fmla="*/ 870548 h 2179865"/>
                  <a:gd name="connsiteX6-317" fmla="*/ 722795 w 2722075"/>
                  <a:gd name="connsiteY6-318" fmla="*/ 1795281 h 2179865"/>
                  <a:gd name="connsiteX7-319" fmla="*/ 1549370 w 2722075"/>
                  <a:gd name="connsiteY7-320" fmla="*/ 1795281 h 2179865"/>
                  <a:gd name="connsiteX8-321" fmla="*/ 1886349 w 2722075"/>
                  <a:gd name="connsiteY8-322" fmla="*/ 2179865 h 2179865"/>
                  <a:gd name="connsiteX9-323" fmla="*/ 0 w 2722075"/>
                  <a:gd name="connsiteY9-324" fmla="*/ 2154035 h 2179865"/>
                  <a:gd name="connsiteX0-325" fmla="*/ 0 w 2249696"/>
                  <a:gd name="connsiteY0-326" fmla="*/ 2154035 h 2179865"/>
                  <a:gd name="connsiteX1-327" fmla="*/ 1351297 w 2249696"/>
                  <a:gd name="connsiteY1-328" fmla="*/ 0 h 2179865"/>
                  <a:gd name="connsiteX2-329" fmla="*/ 1771514 w 2249696"/>
                  <a:gd name="connsiteY2-330" fmla="*/ 715566 h 2179865"/>
                  <a:gd name="connsiteX3-331" fmla="*/ 2241628 w 2249696"/>
                  <a:gd name="connsiteY3-332" fmla="*/ 2167240 h 2179865"/>
                  <a:gd name="connsiteX4-333" fmla="*/ 1358225 w 2249696"/>
                  <a:gd name="connsiteY4-334" fmla="*/ 870548 h 2179865"/>
                  <a:gd name="connsiteX5-335" fmla="*/ 722795 w 2249696"/>
                  <a:gd name="connsiteY5-336" fmla="*/ 1795281 h 2179865"/>
                  <a:gd name="connsiteX6-337" fmla="*/ 1549370 w 2249696"/>
                  <a:gd name="connsiteY6-338" fmla="*/ 1795281 h 2179865"/>
                  <a:gd name="connsiteX7-339" fmla="*/ 1886349 w 2249696"/>
                  <a:gd name="connsiteY7-340" fmla="*/ 2179865 h 2179865"/>
                  <a:gd name="connsiteX8-341" fmla="*/ 0 w 2249696"/>
                  <a:gd name="connsiteY8-342" fmla="*/ 2154035 h 2179865"/>
                  <a:gd name="connsiteX0-343" fmla="*/ 0 w 2241628"/>
                  <a:gd name="connsiteY0-344" fmla="*/ 2154035 h 2179865"/>
                  <a:gd name="connsiteX1-345" fmla="*/ 1351297 w 2241628"/>
                  <a:gd name="connsiteY1-346" fmla="*/ 0 h 2179865"/>
                  <a:gd name="connsiteX2-347" fmla="*/ 1771514 w 2241628"/>
                  <a:gd name="connsiteY2-348" fmla="*/ 715566 h 2179865"/>
                  <a:gd name="connsiteX3-349" fmla="*/ 2241628 w 2241628"/>
                  <a:gd name="connsiteY3-350" fmla="*/ 2167240 h 2179865"/>
                  <a:gd name="connsiteX4-351" fmla="*/ 1358225 w 2241628"/>
                  <a:gd name="connsiteY4-352" fmla="*/ 870548 h 2179865"/>
                  <a:gd name="connsiteX5-353" fmla="*/ 722795 w 2241628"/>
                  <a:gd name="connsiteY5-354" fmla="*/ 1795281 h 2179865"/>
                  <a:gd name="connsiteX6-355" fmla="*/ 1549370 w 2241628"/>
                  <a:gd name="connsiteY6-356" fmla="*/ 1795281 h 2179865"/>
                  <a:gd name="connsiteX7-357" fmla="*/ 1886349 w 2241628"/>
                  <a:gd name="connsiteY7-358" fmla="*/ 2179865 h 2179865"/>
                  <a:gd name="connsiteX8-359" fmla="*/ 0 w 2241628"/>
                  <a:gd name="connsiteY8-360" fmla="*/ 2154035 h 2179865"/>
                  <a:gd name="connsiteX0-361" fmla="*/ 0 w 2241628"/>
                  <a:gd name="connsiteY0-362" fmla="*/ 2154035 h 2179865"/>
                  <a:gd name="connsiteX1-363" fmla="*/ 1351297 w 2241628"/>
                  <a:gd name="connsiteY1-364" fmla="*/ 0 h 2179865"/>
                  <a:gd name="connsiteX2-365" fmla="*/ 1771514 w 2241628"/>
                  <a:gd name="connsiteY2-366" fmla="*/ 715566 h 2179865"/>
                  <a:gd name="connsiteX3-367" fmla="*/ 2241628 w 2241628"/>
                  <a:gd name="connsiteY3-368" fmla="*/ 2167240 h 2179865"/>
                  <a:gd name="connsiteX4-369" fmla="*/ 1358225 w 2241628"/>
                  <a:gd name="connsiteY4-370" fmla="*/ 870548 h 2179865"/>
                  <a:gd name="connsiteX5-371" fmla="*/ 722795 w 2241628"/>
                  <a:gd name="connsiteY5-372" fmla="*/ 1795281 h 2179865"/>
                  <a:gd name="connsiteX6-373" fmla="*/ 1549370 w 2241628"/>
                  <a:gd name="connsiteY6-374" fmla="*/ 1795281 h 2179865"/>
                  <a:gd name="connsiteX7-375" fmla="*/ 1886349 w 2241628"/>
                  <a:gd name="connsiteY7-376" fmla="*/ 2179865 h 2179865"/>
                  <a:gd name="connsiteX8-377" fmla="*/ 0 w 2241628"/>
                  <a:gd name="connsiteY8-378" fmla="*/ 2154035 h 2179865"/>
                  <a:gd name="connsiteX0-379" fmla="*/ 0 w 2722076"/>
                  <a:gd name="connsiteY0-380" fmla="*/ 2154035 h 2179865"/>
                  <a:gd name="connsiteX1-381" fmla="*/ 1351297 w 2722076"/>
                  <a:gd name="connsiteY1-382" fmla="*/ 0 h 2179865"/>
                  <a:gd name="connsiteX2-383" fmla="*/ 2722076 w 2722076"/>
                  <a:gd name="connsiteY2-384" fmla="*/ 2146577 h 2179865"/>
                  <a:gd name="connsiteX3-385" fmla="*/ 2241628 w 2722076"/>
                  <a:gd name="connsiteY3-386" fmla="*/ 2167240 h 2179865"/>
                  <a:gd name="connsiteX4-387" fmla="*/ 1358225 w 2722076"/>
                  <a:gd name="connsiteY4-388" fmla="*/ 870548 h 2179865"/>
                  <a:gd name="connsiteX5-389" fmla="*/ 722795 w 2722076"/>
                  <a:gd name="connsiteY5-390" fmla="*/ 1795281 h 2179865"/>
                  <a:gd name="connsiteX6-391" fmla="*/ 1549370 w 2722076"/>
                  <a:gd name="connsiteY6-392" fmla="*/ 1795281 h 2179865"/>
                  <a:gd name="connsiteX7-393" fmla="*/ 1886349 w 2722076"/>
                  <a:gd name="connsiteY7-394" fmla="*/ 2179865 h 2179865"/>
                  <a:gd name="connsiteX8-395" fmla="*/ 0 w 2722076"/>
                  <a:gd name="connsiteY8-396" fmla="*/ 2154035 h 2179865"/>
                  <a:gd name="connsiteX0-397" fmla="*/ 0 w 2737575"/>
                  <a:gd name="connsiteY0-398" fmla="*/ 2154035 h 2179865"/>
                  <a:gd name="connsiteX1-399" fmla="*/ 1351297 w 2737575"/>
                  <a:gd name="connsiteY1-400" fmla="*/ 0 h 2179865"/>
                  <a:gd name="connsiteX2-401" fmla="*/ 2737575 w 2737575"/>
                  <a:gd name="connsiteY2-402" fmla="*/ 2156909 h 2179865"/>
                  <a:gd name="connsiteX3-403" fmla="*/ 2241628 w 2737575"/>
                  <a:gd name="connsiteY3-404" fmla="*/ 2167240 h 2179865"/>
                  <a:gd name="connsiteX4-405" fmla="*/ 1358225 w 2737575"/>
                  <a:gd name="connsiteY4-406" fmla="*/ 870548 h 2179865"/>
                  <a:gd name="connsiteX5-407" fmla="*/ 722795 w 2737575"/>
                  <a:gd name="connsiteY5-408" fmla="*/ 1795281 h 2179865"/>
                  <a:gd name="connsiteX6-409" fmla="*/ 1549370 w 2737575"/>
                  <a:gd name="connsiteY6-410" fmla="*/ 1795281 h 2179865"/>
                  <a:gd name="connsiteX7-411" fmla="*/ 1886349 w 2737575"/>
                  <a:gd name="connsiteY7-412" fmla="*/ 2179865 h 2179865"/>
                  <a:gd name="connsiteX8-413" fmla="*/ 0 w 2737575"/>
                  <a:gd name="connsiteY8-414" fmla="*/ 2154035 h 2179865"/>
                  <a:gd name="connsiteX0-415" fmla="*/ 0 w 2737575"/>
                  <a:gd name="connsiteY0-416" fmla="*/ 2154035 h 2167240"/>
                  <a:gd name="connsiteX1-417" fmla="*/ 1351297 w 2737575"/>
                  <a:gd name="connsiteY1-418" fmla="*/ 0 h 2167240"/>
                  <a:gd name="connsiteX2-419" fmla="*/ 2737575 w 2737575"/>
                  <a:gd name="connsiteY2-420" fmla="*/ 2156909 h 2167240"/>
                  <a:gd name="connsiteX3-421" fmla="*/ 2241628 w 2737575"/>
                  <a:gd name="connsiteY3-422" fmla="*/ 2167240 h 2167240"/>
                  <a:gd name="connsiteX4-423" fmla="*/ 1358225 w 2737575"/>
                  <a:gd name="connsiteY4-424" fmla="*/ 870548 h 2167240"/>
                  <a:gd name="connsiteX5-425" fmla="*/ 722795 w 2737575"/>
                  <a:gd name="connsiteY5-426" fmla="*/ 1795281 h 2167240"/>
                  <a:gd name="connsiteX6-427" fmla="*/ 1549370 w 2737575"/>
                  <a:gd name="connsiteY6-428" fmla="*/ 1795281 h 2167240"/>
                  <a:gd name="connsiteX7-429" fmla="*/ 1855353 w 2737575"/>
                  <a:gd name="connsiteY7-430" fmla="*/ 2164367 h 2167240"/>
                  <a:gd name="connsiteX8-431" fmla="*/ 0 w 2737575"/>
                  <a:gd name="connsiteY8-432" fmla="*/ 2154035 h 2167240"/>
                  <a:gd name="connsiteX0-433" fmla="*/ 0 w 2737575"/>
                  <a:gd name="connsiteY0-434" fmla="*/ 2154035 h 2167240"/>
                  <a:gd name="connsiteX1-435" fmla="*/ 1351297 w 2737575"/>
                  <a:gd name="connsiteY1-436" fmla="*/ 0 h 2167240"/>
                  <a:gd name="connsiteX2-437" fmla="*/ 2737575 w 2737575"/>
                  <a:gd name="connsiteY2-438" fmla="*/ 2156909 h 2167240"/>
                  <a:gd name="connsiteX3-439" fmla="*/ 2241628 w 2737575"/>
                  <a:gd name="connsiteY3-440" fmla="*/ 2167240 h 2167240"/>
                  <a:gd name="connsiteX4-441" fmla="*/ 1358225 w 2737575"/>
                  <a:gd name="connsiteY4-442" fmla="*/ 870548 h 2167240"/>
                  <a:gd name="connsiteX5-443" fmla="*/ 722795 w 2737575"/>
                  <a:gd name="connsiteY5-444" fmla="*/ 1795281 h 2167240"/>
                  <a:gd name="connsiteX6-445" fmla="*/ 1549370 w 2737575"/>
                  <a:gd name="connsiteY6-446" fmla="*/ 1795281 h 2167240"/>
                  <a:gd name="connsiteX7-447" fmla="*/ 1834689 w 2737575"/>
                  <a:gd name="connsiteY7-448" fmla="*/ 2154035 h 2167240"/>
                  <a:gd name="connsiteX8-449" fmla="*/ 0 w 2737575"/>
                  <a:gd name="connsiteY8-450" fmla="*/ 2154035 h 2167240"/>
                  <a:gd name="connsiteX0-451" fmla="*/ 0 w 2737575"/>
                  <a:gd name="connsiteY0-452" fmla="*/ 2154035 h 2156909"/>
                  <a:gd name="connsiteX1-453" fmla="*/ 1351297 w 2737575"/>
                  <a:gd name="connsiteY1-454" fmla="*/ 0 h 2156909"/>
                  <a:gd name="connsiteX2-455" fmla="*/ 2737575 w 2737575"/>
                  <a:gd name="connsiteY2-456" fmla="*/ 2156909 h 2156909"/>
                  <a:gd name="connsiteX3-457" fmla="*/ 2241628 w 2737575"/>
                  <a:gd name="connsiteY3-458" fmla="*/ 2151742 h 2156909"/>
                  <a:gd name="connsiteX4-459" fmla="*/ 1358225 w 2737575"/>
                  <a:gd name="connsiteY4-460" fmla="*/ 870548 h 2156909"/>
                  <a:gd name="connsiteX5-461" fmla="*/ 722795 w 2737575"/>
                  <a:gd name="connsiteY5-462" fmla="*/ 1795281 h 2156909"/>
                  <a:gd name="connsiteX6-463" fmla="*/ 1549370 w 2737575"/>
                  <a:gd name="connsiteY6-464" fmla="*/ 1795281 h 2156909"/>
                  <a:gd name="connsiteX7-465" fmla="*/ 1834689 w 2737575"/>
                  <a:gd name="connsiteY7-466" fmla="*/ 2154035 h 2156909"/>
                  <a:gd name="connsiteX8-467" fmla="*/ 0 w 2737575"/>
                  <a:gd name="connsiteY8-468" fmla="*/ 2154035 h 2156909"/>
                  <a:gd name="connsiteX0-469" fmla="*/ 0 w 2716910"/>
                  <a:gd name="connsiteY0-470" fmla="*/ 2154035 h 2154035"/>
                  <a:gd name="connsiteX1-471" fmla="*/ 1351297 w 2716910"/>
                  <a:gd name="connsiteY1-472" fmla="*/ 0 h 2154035"/>
                  <a:gd name="connsiteX2-473" fmla="*/ 2716910 w 2716910"/>
                  <a:gd name="connsiteY2-474" fmla="*/ 2141411 h 2154035"/>
                  <a:gd name="connsiteX3-475" fmla="*/ 2241628 w 2716910"/>
                  <a:gd name="connsiteY3-476" fmla="*/ 2151742 h 2154035"/>
                  <a:gd name="connsiteX4-477" fmla="*/ 1358225 w 2716910"/>
                  <a:gd name="connsiteY4-478" fmla="*/ 870548 h 2154035"/>
                  <a:gd name="connsiteX5-479" fmla="*/ 722795 w 2716910"/>
                  <a:gd name="connsiteY5-480" fmla="*/ 1795281 h 2154035"/>
                  <a:gd name="connsiteX6-481" fmla="*/ 1549370 w 2716910"/>
                  <a:gd name="connsiteY6-482" fmla="*/ 1795281 h 2154035"/>
                  <a:gd name="connsiteX7-483" fmla="*/ 1834689 w 2716910"/>
                  <a:gd name="connsiteY7-484" fmla="*/ 2154035 h 2154035"/>
                  <a:gd name="connsiteX8-485" fmla="*/ 0 w 2716910"/>
                  <a:gd name="connsiteY8-486" fmla="*/ 2154035 h 2154035"/>
                  <a:gd name="connsiteX0-487" fmla="*/ 0 w 2716910"/>
                  <a:gd name="connsiteY0-488" fmla="*/ 2154035 h 2154035"/>
                  <a:gd name="connsiteX1-489" fmla="*/ 1351297 w 2716910"/>
                  <a:gd name="connsiteY1-490" fmla="*/ 0 h 2154035"/>
                  <a:gd name="connsiteX2-491" fmla="*/ 2716910 w 2716910"/>
                  <a:gd name="connsiteY2-492" fmla="*/ 2141411 h 2154035"/>
                  <a:gd name="connsiteX3-493" fmla="*/ 2231296 w 2716910"/>
                  <a:gd name="connsiteY3-494" fmla="*/ 2136243 h 2154035"/>
                  <a:gd name="connsiteX4-495" fmla="*/ 1358225 w 2716910"/>
                  <a:gd name="connsiteY4-496" fmla="*/ 870548 h 2154035"/>
                  <a:gd name="connsiteX5-497" fmla="*/ 722795 w 2716910"/>
                  <a:gd name="connsiteY5-498" fmla="*/ 1795281 h 2154035"/>
                  <a:gd name="connsiteX6-499" fmla="*/ 1549370 w 2716910"/>
                  <a:gd name="connsiteY6-500" fmla="*/ 1795281 h 2154035"/>
                  <a:gd name="connsiteX7-501" fmla="*/ 1834689 w 2716910"/>
                  <a:gd name="connsiteY7-502" fmla="*/ 2154035 h 2154035"/>
                  <a:gd name="connsiteX8-503" fmla="*/ 0 w 2716910"/>
                  <a:gd name="connsiteY8-504" fmla="*/ 2154035 h 2154035"/>
                  <a:gd name="connsiteX0-505" fmla="*/ 0 w 2716910"/>
                  <a:gd name="connsiteY0-506" fmla="*/ 2154035 h 2154035"/>
                  <a:gd name="connsiteX1-507" fmla="*/ 1351297 w 2716910"/>
                  <a:gd name="connsiteY1-508" fmla="*/ 0 h 2154035"/>
                  <a:gd name="connsiteX2-509" fmla="*/ 2716910 w 2716910"/>
                  <a:gd name="connsiteY2-510" fmla="*/ 2141411 h 2154035"/>
                  <a:gd name="connsiteX3-511" fmla="*/ 2231296 w 2716910"/>
                  <a:gd name="connsiteY3-512" fmla="*/ 2136243 h 2154035"/>
                  <a:gd name="connsiteX4-513" fmla="*/ 1358225 w 2716910"/>
                  <a:gd name="connsiteY4-514" fmla="*/ 870548 h 2154035"/>
                  <a:gd name="connsiteX5-515" fmla="*/ 722795 w 2716910"/>
                  <a:gd name="connsiteY5-516" fmla="*/ 1795281 h 2154035"/>
                  <a:gd name="connsiteX6-517" fmla="*/ 1539845 w 2716910"/>
                  <a:gd name="connsiteY6-518" fmla="*/ 1795281 h 2154035"/>
                  <a:gd name="connsiteX7-519" fmla="*/ 1834689 w 2716910"/>
                  <a:gd name="connsiteY7-520" fmla="*/ 2154035 h 2154035"/>
                  <a:gd name="connsiteX8-521" fmla="*/ 0 w 2716910"/>
                  <a:gd name="connsiteY8-522" fmla="*/ 2154035 h 2154035"/>
                  <a:gd name="connsiteX0-523" fmla="*/ 0 w 2716910"/>
                  <a:gd name="connsiteY0-524" fmla="*/ 2154035 h 2154035"/>
                  <a:gd name="connsiteX1-525" fmla="*/ 1351297 w 2716910"/>
                  <a:gd name="connsiteY1-526" fmla="*/ 0 h 2154035"/>
                  <a:gd name="connsiteX2-527" fmla="*/ 2716910 w 2716910"/>
                  <a:gd name="connsiteY2-528" fmla="*/ 2141411 h 2154035"/>
                  <a:gd name="connsiteX3-529" fmla="*/ 2231296 w 2716910"/>
                  <a:gd name="connsiteY3-530" fmla="*/ 2136243 h 2154035"/>
                  <a:gd name="connsiteX4-531" fmla="*/ 1358225 w 2716910"/>
                  <a:gd name="connsiteY4-532" fmla="*/ 870548 h 2154035"/>
                  <a:gd name="connsiteX5-533" fmla="*/ 722795 w 2716910"/>
                  <a:gd name="connsiteY5-534" fmla="*/ 1795281 h 2154035"/>
                  <a:gd name="connsiteX6-535" fmla="*/ 1539845 w 2716910"/>
                  <a:gd name="connsiteY6-536" fmla="*/ 1792900 h 2154035"/>
                  <a:gd name="connsiteX7-537" fmla="*/ 1834689 w 2716910"/>
                  <a:gd name="connsiteY7-538" fmla="*/ 2154035 h 2154035"/>
                  <a:gd name="connsiteX8-539" fmla="*/ 0 w 2716910"/>
                  <a:gd name="connsiteY8-540" fmla="*/ 2154035 h 2154035"/>
                  <a:gd name="connsiteX0-541" fmla="*/ 0 w 2716910"/>
                  <a:gd name="connsiteY0-542" fmla="*/ 2154035 h 2154035"/>
                  <a:gd name="connsiteX1-543" fmla="*/ 1351297 w 2716910"/>
                  <a:gd name="connsiteY1-544" fmla="*/ 0 h 2154035"/>
                  <a:gd name="connsiteX2-545" fmla="*/ 2716910 w 2716910"/>
                  <a:gd name="connsiteY2-546" fmla="*/ 2141411 h 2154035"/>
                  <a:gd name="connsiteX3-547" fmla="*/ 2231296 w 2716910"/>
                  <a:gd name="connsiteY3-548" fmla="*/ 2136243 h 2154035"/>
                  <a:gd name="connsiteX4-549" fmla="*/ 1358225 w 2716910"/>
                  <a:gd name="connsiteY4-550" fmla="*/ 870548 h 2154035"/>
                  <a:gd name="connsiteX5-551" fmla="*/ 732471 w 2716910"/>
                  <a:gd name="connsiteY5-552" fmla="*/ 1790443 h 2154035"/>
                  <a:gd name="connsiteX6-553" fmla="*/ 1539845 w 2716910"/>
                  <a:gd name="connsiteY6-554" fmla="*/ 1792900 h 2154035"/>
                  <a:gd name="connsiteX7-555" fmla="*/ 1834689 w 2716910"/>
                  <a:gd name="connsiteY7-556" fmla="*/ 2154035 h 2154035"/>
                  <a:gd name="connsiteX8-557" fmla="*/ 0 w 2716910"/>
                  <a:gd name="connsiteY8-558" fmla="*/ 2154035 h 2154035"/>
                  <a:gd name="connsiteX0-559" fmla="*/ 0 w 2716910"/>
                  <a:gd name="connsiteY0-560" fmla="*/ 2154035 h 2154035"/>
                  <a:gd name="connsiteX1-561" fmla="*/ 1351297 w 2716910"/>
                  <a:gd name="connsiteY1-562" fmla="*/ 0 h 2154035"/>
                  <a:gd name="connsiteX2-563" fmla="*/ 2716910 w 2716910"/>
                  <a:gd name="connsiteY2-564" fmla="*/ 2141411 h 2154035"/>
                  <a:gd name="connsiteX3-565" fmla="*/ 2231296 w 2716910"/>
                  <a:gd name="connsiteY3-566" fmla="*/ 2136243 h 2154035"/>
                  <a:gd name="connsiteX4-567" fmla="*/ 1358225 w 2716910"/>
                  <a:gd name="connsiteY4-568" fmla="*/ 870548 h 2154035"/>
                  <a:gd name="connsiteX5-569" fmla="*/ 732471 w 2716910"/>
                  <a:gd name="connsiteY5-570" fmla="*/ 1790443 h 2154035"/>
                  <a:gd name="connsiteX6-571" fmla="*/ 1535007 w 2716910"/>
                  <a:gd name="connsiteY6-572" fmla="*/ 1783224 h 2154035"/>
                  <a:gd name="connsiteX7-573" fmla="*/ 1834689 w 2716910"/>
                  <a:gd name="connsiteY7-574" fmla="*/ 2154035 h 2154035"/>
                  <a:gd name="connsiteX8-575" fmla="*/ 0 w 2716910"/>
                  <a:gd name="connsiteY8-576" fmla="*/ 2154035 h 2154035"/>
                  <a:gd name="connsiteX0-577" fmla="*/ 0 w 2716910"/>
                  <a:gd name="connsiteY0-578" fmla="*/ 2154035 h 2154035"/>
                  <a:gd name="connsiteX1-579" fmla="*/ 1351297 w 2716910"/>
                  <a:gd name="connsiteY1-580" fmla="*/ 0 h 2154035"/>
                  <a:gd name="connsiteX2-581" fmla="*/ 2716910 w 2716910"/>
                  <a:gd name="connsiteY2-582" fmla="*/ 2141411 h 2154035"/>
                  <a:gd name="connsiteX3-583" fmla="*/ 2231296 w 2716910"/>
                  <a:gd name="connsiteY3-584" fmla="*/ 2136243 h 2154035"/>
                  <a:gd name="connsiteX4-585" fmla="*/ 1358225 w 2716910"/>
                  <a:gd name="connsiteY4-586" fmla="*/ 870548 h 2154035"/>
                  <a:gd name="connsiteX5-587" fmla="*/ 732471 w 2716910"/>
                  <a:gd name="connsiteY5-588" fmla="*/ 1790443 h 2154035"/>
                  <a:gd name="connsiteX6-589" fmla="*/ 1542264 w 2716910"/>
                  <a:gd name="connsiteY6-590" fmla="*/ 1785643 h 2154035"/>
                  <a:gd name="connsiteX7-591" fmla="*/ 1834689 w 2716910"/>
                  <a:gd name="connsiteY7-592" fmla="*/ 2154035 h 2154035"/>
                  <a:gd name="connsiteX8-593" fmla="*/ 0 w 2716910"/>
                  <a:gd name="connsiteY8-594" fmla="*/ 2154035 h 2154035"/>
                  <a:gd name="connsiteX0-595" fmla="*/ 0 w 2716910"/>
                  <a:gd name="connsiteY0-596" fmla="*/ 2154035 h 2154035"/>
                  <a:gd name="connsiteX1-597" fmla="*/ 1351297 w 2716910"/>
                  <a:gd name="connsiteY1-598" fmla="*/ 0 h 2154035"/>
                  <a:gd name="connsiteX2-599" fmla="*/ 2716910 w 2716910"/>
                  <a:gd name="connsiteY2-600" fmla="*/ 2141411 h 2154035"/>
                  <a:gd name="connsiteX3-601" fmla="*/ 2231296 w 2716910"/>
                  <a:gd name="connsiteY3-602" fmla="*/ 2136243 h 2154035"/>
                  <a:gd name="connsiteX4-603" fmla="*/ 1358225 w 2716910"/>
                  <a:gd name="connsiteY4-604" fmla="*/ 870548 h 2154035"/>
                  <a:gd name="connsiteX5-605" fmla="*/ 732471 w 2716910"/>
                  <a:gd name="connsiteY5-606" fmla="*/ 1790443 h 2154035"/>
                  <a:gd name="connsiteX6-607" fmla="*/ 1542264 w 2716910"/>
                  <a:gd name="connsiteY6-608" fmla="*/ 1785643 h 2154035"/>
                  <a:gd name="connsiteX7-609" fmla="*/ 1841833 w 2716910"/>
                  <a:gd name="connsiteY7-610" fmla="*/ 2154035 h 2154035"/>
                  <a:gd name="connsiteX8-611" fmla="*/ 0 w 2716910"/>
                  <a:gd name="connsiteY8-612" fmla="*/ 2154035 h 2154035"/>
                </a:gdLst>
                <a:ahLst/>
                <a:cxnLst>
                  <a:cxn ang="0">
                    <a:pos x="connsiteX0-1" y="connsiteY0-2"/>
                  </a:cxn>
                  <a:cxn ang="0">
                    <a:pos x="connsiteX1-3" y="connsiteY1-4"/>
                  </a:cxn>
                  <a:cxn ang="0">
                    <a:pos x="connsiteX2-5" y="connsiteY2-6"/>
                  </a:cxn>
                  <a:cxn ang="0">
                    <a:pos x="connsiteX3-7" y="connsiteY3-8"/>
                  </a:cxn>
                  <a:cxn ang="0">
                    <a:pos x="connsiteX4-41" y="connsiteY4-42"/>
                  </a:cxn>
                  <a:cxn ang="0">
                    <a:pos x="connsiteX5-73" y="connsiteY5-74"/>
                  </a:cxn>
                  <a:cxn ang="0">
                    <a:pos x="connsiteX6-99" y="connsiteY6-100"/>
                  </a:cxn>
                  <a:cxn ang="0">
                    <a:pos x="connsiteX7-213" y="connsiteY7-214"/>
                  </a:cxn>
                  <a:cxn ang="0">
                    <a:pos x="connsiteX8-247" y="connsiteY8-248"/>
                  </a:cxn>
                </a:cxnLst>
                <a:rect l="l" t="t" r="r" b="b"/>
                <a:pathLst>
                  <a:path w="2716910" h="2154035">
                    <a:moveTo>
                      <a:pt x="0" y="2154035"/>
                    </a:moveTo>
                    <a:lnTo>
                      <a:pt x="1351297" y="0"/>
                    </a:lnTo>
                    <a:lnTo>
                      <a:pt x="2716910" y="2141411"/>
                    </a:lnTo>
                    <a:lnTo>
                      <a:pt x="2231296" y="2136243"/>
                    </a:lnTo>
                    <a:lnTo>
                      <a:pt x="1358225" y="870548"/>
                    </a:lnTo>
                    <a:lnTo>
                      <a:pt x="732471" y="1790443"/>
                    </a:lnTo>
                    <a:lnTo>
                      <a:pt x="1542264" y="1785643"/>
                    </a:lnTo>
                    <a:lnTo>
                      <a:pt x="1841833" y="2154035"/>
                    </a:lnTo>
                    <a:lnTo>
                      <a:pt x="0" y="2154035"/>
                    </a:lnTo>
                    <a:close/>
                  </a:path>
                </a:pathLst>
              </a:custGeom>
              <a:gradFill>
                <a:gsLst>
                  <a:gs pos="0">
                    <a:schemeClr val="accent6"/>
                  </a:gs>
                  <a:gs pos="100000">
                    <a:schemeClr val="accent5"/>
                  </a:gs>
                </a:gsLst>
                <a:lin ang="12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4" name="TextBox 253"/>
            <p:cNvSpPr txBox="1"/>
            <p:nvPr/>
          </p:nvSpPr>
          <p:spPr>
            <a:xfrm>
              <a:off x="4954233" y="3063160"/>
              <a:ext cx="324891" cy="276999"/>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W</a:t>
              </a:r>
              <a:endParaRPr lang="zh-CN" altLang="en-US" b="1" dirty="0">
                <a:solidFill>
                  <a:prstClr val="white"/>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cxnSp>
        <p:nvCxnSpPr>
          <p:cNvPr id="260" name="直接连接符 259"/>
          <p:cNvCxnSpPr/>
          <p:nvPr/>
        </p:nvCxnSpPr>
        <p:spPr>
          <a:xfrm>
            <a:off x="7535973" y="4247199"/>
            <a:ext cx="370936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a:off x="912099" y="4247199"/>
            <a:ext cx="370936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additive="base">
                                            <p:cTn id="7" dur="400"/>
                                            <p:tgtEl>
                                              <p:spTgt spid="155"/>
                                            </p:tgtEl>
                                            <p:attrNameLst>
                                              <p:attrName>ppt_y</p:attrName>
                                            </p:attrNameLst>
                                          </p:cBhvr>
                                          <p:tavLst>
                                            <p:tav tm="0">
                                              <p:val>
                                                <p:strVal val="#ppt_y+#ppt_h*1.125000"/>
                                              </p:val>
                                            </p:tav>
                                            <p:tav tm="100000">
                                              <p:val>
                                                <p:strVal val="#ppt_y"/>
                                              </p:val>
                                            </p:tav>
                                          </p:tavLst>
                                        </p:anim>
                                        <p:animEffect transition="in" filter="wipe(up)">
                                          <p:cBhvr>
                                            <p:cTn id="8" dur="400"/>
                                            <p:tgtEl>
                                              <p:spTgt spid="155"/>
                                            </p:tgtEl>
                                          </p:cBhvr>
                                        </p:animEffect>
                                      </p:childTnLst>
                                    </p:cTn>
                                  </p:par>
                                  <p:par>
                                    <p:cTn id="9" presetID="6" presetClass="entr" presetSubtype="32" fill="hold" grpId="0" nodeType="withEffect">
                                      <p:stCondLst>
                                        <p:cond delay="200"/>
                                      </p:stCondLst>
                                      <p:childTnLst>
                                        <p:set>
                                          <p:cBhvr>
                                            <p:cTn id="10" dur="1" fill="hold">
                                              <p:stCondLst>
                                                <p:cond delay="0"/>
                                              </p:stCondLst>
                                            </p:cTn>
                                            <p:tgtEl>
                                              <p:spTgt spid="154"/>
                                            </p:tgtEl>
                                            <p:attrNameLst>
                                              <p:attrName>style.visibility</p:attrName>
                                            </p:attrNameLst>
                                          </p:cBhvr>
                                          <p:to>
                                            <p:strVal val="visible"/>
                                          </p:to>
                                        </p:set>
                                        <p:animEffect transition="in" filter="circle(out)">
                                          <p:cBhvr>
                                            <p:cTn id="11" dur="300"/>
                                            <p:tgtEl>
                                              <p:spTgt spid="154"/>
                                            </p:tgtEl>
                                          </p:cBhvr>
                                        </p:animEffect>
                                      </p:childTnLst>
                                    </p:cTn>
                                  </p:par>
                                </p:childTnLst>
                              </p:cTn>
                            </p:par>
                            <p:par>
                              <p:cTn id="12" fill="hold">
                                <p:stCondLst>
                                  <p:cond delay="500"/>
                                </p:stCondLst>
                                <p:childTnLst>
                                  <p:par>
                                    <p:cTn id="13" presetID="2" presetClass="entr" presetSubtype="9" fill="hold" nodeType="afterEffect" p14:presetBounceEnd="54000">
                                      <p:stCondLst>
                                        <p:cond delay="0"/>
                                      </p:stCondLst>
                                      <p:childTnLst>
                                        <p:set>
                                          <p:cBhvr>
                                            <p:cTn id="14" dur="1" fill="hold">
                                              <p:stCondLst>
                                                <p:cond delay="0"/>
                                              </p:stCondLst>
                                            </p:cTn>
                                            <p:tgtEl>
                                              <p:spTgt spid="228"/>
                                            </p:tgtEl>
                                            <p:attrNameLst>
                                              <p:attrName>style.visibility</p:attrName>
                                            </p:attrNameLst>
                                          </p:cBhvr>
                                          <p:to>
                                            <p:strVal val="visible"/>
                                          </p:to>
                                        </p:set>
                                        <p:anim calcmode="lin" valueType="num" p14:bounceEnd="54000">
                                          <p:cBhvr additive="base">
                                            <p:cTn id="15" dur="500" fill="hold"/>
                                            <p:tgtEl>
                                              <p:spTgt spid="228"/>
                                            </p:tgtEl>
                                            <p:attrNameLst>
                                              <p:attrName>ppt_x</p:attrName>
                                            </p:attrNameLst>
                                          </p:cBhvr>
                                          <p:tavLst>
                                            <p:tav tm="0">
                                              <p:val>
                                                <p:strVal val="0-#ppt_w/2"/>
                                              </p:val>
                                            </p:tav>
                                            <p:tav tm="100000">
                                              <p:val>
                                                <p:strVal val="#ppt_x"/>
                                              </p:val>
                                            </p:tav>
                                          </p:tavLst>
                                        </p:anim>
                                        <p:anim calcmode="lin" valueType="num" p14:bounceEnd="54000">
                                          <p:cBhvr additive="base">
                                            <p:cTn id="16" dur="500" fill="hold"/>
                                            <p:tgtEl>
                                              <p:spTgt spid="228"/>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14:presetBounceEnd="54000">
                                      <p:stCondLst>
                                        <p:cond delay="200"/>
                                      </p:stCondLst>
                                      <p:childTnLst>
                                        <p:set>
                                          <p:cBhvr>
                                            <p:cTn id="18" dur="1" fill="hold">
                                              <p:stCondLst>
                                                <p:cond delay="0"/>
                                              </p:stCondLst>
                                            </p:cTn>
                                            <p:tgtEl>
                                              <p:spTgt spid="236"/>
                                            </p:tgtEl>
                                            <p:attrNameLst>
                                              <p:attrName>style.visibility</p:attrName>
                                            </p:attrNameLst>
                                          </p:cBhvr>
                                          <p:to>
                                            <p:strVal val="visible"/>
                                          </p:to>
                                        </p:set>
                                        <p:anim calcmode="lin" valueType="num" p14:bounceEnd="54000">
                                          <p:cBhvr additive="base">
                                            <p:cTn id="19" dur="500" fill="hold"/>
                                            <p:tgtEl>
                                              <p:spTgt spid="236"/>
                                            </p:tgtEl>
                                            <p:attrNameLst>
                                              <p:attrName>ppt_x</p:attrName>
                                            </p:attrNameLst>
                                          </p:cBhvr>
                                          <p:tavLst>
                                            <p:tav tm="0">
                                              <p:val>
                                                <p:strVal val="1+#ppt_w/2"/>
                                              </p:val>
                                            </p:tav>
                                            <p:tav tm="100000">
                                              <p:val>
                                                <p:strVal val="#ppt_x"/>
                                              </p:val>
                                            </p:tav>
                                          </p:tavLst>
                                        </p:anim>
                                        <p:anim calcmode="lin" valueType="num" p14:bounceEnd="54000">
                                          <p:cBhvr additive="base">
                                            <p:cTn id="20" dur="500" fill="hold"/>
                                            <p:tgtEl>
                                              <p:spTgt spid="236"/>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14:presetBounceEnd="54000">
                                      <p:stCondLst>
                                        <p:cond delay="500"/>
                                      </p:stCondLst>
                                      <p:childTnLst>
                                        <p:set>
                                          <p:cBhvr>
                                            <p:cTn id="22" dur="1" fill="hold">
                                              <p:stCondLst>
                                                <p:cond delay="0"/>
                                              </p:stCondLst>
                                            </p:cTn>
                                            <p:tgtEl>
                                              <p:spTgt spid="244"/>
                                            </p:tgtEl>
                                            <p:attrNameLst>
                                              <p:attrName>style.visibility</p:attrName>
                                            </p:attrNameLst>
                                          </p:cBhvr>
                                          <p:to>
                                            <p:strVal val="visible"/>
                                          </p:to>
                                        </p:set>
                                        <p:anim calcmode="lin" valueType="num" p14:bounceEnd="54000">
                                          <p:cBhvr additive="base">
                                            <p:cTn id="23" dur="500" fill="hold"/>
                                            <p:tgtEl>
                                              <p:spTgt spid="244"/>
                                            </p:tgtEl>
                                            <p:attrNameLst>
                                              <p:attrName>ppt_x</p:attrName>
                                            </p:attrNameLst>
                                          </p:cBhvr>
                                          <p:tavLst>
                                            <p:tav tm="0">
                                              <p:val>
                                                <p:strVal val="0-#ppt_w/2"/>
                                              </p:val>
                                            </p:tav>
                                            <p:tav tm="100000">
                                              <p:val>
                                                <p:strVal val="#ppt_x"/>
                                              </p:val>
                                            </p:tav>
                                          </p:tavLst>
                                        </p:anim>
                                        <p:anim calcmode="lin" valueType="num" p14:bounceEnd="54000">
                                          <p:cBhvr additive="base">
                                            <p:cTn id="24" dur="500" fill="hold"/>
                                            <p:tgtEl>
                                              <p:spTgt spid="244"/>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14:presetBounceEnd="54000">
                                      <p:stCondLst>
                                        <p:cond delay="900"/>
                                      </p:stCondLst>
                                      <p:childTnLst>
                                        <p:set>
                                          <p:cBhvr>
                                            <p:cTn id="26" dur="1" fill="hold">
                                              <p:stCondLst>
                                                <p:cond delay="0"/>
                                              </p:stCondLst>
                                            </p:cTn>
                                            <p:tgtEl>
                                              <p:spTgt spid="252"/>
                                            </p:tgtEl>
                                            <p:attrNameLst>
                                              <p:attrName>style.visibility</p:attrName>
                                            </p:attrNameLst>
                                          </p:cBhvr>
                                          <p:to>
                                            <p:strVal val="visible"/>
                                          </p:to>
                                        </p:set>
                                        <p:anim calcmode="lin" valueType="num" p14:bounceEnd="54000">
                                          <p:cBhvr additive="base">
                                            <p:cTn id="27" dur="500" fill="hold"/>
                                            <p:tgtEl>
                                              <p:spTgt spid="252"/>
                                            </p:tgtEl>
                                            <p:attrNameLst>
                                              <p:attrName>ppt_x</p:attrName>
                                            </p:attrNameLst>
                                          </p:cBhvr>
                                          <p:tavLst>
                                            <p:tav tm="0">
                                              <p:val>
                                                <p:strVal val="1+#ppt_w/2"/>
                                              </p:val>
                                            </p:tav>
                                            <p:tav tm="100000">
                                              <p:val>
                                                <p:strVal val="#ppt_x"/>
                                              </p:val>
                                            </p:tav>
                                          </p:tavLst>
                                        </p:anim>
                                        <p:anim calcmode="lin" valueType="num" p14:bounceEnd="54000">
                                          <p:cBhvr additive="base">
                                            <p:cTn id="28" dur="500" fill="hold"/>
                                            <p:tgtEl>
                                              <p:spTgt spid="252"/>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2" presetClass="entr" presetSubtype="2" fill="hold" nodeType="afterEffect">
                                      <p:stCondLst>
                                        <p:cond delay="0"/>
                                      </p:stCondLst>
                                      <p:childTnLst>
                                        <p:set>
                                          <p:cBhvr>
                                            <p:cTn id="31" dur="1" fill="hold">
                                              <p:stCondLst>
                                                <p:cond delay="0"/>
                                              </p:stCondLst>
                                            </p:cTn>
                                            <p:tgtEl>
                                              <p:spTgt spid="220"/>
                                            </p:tgtEl>
                                            <p:attrNameLst>
                                              <p:attrName>style.visibility</p:attrName>
                                            </p:attrNameLst>
                                          </p:cBhvr>
                                          <p:to>
                                            <p:strVal val="visible"/>
                                          </p:to>
                                        </p:set>
                                        <p:animEffect transition="in" filter="wipe(right)">
                                          <p:cBhvr>
                                            <p:cTn id="32" dur="500"/>
                                            <p:tgtEl>
                                              <p:spTgt spid="220"/>
                                            </p:tgtEl>
                                          </p:cBhvr>
                                        </p:animEffect>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218"/>
                                            </p:tgtEl>
                                            <p:attrNameLst>
                                              <p:attrName>style.visibility</p:attrName>
                                            </p:attrNameLst>
                                          </p:cBhvr>
                                          <p:to>
                                            <p:strVal val="visible"/>
                                          </p:to>
                                        </p:set>
                                        <p:animEffect transition="in" filter="fade">
                                          <p:cBhvr>
                                            <p:cTn id="36" dur="400"/>
                                            <p:tgtEl>
                                              <p:spTgt spid="218"/>
                                            </p:tgtEl>
                                          </p:cBhvr>
                                        </p:animEffect>
                                        <p:anim calcmode="lin" valueType="num">
                                          <p:cBhvr>
                                            <p:cTn id="37" dur="400" fill="hold"/>
                                            <p:tgtEl>
                                              <p:spTgt spid="218"/>
                                            </p:tgtEl>
                                            <p:attrNameLst>
                                              <p:attrName>ppt_x</p:attrName>
                                            </p:attrNameLst>
                                          </p:cBhvr>
                                          <p:tavLst>
                                            <p:tav tm="0">
                                              <p:val>
                                                <p:strVal val="#ppt_x"/>
                                              </p:val>
                                            </p:tav>
                                            <p:tav tm="100000">
                                              <p:val>
                                                <p:strVal val="#ppt_x"/>
                                              </p:val>
                                            </p:tav>
                                          </p:tavLst>
                                        </p:anim>
                                        <p:anim calcmode="lin" valueType="num">
                                          <p:cBhvr>
                                            <p:cTn id="38" dur="400" fill="hold"/>
                                            <p:tgtEl>
                                              <p:spTgt spid="21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219"/>
                                            </p:tgtEl>
                                            <p:attrNameLst>
                                              <p:attrName>style.visibility</p:attrName>
                                            </p:attrNameLst>
                                          </p:cBhvr>
                                          <p:to>
                                            <p:strVal val="visible"/>
                                          </p:to>
                                        </p:set>
                                        <p:animEffect transition="in" filter="fade">
                                          <p:cBhvr>
                                            <p:cTn id="41" dur="400"/>
                                            <p:tgtEl>
                                              <p:spTgt spid="219"/>
                                            </p:tgtEl>
                                          </p:cBhvr>
                                        </p:animEffect>
                                        <p:anim calcmode="lin" valueType="num">
                                          <p:cBhvr>
                                            <p:cTn id="42" dur="400" fill="hold"/>
                                            <p:tgtEl>
                                              <p:spTgt spid="219"/>
                                            </p:tgtEl>
                                            <p:attrNameLst>
                                              <p:attrName>ppt_x</p:attrName>
                                            </p:attrNameLst>
                                          </p:cBhvr>
                                          <p:tavLst>
                                            <p:tav tm="0">
                                              <p:val>
                                                <p:strVal val="#ppt_x"/>
                                              </p:val>
                                            </p:tav>
                                            <p:tav tm="100000">
                                              <p:val>
                                                <p:strVal val="#ppt_x"/>
                                              </p:val>
                                            </p:tav>
                                          </p:tavLst>
                                        </p:anim>
                                        <p:anim calcmode="lin" valueType="num">
                                          <p:cBhvr>
                                            <p:cTn id="43" dur="400" fill="hold"/>
                                            <p:tgtEl>
                                              <p:spTgt spid="219"/>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261"/>
                                            </p:tgtEl>
                                            <p:attrNameLst>
                                              <p:attrName>style.visibility</p:attrName>
                                            </p:attrNameLst>
                                          </p:cBhvr>
                                          <p:to>
                                            <p:strVal val="visible"/>
                                          </p:to>
                                        </p:set>
                                        <p:animEffect transition="in" filter="wipe(right)">
                                          <p:cBhvr>
                                            <p:cTn id="47" dur="500"/>
                                            <p:tgtEl>
                                              <p:spTgt spid="261"/>
                                            </p:tgtEl>
                                          </p:cBhvr>
                                        </p:animEffect>
                                      </p:childTnLst>
                                    </p:cTn>
                                  </p:par>
                                </p:childTnLst>
                              </p:cTn>
                            </p:par>
                            <p:par>
                              <p:cTn id="48" fill="hold">
                                <p:stCondLst>
                                  <p:cond delay="2500"/>
                                </p:stCondLst>
                                <p:childTnLst>
                                  <p:par>
                                    <p:cTn id="49" presetID="42" presetClass="entr" presetSubtype="0" fill="hold" grpId="0" nodeType="afterEffect">
                                      <p:stCondLst>
                                        <p:cond delay="0"/>
                                      </p:stCondLst>
                                      <p:childTnLst>
                                        <p:set>
                                          <p:cBhvr>
                                            <p:cTn id="50" dur="1" fill="hold">
                                              <p:stCondLst>
                                                <p:cond delay="0"/>
                                              </p:stCondLst>
                                            </p:cTn>
                                            <p:tgtEl>
                                              <p:spTgt spid="221"/>
                                            </p:tgtEl>
                                            <p:attrNameLst>
                                              <p:attrName>style.visibility</p:attrName>
                                            </p:attrNameLst>
                                          </p:cBhvr>
                                          <p:to>
                                            <p:strVal val="visible"/>
                                          </p:to>
                                        </p:set>
                                        <p:animEffect transition="in" filter="fade">
                                          <p:cBhvr>
                                            <p:cTn id="51" dur="400"/>
                                            <p:tgtEl>
                                              <p:spTgt spid="221"/>
                                            </p:tgtEl>
                                          </p:cBhvr>
                                        </p:animEffect>
                                        <p:anim calcmode="lin" valueType="num">
                                          <p:cBhvr>
                                            <p:cTn id="52" dur="400" fill="hold"/>
                                            <p:tgtEl>
                                              <p:spTgt spid="221"/>
                                            </p:tgtEl>
                                            <p:attrNameLst>
                                              <p:attrName>ppt_x</p:attrName>
                                            </p:attrNameLst>
                                          </p:cBhvr>
                                          <p:tavLst>
                                            <p:tav tm="0">
                                              <p:val>
                                                <p:strVal val="#ppt_x"/>
                                              </p:val>
                                            </p:tav>
                                            <p:tav tm="100000">
                                              <p:val>
                                                <p:strVal val="#ppt_x"/>
                                              </p:val>
                                            </p:tav>
                                          </p:tavLst>
                                        </p:anim>
                                        <p:anim calcmode="lin" valueType="num">
                                          <p:cBhvr>
                                            <p:cTn id="53" dur="400" fill="hold"/>
                                            <p:tgtEl>
                                              <p:spTgt spid="22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222"/>
                                            </p:tgtEl>
                                            <p:attrNameLst>
                                              <p:attrName>style.visibility</p:attrName>
                                            </p:attrNameLst>
                                          </p:cBhvr>
                                          <p:to>
                                            <p:strVal val="visible"/>
                                          </p:to>
                                        </p:set>
                                        <p:animEffect transition="in" filter="fade">
                                          <p:cBhvr>
                                            <p:cTn id="56" dur="400"/>
                                            <p:tgtEl>
                                              <p:spTgt spid="222"/>
                                            </p:tgtEl>
                                          </p:cBhvr>
                                        </p:animEffect>
                                        <p:anim calcmode="lin" valueType="num">
                                          <p:cBhvr>
                                            <p:cTn id="57" dur="400" fill="hold"/>
                                            <p:tgtEl>
                                              <p:spTgt spid="222"/>
                                            </p:tgtEl>
                                            <p:attrNameLst>
                                              <p:attrName>ppt_x</p:attrName>
                                            </p:attrNameLst>
                                          </p:cBhvr>
                                          <p:tavLst>
                                            <p:tav tm="0">
                                              <p:val>
                                                <p:strVal val="#ppt_x"/>
                                              </p:val>
                                            </p:tav>
                                            <p:tav tm="100000">
                                              <p:val>
                                                <p:strVal val="#ppt_x"/>
                                              </p:val>
                                            </p:tav>
                                          </p:tavLst>
                                        </p:anim>
                                        <p:anim calcmode="lin" valueType="num">
                                          <p:cBhvr>
                                            <p:cTn id="58" dur="400" fill="hold"/>
                                            <p:tgtEl>
                                              <p:spTgt spid="222"/>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22" presetClass="entr" presetSubtype="8" fill="hold" nodeType="afterEffect">
                                      <p:stCondLst>
                                        <p:cond delay="0"/>
                                      </p:stCondLst>
                                      <p:childTnLst>
                                        <p:set>
                                          <p:cBhvr>
                                            <p:cTn id="61" dur="1" fill="hold">
                                              <p:stCondLst>
                                                <p:cond delay="0"/>
                                              </p:stCondLst>
                                            </p:cTn>
                                            <p:tgtEl>
                                              <p:spTgt spid="225"/>
                                            </p:tgtEl>
                                            <p:attrNameLst>
                                              <p:attrName>style.visibility</p:attrName>
                                            </p:attrNameLst>
                                          </p:cBhvr>
                                          <p:to>
                                            <p:strVal val="visible"/>
                                          </p:to>
                                        </p:set>
                                        <p:animEffect transition="in" filter="wipe(left)">
                                          <p:cBhvr>
                                            <p:cTn id="62" dur="500"/>
                                            <p:tgtEl>
                                              <p:spTgt spid="225"/>
                                            </p:tgtEl>
                                          </p:cBhvr>
                                        </p:animEffect>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223"/>
                                            </p:tgtEl>
                                            <p:attrNameLst>
                                              <p:attrName>style.visibility</p:attrName>
                                            </p:attrNameLst>
                                          </p:cBhvr>
                                          <p:to>
                                            <p:strVal val="visible"/>
                                          </p:to>
                                        </p:set>
                                        <p:animEffect transition="in" filter="fade">
                                          <p:cBhvr>
                                            <p:cTn id="66" dur="400"/>
                                            <p:tgtEl>
                                              <p:spTgt spid="223"/>
                                            </p:tgtEl>
                                          </p:cBhvr>
                                        </p:animEffect>
                                        <p:anim calcmode="lin" valueType="num">
                                          <p:cBhvr>
                                            <p:cTn id="67" dur="400" fill="hold"/>
                                            <p:tgtEl>
                                              <p:spTgt spid="223"/>
                                            </p:tgtEl>
                                            <p:attrNameLst>
                                              <p:attrName>ppt_x</p:attrName>
                                            </p:attrNameLst>
                                          </p:cBhvr>
                                          <p:tavLst>
                                            <p:tav tm="0">
                                              <p:val>
                                                <p:strVal val="#ppt_x"/>
                                              </p:val>
                                            </p:tav>
                                            <p:tav tm="100000">
                                              <p:val>
                                                <p:strVal val="#ppt_x"/>
                                              </p:val>
                                            </p:tav>
                                          </p:tavLst>
                                        </p:anim>
                                        <p:anim calcmode="lin" valueType="num">
                                          <p:cBhvr>
                                            <p:cTn id="68" dur="400" fill="hold"/>
                                            <p:tgtEl>
                                              <p:spTgt spid="223"/>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224"/>
                                            </p:tgtEl>
                                            <p:attrNameLst>
                                              <p:attrName>style.visibility</p:attrName>
                                            </p:attrNameLst>
                                          </p:cBhvr>
                                          <p:to>
                                            <p:strVal val="visible"/>
                                          </p:to>
                                        </p:set>
                                        <p:animEffect transition="in" filter="fade">
                                          <p:cBhvr>
                                            <p:cTn id="71" dur="400"/>
                                            <p:tgtEl>
                                              <p:spTgt spid="224"/>
                                            </p:tgtEl>
                                          </p:cBhvr>
                                        </p:animEffect>
                                        <p:anim calcmode="lin" valueType="num">
                                          <p:cBhvr>
                                            <p:cTn id="72" dur="400" fill="hold"/>
                                            <p:tgtEl>
                                              <p:spTgt spid="224"/>
                                            </p:tgtEl>
                                            <p:attrNameLst>
                                              <p:attrName>ppt_x</p:attrName>
                                            </p:attrNameLst>
                                          </p:cBhvr>
                                          <p:tavLst>
                                            <p:tav tm="0">
                                              <p:val>
                                                <p:strVal val="#ppt_x"/>
                                              </p:val>
                                            </p:tav>
                                            <p:tav tm="100000">
                                              <p:val>
                                                <p:strVal val="#ppt_x"/>
                                              </p:val>
                                            </p:tav>
                                          </p:tavLst>
                                        </p:anim>
                                        <p:anim calcmode="lin" valueType="num">
                                          <p:cBhvr>
                                            <p:cTn id="73" dur="400" fill="hold"/>
                                            <p:tgtEl>
                                              <p:spTgt spid="224"/>
                                            </p:tgtEl>
                                            <p:attrNameLst>
                                              <p:attrName>ppt_y</p:attrName>
                                            </p:attrNameLst>
                                          </p:cBhvr>
                                          <p:tavLst>
                                            <p:tav tm="0">
                                              <p:val>
                                                <p:strVal val="#ppt_y-.1"/>
                                              </p:val>
                                            </p:tav>
                                            <p:tav tm="100000">
                                              <p:val>
                                                <p:strVal val="#ppt_y"/>
                                              </p:val>
                                            </p:tav>
                                          </p:tavLst>
                                        </p:anim>
                                      </p:childTnLst>
                                    </p:cTn>
                                  </p:par>
                                </p:childTnLst>
                              </p:cTn>
                            </p:par>
                            <p:par>
                              <p:cTn id="74" fill="hold">
                                <p:stCondLst>
                                  <p:cond delay="4000"/>
                                </p:stCondLst>
                                <p:childTnLst>
                                  <p:par>
                                    <p:cTn id="75" presetID="22" presetClass="entr" presetSubtype="8" fill="hold" nodeType="afterEffect">
                                      <p:stCondLst>
                                        <p:cond delay="0"/>
                                      </p:stCondLst>
                                      <p:childTnLst>
                                        <p:set>
                                          <p:cBhvr>
                                            <p:cTn id="76" dur="1" fill="hold">
                                              <p:stCondLst>
                                                <p:cond delay="0"/>
                                              </p:stCondLst>
                                            </p:cTn>
                                            <p:tgtEl>
                                              <p:spTgt spid="260"/>
                                            </p:tgtEl>
                                            <p:attrNameLst>
                                              <p:attrName>style.visibility</p:attrName>
                                            </p:attrNameLst>
                                          </p:cBhvr>
                                          <p:to>
                                            <p:strVal val="visible"/>
                                          </p:to>
                                        </p:set>
                                        <p:animEffect transition="in" filter="wipe(left)">
                                          <p:cBhvr>
                                            <p:cTn id="77" dur="500"/>
                                            <p:tgtEl>
                                              <p:spTgt spid="260"/>
                                            </p:tgtEl>
                                          </p:cBhvr>
                                        </p:animEffect>
                                      </p:childTnLst>
                                    </p:cTn>
                                  </p:par>
                                </p:childTnLst>
                              </p:cTn>
                            </p:par>
                            <p:par>
                              <p:cTn id="78" fill="hold">
                                <p:stCondLst>
                                  <p:cond delay="4500"/>
                                </p:stCondLst>
                                <p:childTnLst>
                                  <p:par>
                                    <p:cTn id="79" presetID="42" presetClass="entr" presetSubtype="0" fill="hold" grpId="0" nodeType="afterEffect">
                                      <p:stCondLst>
                                        <p:cond delay="0"/>
                                      </p:stCondLst>
                                      <p:childTnLst>
                                        <p:set>
                                          <p:cBhvr>
                                            <p:cTn id="80" dur="1" fill="hold">
                                              <p:stCondLst>
                                                <p:cond delay="0"/>
                                              </p:stCondLst>
                                            </p:cTn>
                                            <p:tgtEl>
                                              <p:spTgt spid="226"/>
                                            </p:tgtEl>
                                            <p:attrNameLst>
                                              <p:attrName>style.visibility</p:attrName>
                                            </p:attrNameLst>
                                          </p:cBhvr>
                                          <p:to>
                                            <p:strVal val="visible"/>
                                          </p:to>
                                        </p:set>
                                        <p:animEffect transition="in" filter="fade">
                                          <p:cBhvr>
                                            <p:cTn id="81" dur="400"/>
                                            <p:tgtEl>
                                              <p:spTgt spid="226"/>
                                            </p:tgtEl>
                                          </p:cBhvr>
                                        </p:animEffect>
                                        <p:anim calcmode="lin" valueType="num">
                                          <p:cBhvr>
                                            <p:cTn id="82" dur="400" fill="hold"/>
                                            <p:tgtEl>
                                              <p:spTgt spid="226"/>
                                            </p:tgtEl>
                                            <p:attrNameLst>
                                              <p:attrName>ppt_x</p:attrName>
                                            </p:attrNameLst>
                                          </p:cBhvr>
                                          <p:tavLst>
                                            <p:tav tm="0">
                                              <p:val>
                                                <p:strVal val="#ppt_x"/>
                                              </p:val>
                                            </p:tav>
                                            <p:tav tm="100000">
                                              <p:val>
                                                <p:strVal val="#ppt_x"/>
                                              </p:val>
                                            </p:tav>
                                          </p:tavLst>
                                        </p:anim>
                                        <p:anim calcmode="lin" valueType="num">
                                          <p:cBhvr>
                                            <p:cTn id="83" dur="400" fill="hold"/>
                                            <p:tgtEl>
                                              <p:spTgt spid="226"/>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227"/>
                                            </p:tgtEl>
                                            <p:attrNameLst>
                                              <p:attrName>style.visibility</p:attrName>
                                            </p:attrNameLst>
                                          </p:cBhvr>
                                          <p:to>
                                            <p:strVal val="visible"/>
                                          </p:to>
                                        </p:set>
                                        <p:animEffect transition="in" filter="fade">
                                          <p:cBhvr>
                                            <p:cTn id="86" dur="400"/>
                                            <p:tgtEl>
                                              <p:spTgt spid="227"/>
                                            </p:tgtEl>
                                          </p:cBhvr>
                                        </p:animEffect>
                                        <p:anim calcmode="lin" valueType="num">
                                          <p:cBhvr>
                                            <p:cTn id="87" dur="400" fill="hold"/>
                                            <p:tgtEl>
                                              <p:spTgt spid="227"/>
                                            </p:tgtEl>
                                            <p:attrNameLst>
                                              <p:attrName>ppt_x</p:attrName>
                                            </p:attrNameLst>
                                          </p:cBhvr>
                                          <p:tavLst>
                                            <p:tav tm="0">
                                              <p:val>
                                                <p:strVal val="#ppt_x"/>
                                              </p:val>
                                            </p:tav>
                                            <p:tav tm="100000">
                                              <p:val>
                                                <p:strVal val="#ppt_x"/>
                                              </p:val>
                                            </p:tav>
                                          </p:tavLst>
                                        </p:anim>
                                        <p:anim calcmode="lin" valueType="num">
                                          <p:cBhvr>
                                            <p:cTn id="88" dur="400" fill="hold"/>
                                            <p:tgtEl>
                                              <p:spTgt spid="2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animBg="1"/>
          <p:bldP spid="218" grpId="0"/>
          <p:bldP spid="219" grpId="0"/>
          <p:bldP spid="221" grpId="0"/>
          <p:bldP spid="222" grpId="0"/>
          <p:bldP spid="223" grpId="0"/>
          <p:bldP spid="224" grpId="0"/>
          <p:bldP spid="226" grpId="0"/>
          <p:bldP spid="2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additive="base">
                                            <p:cTn id="7" dur="400"/>
                                            <p:tgtEl>
                                              <p:spTgt spid="155"/>
                                            </p:tgtEl>
                                            <p:attrNameLst>
                                              <p:attrName>ppt_y</p:attrName>
                                            </p:attrNameLst>
                                          </p:cBhvr>
                                          <p:tavLst>
                                            <p:tav tm="0">
                                              <p:val>
                                                <p:strVal val="#ppt_y+#ppt_h*1.125000"/>
                                              </p:val>
                                            </p:tav>
                                            <p:tav tm="100000">
                                              <p:val>
                                                <p:strVal val="#ppt_y"/>
                                              </p:val>
                                            </p:tav>
                                          </p:tavLst>
                                        </p:anim>
                                        <p:animEffect transition="in" filter="wipe(up)">
                                          <p:cBhvr>
                                            <p:cTn id="8" dur="400"/>
                                            <p:tgtEl>
                                              <p:spTgt spid="155"/>
                                            </p:tgtEl>
                                          </p:cBhvr>
                                        </p:animEffect>
                                      </p:childTnLst>
                                    </p:cTn>
                                  </p:par>
                                  <p:par>
                                    <p:cTn id="9" presetID="6" presetClass="entr" presetSubtype="32" fill="hold" grpId="0" nodeType="withEffect">
                                      <p:stCondLst>
                                        <p:cond delay="200"/>
                                      </p:stCondLst>
                                      <p:childTnLst>
                                        <p:set>
                                          <p:cBhvr>
                                            <p:cTn id="10" dur="1" fill="hold">
                                              <p:stCondLst>
                                                <p:cond delay="0"/>
                                              </p:stCondLst>
                                            </p:cTn>
                                            <p:tgtEl>
                                              <p:spTgt spid="154"/>
                                            </p:tgtEl>
                                            <p:attrNameLst>
                                              <p:attrName>style.visibility</p:attrName>
                                            </p:attrNameLst>
                                          </p:cBhvr>
                                          <p:to>
                                            <p:strVal val="visible"/>
                                          </p:to>
                                        </p:set>
                                        <p:animEffect transition="in" filter="circle(out)">
                                          <p:cBhvr>
                                            <p:cTn id="11" dur="300"/>
                                            <p:tgtEl>
                                              <p:spTgt spid="154"/>
                                            </p:tgtEl>
                                          </p:cBhvr>
                                        </p:animEffect>
                                      </p:childTnLst>
                                    </p:cTn>
                                  </p:par>
                                </p:childTnLst>
                              </p:cTn>
                            </p:par>
                            <p:par>
                              <p:cTn id="12" fill="hold">
                                <p:stCondLst>
                                  <p:cond delay="500"/>
                                </p:stCondLst>
                                <p:childTnLst>
                                  <p:par>
                                    <p:cTn id="13" presetID="2" presetClass="entr" presetSubtype="9" fill="hold" nodeType="afterEffect">
                                      <p:stCondLst>
                                        <p:cond delay="0"/>
                                      </p:stCondLst>
                                      <p:childTnLst>
                                        <p:set>
                                          <p:cBhvr>
                                            <p:cTn id="14" dur="1" fill="hold">
                                              <p:stCondLst>
                                                <p:cond delay="0"/>
                                              </p:stCondLst>
                                            </p:cTn>
                                            <p:tgtEl>
                                              <p:spTgt spid="228"/>
                                            </p:tgtEl>
                                            <p:attrNameLst>
                                              <p:attrName>style.visibility</p:attrName>
                                            </p:attrNameLst>
                                          </p:cBhvr>
                                          <p:to>
                                            <p:strVal val="visible"/>
                                          </p:to>
                                        </p:set>
                                        <p:anim calcmode="lin" valueType="num">
                                          <p:cBhvr additive="base">
                                            <p:cTn id="15" dur="500" fill="hold"/>
                                            <p:tgtEl>
                                              <p:spTgt spid="228"/>
                                            </p:tgtEl>
                                            <p:attrNameLst>
                                              <p:attrName>ppt_x</p:attrName>
                                            </p:attrNameLst>
                                          </p:cBhvr>
                                          <p:tavLst>
                                            <p:tav tm="0">
                                              <p:val>
                                                <p:strVal val="0-#ppt_w/2"/>
                                              </p:val>
                                            </p:tav>
                                            <p:tav tm="100000">
                                              <p:val>
                                                <p:strVal val="#ppt_x"/>
                                              </p:val>
                                            </p:tav>
                                          </p:tavLst>
                                        </p:anim>
                                        <p:anim calcmode="lin" valueType="num">
                                          <p:cBhvr additive="base">
                                            <p:cTn id="16" dur="500" fill="hold"/>
                                            <p:tgtEl>
                                              <p:spTgt spid="228"/>
                                            </p:tgtEl>
                                            <p:attrNameLst>
                                              <p:attrName>ppt_y</p:attrName>
                                            </p:attrNameLst>
                                          </p:cBhvr>
                                          <p:tavLst>
                                            <p:tav tm="0">
                                              <p:val>
                                                <p:strVal val="0-#ppt_h/2"/>
                                              </p:val>
                                            </p:tav>
                                            <p:tav tm="100000">
                                              <p:val>
                                                <p:strVal val="#ppt_y"/>
                                              </p:val>
                                            </p:tav>
                                          </p:tavLst>
                                        </p:anim>
                                      </p:childTnLst>
                                    </p:cTn>
                                  </p:par>
                                  <p:par>
                                    <p:cTn id="17" presetID="2" presetClass="entr" presetSubtype="3" fill="hold" nodeType="withEffect">
                                      <p:stCondLst>
                                        <p:cond delay="200"/>
                                      </p:stCondLst>
                                      <p:childTnLst>
                                        <p:set>
                                          <p:cBhvr>
                                            <p:cTn id="18" dur="1" fill="hold">
                                              <p:stCondLst>
                                                <p:cond delay="0"/>
                                              </p:stCondLst>
                                            </p:cTn>
                                            <p:tgtEl>
                                              <p:spTgt spid="236"/>
                                            </p:tgtEl>
                                            <p:attrNameLst>
                                              <p:attrName>style.visibility</p:attrName>
                                            </p:attrNameLst>
                                          </p:cBhvr>
                                          <p:to>
                                            <p:strVal val="visible"/>
                                          </p:to>
                                        </p:set>
                                        <p:anim calcmode="lin" valueType="num">
                                          <p:cBhvr additive="base">
                                            <p:cTn id="19" dur="500" fill="hold"/>
                                            <p:tgtEl>
                                              <p:spTgt spid="236"/>
                                            </p:tgtEl>
                                            <p:attrNameLst>
                                              <p:attrName>ppt_x</p:attrName>
                                            </p:attrNameLst>
                                          </p:cBhvr>
                                          <p:tavLst>
                                            <p:tav tm="0">
                                              <p:val>
                                                <p:strVal val="1+#ppt_w/2"/>
                                              </p:val>
                                            </p:tav>
                                            <p:tav tm="100000">
                                              <p:val>
                                                <p:strVal val="#ppt_x"/>
                                              </p:val>
                                            </p:tav>
                                          </p:tavLst>
                                        </p:anim>
                                        <p:anim calcmode="lin" valueType="num">
                                          <p:cBhvr additive="base">
                                            <p:cTn id="20" dur="500" fill="hold"/>
                                            <p:tgtEl>
                                              <p:spTgt spid="236"/>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stCondLst>
                                        <p:cond delay="500"/>
                                      </p:stCondLst>
                                      <p:childTnLst>
                                        <p:set>
                                          <p:cBhvr>
                                            <p:cTn id="22" dur="1" fill="hold">
                                              <p:stCondLst>
                                                <p:cond delay="0"/>
                                              </p:stCondLst>
                                            </p:cTn>
                                            <p:tgtEl>
                                              <p:spTgt spid="244"/>
                                            </p:tgtEl>
                                            <p:attrNameLst>
                                              <p:attrName>style.visibility</p:attrName>
                                            </p:attrNameLst>
                                          </p:cBhvr>
                                          <p:to>
                                            <p:strVal val="visible"/>
                                          </p:to>
                                        </p:set>
                                        <p:anim calcmode="lin" valueType="num">
                                          <p:cBhvr additive="base">
                                            <p:cTn id="23" dur="500" fill="hold"/>
                                            <p:tgtEl>
                                              <p:spTgt spid="244"/>
                                            </p:tgtEl>
                                            <p:attrNameLst>
                                              <p:attrName>ppt_x</p:attrName>
                                            </p:attrNameLst>
                                          </p:cBhvr>
                                          <p:tavLst>
                                            <p:tav tm="0">
                                              <p:val>
                                                <p:strVal val="0-#ppt_w/2"/>
                                              </p:val>
                                            </p:tav>
                                            <p:tav tm="100000">
                                              <p:val>
                                                <p:strVal val="#ppt_x"/>
                                              </p:val>
                                            </p:tav>
                                          </p:tavLst>
                                        </p:anim>
                                        <p:anim calcmode="lin" valueType="num">
                                          <p:cBhvr additive="base">
                                            <p:cTn id="24" dur="500" fill="hold"/>
                                            <p:tgtEl>
                                              <p:spTgt spid="244"/>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900"/>
                                      </p:stCondLst>
                                      <p:childTnLst>
                                        <p:set>
                                          <p:cBhvr>
                                            <p:cTn id="26" dur="1" fill="hold">
                                              <p:stCondLst>
                                                <p:cond delay="0"/>
                                              </p:stCondLst>
                                            </p:cTn>
                                            <p:tgtEl>
                                              <p:spTgt spid="252"/>
                                            </p:tgtEl>
                                            <p:attrNameLst>
                                              <p:attrName>style.visibility</p:attrName>
                                            </p:attrNameLst>
                                          </p:cBhvr>
                                          <p:to>
                                            <p:strVal val="visible"/>
                                          </p:to>
                                        </p:set>
                                        <p:anim calcmode="lin" valueType="num">
                                          <p:cBhvr additive="base">
                                            <p:cTn id="27" dur="500" fill="hold"/>
                                            <p:tgtEl>
                                              <p:spTgt spid="252"/>
                                            </p:tgtEl>
                                            <p:attrNameLst>
                                              <p:attrName>ppt_x</p:attrName>
                                            </p:attrNameLst>
                                          </p:cBhvr>
                                          <p:tavLst>
                                            <p:tav tm="0">
                                              <p:val>
                                                <p:strVal val="1+#ppt_w/2"/>
                                              </p:val>
                                            </p:tav>
                                            <p:tav tm="100000">
                                              <p:val>
                                                <p:strVal val="#ppt_x"/>
                                              </p:val>
                                            </p:tav>
                                          </p:tavLst>
                                        </p:anim>
                                        <p:anim calcmode="lin" valueType="num">
                                          <p:cBhvr additive="base">
                                            <p:cTn id="28" dur="500" fill="hold"/>
                                            <p:tgtEl>
                                              <p:spTgt spid="252"/>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2" presetClass="entr" presetSubtype="2" fill="hold" nodeType="afterEffect">
                                      <p:stCondLst>
                                        <p:cond delay="0"/>
                                      </p:stCondLst>
                                      <p:childTnLst>
                                        <p:set>
                                          <p:cBhvr>
                                            <p:cTn id="31" dur="1" fill="hold">
                                              <p:stCondLst>
                                                <p:cond delay="0"/>
                                              </p:stCondLst>
                                            </p:cTn>
                                            <p:tgtEl>
                                              <p:spTgt spid="220"/>
                                            </p:tgtEl>
                                            <p:attrNameLst>
                                              <p:attrName>style.visibility</p:attrName>
                                            </p:attrNameLst>
                                          </p:cBhvr>
                                          <p:to>
                                            <p:strVal val="visible"/>
                                          </p:to>
                                        </p:set>
                                        <p:animEffect transition="in" filter="wipe(right)">
                                          <p:cBhvr>
                                            <p:cTn id="32" dur="500"/>
                                            <p:tgtEl>
                                              <p:spTgt spid="220"/>
                                            </p:tgtEl>
                                          </p:cBhvr>
                                        </p:animEffect>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218"/>
                                            </p:tgtEl>
                                            <p:attrNameLst>
                                              <p:attrName>style.visibility</p:attrName>
                                            </p:attrNameLst>
                                          </p:cBhvr>
                                          <p:to>
                                            <p:strVal val="visible"/>
                                          </p:to>
                                        </p:set>
                                        <p:animEffect transition="in" filter="fade">
                                          <p:cBhvr>
                                            <p:cTn id="36" dur="400"/>
                                            <p:tgtEl>
                                              <p:spTgt spid="218"/>
                                            </p:tgtEl>
                                          </p:cBhvr>
                                        </p:animEffect>
                                        <p:anim calcmode="lin" valueType="num">
                                          <p:cBhvr>
                                            <p:cTn id="37" dur="400" fill="hold"/>
                                            <p:tgtEl>
                                              <p:spTgt spid="218"/>
                                            </p:tgtEl>
                                            <p:attrNameLst>
                                              <p:attrName>ppt_x</p:attrName>
                                            </p:attrNameLst>
                                          </p:cBhvr>
                                          <p:tavLst>
                                            <p:tav tm="0">
                                              <p:val>
                                                <p:strVal val="#ppt_x"/>
                                              </p:val>
                                            </p:tav>
                                            <p:tav tm="100000">
                                              <p:val>
                                                <p:strVal val="#ppt_x"/>
                                              </p:val>
                                            </p:tav>
                                          </p:tavLst>
                                        </p:anim>
                                        <p:anim calcmode="lin" valueType="num">
                                          <p:cBhvr>
                                            <p:cTn id="38" dur="400" fill="hold"/>
                                            <p:tgtEl>
                                              <p:spTgt spid="21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219"/>
                                            </p:tgtEl>
                                            <p:attrNameLst>
                                              <p:attrName>style.visibility</p:attrName>
                                            </p:attrNameLst>
                                          </p:cBhvr>
                                          <p:to>
                                            <p:strVal val="visible"/>
                                          </p:to>
                                        </p:set>
                                        <p:animEffect transition="in" filter="fade">
                                          <p:cBhvr>
                                            <p:cTn id="41" dur="400"/>
                                            <p:tgtEl>
                                              <p:spTgt spid="219"/>
                                            </p:tgtEl>
                                          </p:cBhvr>
                                        </p:animEffect>
                                        <p:anim calcmode="lin" valueType="num">
                                          <p:cBhvr>
                                            <p:cTn id="42" dur="400" fill="hold"/>
                                            <p:tgtEl>
                                              <p:spTgt spid="219"/>
                                            </p:tgtEl>
                                            <p:attrNameLst>
                                              <p:attrName>ppt_x</p:attrName>
                                            </p:attrNameLst>
                                          </p:cBhvr>
                                          <p:tavLst>
                                            <p:tav tm="0">
                                              <p:val>
                                                <p:strVal val="#ppt_x"/>
                                              </p:val>
                                            </p:tav>
                                            <p:tav tm="100000">
                                              <p:val>
                                                <p:strVal val="#ppt_x"/>
                                              </p:val>
                                            </p:tav>
                                          </p:tavLst>
                                        </p:anim>
                                        <p:anim calcmode="lin" valueType="num">
                                          <p:cBhvr>
                                            <p:cTn id="43" dur="400" fill="hold"/>
                                            <p:tgtEl>
                                              <p:spTgt spid="219"/>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261"/>
                                            </p:tgtEl>
                                            <p:attrNameLst>
                                              <p:attrName>style.visibility</p:attrName>
                                            </p:attrNameLst>
                                          </p:cBhvr>
                                          <p:to>
                                            <p:strVal val="visible"/>
                                          </p:to>
                                        </p:set>
                                        <p:animEffect transition="in" filter="wipe(right)">
                                          <p:cBhvr>
                                            <p:cTn id="47" dur="500"/>
                                            <p:tgtEl>
                                              <p:spTgt spid="261"/>
                                            </p:tgtEl>
                                          </p:cBhvr>
                                        </p:animEffect>
                                      </p:childTnLst>
                                    </p:cTn>
                                  </p:par>
                                </p:childTnLst>
                              </p:cTn>
                            </p:par>
                            <p:par>
                              <p:cTn id="48" fill="hold">
                                <p:stCondLst>
                                  <p:cond delay="2500"/>
                                </p:stCondLst>
                                <p:childTnLst>
                                  <p:par>
                                    <p:cTn id="49" presetID="42" presetClass="entr" presetSubtype="0" fill="hold" grpId="0" nodeType="afterEffect">
                                      <p:stCondLst>
                                        <p:cond delay="0"/>
                                      </p:stCondLst>
                                      <p:childTnLst>
                                        <p:set>
                                          <p:cBhvr>
                                            <p:cTn id="50" dur="1" fill="hold">
                                              <p:stCondLst>
                                                <p:cond delay="0"/>
                                              </p:stCondLst>
                                            </p:cTn>
                                            <p:tgtEl>
                                              <p:spTgt spid="221"/>
                                            </p:tgtEl>
                                            <p:attrNameLst>
                                              <p:attrName>style.visibility</p:attrName>
                                            </p:attrNameLst>
                                          </p:cBhvr>
                                          <p:to>
                                            <p:strVal val="visible"/>
                                          </p:to>
                                        </p:set>
                                        <p:animEffect transition="in" filter="fade">
                                          <p:cBhvr>
                                            <p:cTn id="51" dur="400"/>
                                            <p:tgtEl>
                                              <p:spTgt spid="221"/>
                                            </p:tgtEl>
                                          </p:cBhvr>
                                        </p:animEffect>
                                        <p:anim calcmode="lin" valueType="num">
                                          <p:cBhvr>
                                            <p:cTn id="52" dur="400" fill="hold"/>
                                            <p:tgtEl>
                                              <p:spTgt spid="221"/>
                                            </p:tgtEl>
                                            <p:attrNameLst>
                                              <p:attrName>ppt_x</p:attrName>
                                            </p:attrNameLst>
                                          </p:cBhvr>
                                          <p:tavLst>
                                            <p:tav tm="0">
                                              <p:val>
                                                <p:strVal val="#ppt_x"/>
                                              </p:val>
                                            </p:tav>
                                            <p:tav tm="100000">
                                              <p:val>
                                                <p:strVal val="#ppt_x"/>
                                              </p:val>
                                            </p:tav>
                                          </p:tavLst>
                                        </p:anim>
                                        <p:anim calcmode="lin" valueType="num">
                                          <p:cBhvr>
                                            <p:cTn id="53" dur="400" fill="hold"/>
                                            <p:tgtEl>
                                              <p:spTgt spid="22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222"/>
                                            </p:tgtEl>
                                            <p:attrNameLst>
                                              <p:attrName>style.visibility</p:attrName>
                                            </p:attrNameLst>
                                          </p:cBhvr>
                                          <p:to>
                                            <p:strVal val="visible"/>
                                          </p:to>
                                        </p:set>
                                        <p:animEffect transition="in" filter="fade">
                                          <p:cBhvr>
                                            <p:cTn id="56" dur="400"/>
                                            <p:tgtEl>
                                              <p:spTgt spid="222"/>
                                            </p:tgtEl>
                                          </p:cBhvr>
                                        </p:animEffect>
                                        <p:anim calcmode="lin" valueType="num">
                                          <p:cBhvr>
                                            <p:cTn id="57" dur="400" fill="hold"/>
                                            <p:tgtEl>
                                              <p:spTgt spid="222"/>
                                            </p:tgtEl>
                                            <p:attrNameLst>
                                              <p:attrName>ppt_x</p:attrName>
                                            </p:attrNameLst>
                                          </p:cBhvr>
                                          <p:tavLst>
                                            <p:tav tm="0">
                                              <p:val>
                                                <p:strVal val="#ppt_x"/>
                                              </p:val>
                                            </p:tav>
                                            <p:tav tm="100000">
                                              <p:val>
                                                <p:strVal val="#ppt_x"/>
                                              </p:val>
                                            </p:tav>
                                          </p:tavLst>
                                        </p:anim>
                                        <p:anim calcmode="lin" valueType="num">
                                          <p:cBhvr>
                                            <p:cTn id="58" dur="400" fill="hold"/>
                                            <p:tgtEl>
                                              <p:spTgt spid="222"/>
                                            </p:tgtEl>
                                            <p:attrNameLst>
                                              <p:attrName>ppt_y</p:attrName>
                                            </p:attrNameLst>
                                          </p:cBhvr>
                                          <p:tavLst>
                                            <p:tav tm="0">
                                              <p:val>
                                                <p:strVal val="#ppt_y-.1"/>
                                              </p:val>
                                            </p:tav>
                                            <p:tav tm="100000">
                                              <p:val>
                                                <p:strVal val="#ppt_y"/>
                                              </p:val>
                                            </p:tav>
                                          </p:tavLst>
                                        </p:anim>
                                      </p:childTnLst>
                                    </p:cTn>
                                  </p:par>
                                </p:childTnLst>
                              </p:cTn>
                            </p:par>
                            <p:par>
                              <p:cTn id="59" fill="hold">
                                <p:stCondLst>
                                  <p:cond delay="3000"/>
                                </p:stCondLst>
                                <p:childTnLst>
                                  <p:par>
                                    <p:cTn id="60" presetID="22" presetClass="entr" presetSubtype="8" fill="hold" nodeType="afterEffect">
                                      <p:stCondLst>
                                        <p:cond delay="0"/>
                                      </p:stCondLst>
                                      <p:childTnLst>
                                        <p:set>
                                          <p:cBhvr>
                                            <p:cTn id="61" dur="1" fill="hold">
                                              <p:stCondLst>
                                                <p:cond delay="0"/>
                                              </p:stCondLst>
                                            </p:cTn>
                                            <p:tgtEl>
                                              <p:spTgt spid="225"/>
                                            </p:tgtEl>
                                            <p:attrNameLst>
                                              <p:attrName>style.visibility</p:attrName>
                                            </p:attrNameLst>
                                          </p:cBhvr>
                                          <p:to>
                                            <p:strVal val="visible"/>
                                          </p:to>
                                        </p:set>
                                        <p:animEffect transition="in" filter="wipe(left)">
                                          <p:cBhvr>
                                            <p:cTn id="62" dur="500"/>
                                            <p:tgtEl>
                                              <p:spTgt spid="225"/>
                                            </p:tgtEl>
                                          </p:cBhvr>
                                        </p:animEffect>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223"/>
                                            </p:tgtEl>
                                            <p:attrNameLst>
                                              <p:attrName>style.visibility</p:attrName>
                                            </p:attrNameLst>
                                          </p:cBhvr>
                                          <p:to>
                                            <p:strVal val="visible"/>
                                          </p:to>
                                        </p:set>
                                        <p:animEffect transition="in" filter="fade">
                                          <p:cBhvr>
                                            <p:cTn id="66" dur="400"/>
                                            <p:tgtEl>
                                              <p:spTgt spid="223"/>
                                            </p:tgtEl>
                                          </p:cBhvr>
                                        </p:animEffect>
                                        <p:anim calcmode="lin" valueType="num">
                                          <p:cBhvr>
                                            <p:cTn id="67" dur="400" fill="hold"/>
                                            <p:tgtEl>
                                              <p:spTgt spid="223"/>
                                            </p:tgtEl>
                                            <p:attrNameLst>
                                              <p:attrName>ppt_x</p:attrName>
                                            </p:attrNameLst>
                                          </p:cBhvr>
                                          <p:tavLst>
                                            <p:tav tm="0">
                                              <p:val>
                                                <p:strVal val="#ppt_x"/>
                                              </p:val>
                                            </p:tav>
                                            <p:tav tm="100000">
                                              <p:val>
                                                <p:strVal val="#ppt_x"/>
                                              </p:val>
                                            </p:tav>
                                          </p:tavLst>
                                        </p:anim>
                                        <p:anim calcmode="lin" valueType="num">
                                          <p:cBhvr>
                                            <p:cTn id="68" dur="400" fill="hold"/>
                                            <p:tgtEl>
                                              <p:spTgt spid="223"/>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224"/>
                                            </p:tgtEl>
                                            <p:attrNameLst>
                                              <p:attrName>style.visibility</p:attrName>
                                            </p:attrNameLst>
                                          </p:cBhvr>
                                          <p:to>
                                            <p:strVal val="visible"/>
                                          </p:to>
                                        </p:set>
                                        <p:animEffect transition="in" filter="fade">
                                          <p:cBhvr>
                                            <p:cTn id="71" dur="400"/>
                                            <p:tgtEl>
                                              <p:spTgt spid="224"/>
                                            </p:tgtEl>
                                          </p:cBhvr>
                                        </p:animEffect>
                                        <p:anim calcmode="lin" valueType="num">
                                          <p:cBhvr>
                                            <p:cTn id="72" dur="400" fill="hold"/>
                                            <p:tgtEl>
                                              <p:spTgt spid="224"/>
                                            </p:tgtEl>
                                            <p:attrNameLst>
                                              <p:attrName>ppt_x</p:attrName>
                                            </p:attrNameLst>
                                          </p:cBhvr>
                                          <p:tavLst>
                                            <p:tav tm="0">
                                              <p:val>
                                                <p:strVal val="#ppt_x"/>
                                              </p:val>
                                            </p:tav>
                                            <p:tav tm="100000">
                                              <p:val>
                                                <p:strVal val="#ppt_x"/>
                                              </p:val>
                                            </p:tav>
                                          </p:tavLst>
                                        </p:anim>
                                        <p:anim calcmode="lin" valueType="num">
                                          <p:cBhvr>
                                            <p:cTn id="73" dur="400" fill="hold"/>
                                            <p:tgtEl>
                                              <p:spTgt spid="224"/>
                                            </p:tgtEl>
                                            <p:attrNameLst>
                                              <p:attrName>ppt_y</p:attrName>
                                            </p:attrNameLst>
                                          </p:cBhvr>
                                          <p:tavLst>
                                            <p:tav tm="0">
                                              <p:val>
                                                <p:strVal val="#ppt_y-.1"/>
                                              </p:val>
                                            </p:tav>
                                            <p:tav tm="100000">
                                              <p:val>
                                                <p:strVal val="#ppt_y"/>
                                              </p:val>
                                            </p:tav>
                                          </p:tavLst>
                                        </p:anim>
                                      </p:childTnLst>
                                    </p:cTn>
                                  </p:par>
                                </p:childTnLst>
                              </p:cTn>
                            </p:par>
                            <p:par>
                              <p:cTn id="74" fill="hold">
                                <p:stCondLst>
                                  <p:cond delay="4000"/>
                                </p:stCondLst>
                                <p:childTnLst>
                                  <p:par>
                                    <p:cTn id="75" presetID="22" presetClass="entr" presetSubtype="8" fill="hold" nodeType="afterEffect">
                                      <p:stCondLst>
                                        <p:cond delay="0"/>
                                      </p:stCondLst>
                                      <p:childTnLst>
                                        <p:set>
                                          <p:cBhvr>
                                            <p:cTn id="76" dur="1" fill="hold">
                                              <p:stCondLst>
                                                <p:cond delay="0"/>
                                              </p:stCondLst>
                                            </p:cTn>
                                            <p:tgtEl>
                                              <p:spTgt spid="260"/>
                                            </p:tgtEl>
                                            <p:attrNameLst>
                                              <p:attrName>style.visibility</p:attrName>
                                            </p:attrNameLst>
                                          </p:cBhvr>
                                          <p:to>
                                            <p:strVal val="visible"/>
                                          </p:to>
                                        </p:set>
                                        <p:animEffect transition="in" filter="wipe(left)">
                                          <p:cBhvr>
                                            <p:cTn id="77" dur="500"/>
                                            <p:tgtEl>
                                              <p:spTgt spid="260"/>
                                            </p:tgtEl>
                                          </p:cBhvr>
                                        </p:animEffect>
                                      </p:childTnLst>
                                    </p:cTn>
                                  </p:par>
                                </p:childTnLst>
                              </p:cTn>
                            </p:par>
                            <p:par>
                              <p:cTn id="78" fill="hold">
                                <p:stCondLst>
                                  <p:cond delay="4500"/>
                                </p:stCondLst>
                                <p:childTnLst>
                                  <p:par>
                                    <p:cTn id="79" presetID="42" presetClass="entr" presetSubtype="0" fill="hold" grpId="0" nodeType="afterEffect">
                                      <p:stCondLst>
                                        <p:cond delay="0"/>
                                      </p:stCondLst>
                                      <p:childTnLst>
                                        <p:set>
                                          <p:cBhvr>
                                            <p:cTn id="80" dur="1" fill="hold">
                                              <p:stCondLst>
                                                <p:cond delay="0"/>
                                              </p:stCondLst>
                                            </p:cTn>
                                            <p:tgtEl>
                                              <p:spTgt spid="226"/>
                                            </p:tgtEl>
                                            <p:attrNameLst>
                                              <p:attrName>style.visibility</p:attrName>
                                            </p:attrNameLst>
                                          </p:cBhvr>
                                          <p:to>
                                            <p:strVal val="visible"/>
                                          </p:to>
                                        </p:set>
                                        <p:animEffect transition="in" filter="fade">
                                          <p:cBhvr>
                                            <p:cTn id="81" dur="400"/>
                                            <p:tgtEl>
                                              <p:spTgt spid="226"/>
                                            </p:tgtEl>
                                          </p:cBhvr>
                                        </p:animEffect>
                                        <p:anim calcmode="lin" valueType="num">
                                          <p:cBhvr>
                                            <p:cTn id="82" dur="400" fill="hold"/>
                                            <p:tgtEl>
                                              <p:spTgt spid="226"/>
                                            </p:tgtEl>
                                            <p:attrNameLst>
                                              <p:attrName>ppt_x</p:attrName>
                                            </p:attrNameLst>
                                          </p:cBhvr>
                                          <p:tavLst>
                                            <p:tav tm="0">
                                              <p:val>
                                                <p:strVal val="#ppt_x"/>
                                              </p:val>
                                            </p:tav>
                                            <p:tav tm="100000">
                                              <p:val>
                                                <p:strVal val="#ppt_x"/>
                                              </p:val>
                                            </p:tav>
                                          </p:tavLst>
                                        </p:anim>
                                        <p:anim calcmode="lin" valueType="num">
                                          <p:cBhvr>
                                            <p:cTn id="83" dur="400" fill="hold"/>
                                            <p:tgtEl>
                                              <p:spTgt spid="226"/>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227"/>
                                            </p:tgtEl>
                                            <p:attrNameLst>
                                              <p:attrName>style.visibility</p:attrName>
                                            </p:attrNameLst>
                                          </p:cBhvr>
                                          <p:to>
                                            <p:strVal val="visible"/>
                                          </p:to>
                                        </p:set>
                                        <p:animEffect transition="in" filter="fade">
                                          <p:cBhvr>
                                            <p:cTn id="86" dur="400"/>
                                            <p:tgtEl>
                                              <p:spTgt spid="227"/>
                                            </p:tgtEl>
                                          </p:cBhvr>
                                        </p:animEffect>
                                        <p:anim calcmode="lin" valueType="num">
                                          <p:cBhvr>
                                            <p:cTn id="87" dur="400" fill="hold"/>
                                            <p:tgtEl>
                                              <p:spTgt spid="227"/>
                                            </p:tgtEl>
                                            <p:attrNameLst>
                                              <p:attrName>ppt_x</p:attrName>
                                            </p:attrNameLst>
                                          </p:cBhvr>
                                          <p:tavLst>
                                            <p:tav tm="0">
                                              <p:val>
                                                <p:strVal val="#ppt_x"/>
                                              </p:val>
                                            </p:tav>
                                            <p:tav tm="100000">
                                              <p:val>
                                                <p:strVal val="#ppt_x"/>
                                              </p:val>
                                            </p:tav>
                                          </p:tavLst>
                                        </p:anim>
                                        <p:anim calcmode="lin" valueType="num">
                                          <p:cBhvr>
                                            <p:cTn id="88" dur="400" fill="hold"/>
                                            <p:tgtEl>
                                              <p:spTgt spid="2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animBg="1"/>
          <p:bldP spid="218" grpId="0"/>
          <p:bldP spid="219" grpId="0"/>
          <p:bldP spid="221" grpId="0"/>
          <p:bldP spid="222" grpId="0"/>
          <p:bldP spid="223" grpId="0"/>
          <p:bldP spid="224" grpId="0"/>
          <p:bldP spid="226" grpId="0"/>
          <p:bldP spid="22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155031"/>
            <a:ext cx="12192000" cy="4555957"/>
          </a:xfrm>
          <a:prstGeom prst="rect">
            <a:avLst/>
          </a:prstGeom>
          <a:solidFill>
            <a:schemeClr val="bg1">
              <a:alpha val="84000"/>
            </a:schemeClr>
          </a:solidFill>
          <a:ln w="12700">
            <a:noFill/>
          </a:ln>
          <a:effectLst>
            <a:outerShdw blurRad="254000" dist="228600" dir="2700000" algn="tl" rotWithShape="0">
              <a:prstClr val="black">
                <a:alpha val="19000"/>
              </a:prst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4" name="TextBox 14"/>
          <p:cNvSpPr txBox="1"/>
          <p:nvPr/>
        </p:nvSpPr>
        <p:spPr>
          <a:xfrm>
            <a:off x="247106" y="1633309"/>
            <a:ext cx="5416523" cy="1231094"/>
          </a:xfrm>
          <a:prstGeom prst="rect">
            <a:avLst/>
          </a:prstGeom>
          <a:noFill/>
        </p:spPr>
        <p:txBody>
          <a:bodyPr wrap="none" lIns="121908" tIns="60954" rIns="121908" bIns="60954" rtlCol="0">
            <a:spAutoFit/>
          </a:bodyPr>
          <a:lstStyle/>
          <a:p>
            <a:r>
              <a:rPr lang="en-US" altLang="zh-CN" sz="7200" b="1" dirty="0">
                <a:ln w="19050">
                  <a:noFill/>
                </a:ln>
                <a:solidFill>
                  <a:schemeClr val="bg2"/>
                </a:solidFill>
                <a:latin typeface="微软雅黑" panose="020B0503020204020204" pitchFamily="34" charset="-122"/>
                <a:ea typeface="微软雅黑" panose="020B0503020204020204" pitchFamily="34" charset="-122"/>
              </a:rPr>
              <a:t>CONTENTS</a:t>
            </a:r>
            <a:endParaRPr lang="zh-CN" altLang="en-US" sz="7200" b="1" dirty="0">
              <a:ln w="19050">
                <a:noFill/>
              </a:ln>
              <a:solidFill>
                <a:schemeClr val="bg2"/>
              </a:solidFill>
              <a:latin typeface="微软雅黑" panose="020B0503020204020204" pitchFamily="34" charset="-122"/>
              <a:ea typeface="微软雅黑" panose="020B0503020204020204" pitchFamily="34" charset="-122"/>
            </a:endParaRPr>
          </a:p>
        </p:txBody>
      </p:sp>
      <p:sp>
        <p:nvSpPr>
          <p:cNvPr id="5" name="Rectangle 7"/>
          <p:cNvSpPr/>
          <p:nvPr/>
        </p:nvSpPr>
        <p:spPr bwMode="auto">
          <a:xfrm>
            <a:off x="1903781" y="3186039"/>
            <a:ext cx="4176464" cy="83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b="1" spc="100" dirty="0">
                <a:solidFill>
                  <a:schemeClr val="bg2"/>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b="1" spc="1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r>
              <a:rPr lang="zh-CN" alt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a:t>
            </a:r>
            <a:endParaRPr 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6" name="Rectangle 7"/>
          <p:cNvSpPr/>
          <p:nvPr/>
        </p:nvSpPr>
        <p:spPr bwMode="auto">
          <a:xfrm>
            <a:off x="623392" y="3136204"/>
            <a:ext cx="1296144" cy="93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en-US" altLang="zh-CN" sz="6000" b="1" spc="100" dirty="0">
                <a:solidFill>
                  <a:schemeClr val="bg2"/>
                </a:solidFill>
                <a:latin typeface="微软雅黑" panose="020B0503020204020204" pitchFamily="34" charset="-122"/>
                <a:ea typeface="微软雅黑" panose="020B0503020204020204" pitchFamily="34" charset="-122"/>
                <a:cs typeface="Lato Light" charset="0"/>
                <a:sym typeface="Lato Light" charset="0"/>
              </a:rPr>
              <a:t>01</a:t>
            </a:r>
            <a:endParaRPr lang="en-US" sz="3600" spc="1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 name="Rectangle 7"/>
          <p:cNvSpPr/>
          <p:nvPr/>
        </p:nvSpPr>
        <p:spPr bwMode="auto">
          <a:xfrm>
            <a:off x="1903781" y="4245190"/>
            <a:ext cx="4176464" cy="83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b="1" spc="100" dirty="0">
                <a:solidFill>
                  <a:schemeClr val="bg2"/>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b="1" spc="1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r>
              <a:rPr lang="zh-CN" alt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a:t>
            </a:r>
            <a:endParaRPr 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 name="Rectangle 7"/>
          <p:cNvSpPr/>
          <p:nvPr/>
        </p:nvSpPr>
        <p:spPr bwMode="auto">
          <a:xfrm>
            <a:off x="623392" y="4195355"/>
            <a:ext cx="1296144" cy="93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en-US" altLang="zh-CN" sz="6000" b="1" spc="100" dirty="0">
                <a:solidFill>
                  <a:schemeClr val="bg2"/>
                </a:solidFill>
                <a:latin typeface="微软雅黑" panose="020B0503020204020204" pitchFamily="34" charset="-122"/>
                <a:ea typeface="微软雅黑" panose="020B0503020204020204" pitchFamily="34" charset="-122"/>
                <a:cs typeface="Lato Light" charset="0"/>
                <a:sym typeface="Lato Light" charset="0"/>
              </a:rPr>
              <a:t>02</a:t>
            </a:r>
            <a:endParaRPr lang="en-US" sz="3600" spc="1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 name="Rectangle 7"/>
          <p:cNvSpPr/>
          <p:nvPr/>
        </p:nvSpPr>
        <p:spPr bwMode="auto">
          <a:xfrm>
            <a:off x="7393442" y="3186039"/>
            <a:ext cx="4176464" cy="83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b="1" spc="100" dirty="0">
                <a:solidFill>
                  <a:schemeClr val="accent1"/>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b="1" spc="100" dirty="0">
              <a:solidFill>
                <a:schemeClr val="accent1"/>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r>
              <a:rPr lang="zh-CN" alt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a:t>
            </a:r>
            <a:endParaRPr 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0" name="Rectangle 7"/>
          <p:cNvSpPr/>
          <p:nvPr/>
        </p:nvSpPr>
        <p:spPr bwMode="auto">
          <a:xfrm>
            <a:off x="6113053" y="3136204"/>
            <a:ext cx="1296144" cy="93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en-US" altLang="zh-CN" sz="6000" b="1" spc="100" dirty="0">
                <a:solidFill>
                  <a:schemeClr val="bg2"/>
                </a:solidFill>
                <a:latin typeface="微软雅黑" panose="020B0503020204020204" pitchFamily="34" charset="-122"/>
                <a:ea typeface="微软雅黑" panose="020B0503020204020204" pitchFamily="34" charset="-122"/>
                <a:cs typeface="Lato Light" charset="0"/>
                <a:sym typeface="Lato Light" charset="0"/>
              </a:rPr>
              <a:t>03</a:t>
            </a:r>
            <a:endParaRPr lang="en-US" sz="3600" spc="1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 name="Rectangle 7"/>
          <p:cNvSpPr/>
          <p:nvPr/>
        </p:nvSpPr>
        <p:spPr bwMode="auto">
          <a:xfrm>
            <a:off x="7393442" y="4245190"/>
            <a:ext cx="4176464" cy="83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b="1" spc="100" dirty="0">
                <a:solidFill>
                  <a:schemeClr val="bg2"/>
                </a:solidFill>
                <a:latin typeface="微软雅黑" panose="020B0503020204020204" pitchFamily="34" charset="-122"/>
                <a:ea typeface="微软雅黑" panose="020B0503020204020204" pitchFamily="34" charset="-122"/>
                <a:cs typeface="Lato Light" charset="0"/>
                <a:sym typeface="Lato Light" charset="0"/>
              </a:rPr>
              <a:t>输入标题名称</a:t>
            </a:r>
            <a:endParaRPr lang="en-US" altLang="zh-CN" b="1" spc="1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a:p>
            <a:pPr fontAlgn="base">
              <a:spcBef>
                <a:spcPct val="0"/>
              </a:spcBef>
              <a:spcAft>
                <a:spcPct val="0"/>
              </a:spcAft>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此处添加详细文本描述，建议与标题相关并符合整体语言风格，语言描述尽量简活生活</a:t>
            </a:r>
            <a:r>
              <a:rPr lang="zh-CN" alt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a:t>
            </a:r>
            <a:endParaRPr lang="en-US" sz="1050" spc="1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2" name="Rectangle 7"/>
          <p:cNvSpPr/>
          <p:nvPr/>
        </p:nvSpPr>
        <p:spPr bwMode="auto">
          <a:xfrm>
            <a:off x="6113053" y="4195355"/>
            <a:ext cx="1296144" cy="933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spcBef>
                <a:spcPct val="0"/>
              </a:spcBef>
              <a:spcAft>
                <a:spcPct val="0"/>
              </a:spcAft>
            </a:pPr>
            <a:r>
              <a:rPr lang="en-US" altLang="zh-CN" sz="6000" b="1" spc="100" dirty="0">
                <a:solidFill>
                  <a:schemeClr val="bg2"/>
                </a:solidFill>
                <a:latin typeface="微软雅黑" panose="020B0503020204020204" pitchFamily="34" charset="-122"/>
                <a:ea typeface="微软雅黑" panose="020B0503020204020204" pitchFamily="34" charset="-122"/>
                <a:cs typeface="Lato Light" charset="0"/>
                <a:sym typeface="Lato Light" charset="0"/>
              </a:rPr>
              <a:t>04</a:t>
            </a:r>
            <a:endParaRPr lang="en-US" sz="3600" spc="100" dirty="0">
              <a:solidFill>
                <a:schemeClr val="bg2"/>
              </a:solidFill>
              <a:latin typeface="微软雅黑" panose="020B0503020204020204" pitchFamily="34" charset="-122"/>
              <a:ea typeface="微软雅黑" panose="020B0503020204020204" pitchFamily="34" charset="-122"/>
              <a:cs typeface="Lato Light" charset="0"/>
              <a:sym typeface="Lato Light" charset="0"/>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800" fill="hold"/>
                                        <p:tgtEl>
                                          <p:spTgt spid="3"/>
                                        </p:tgtEl>
                                        <p:attrNameLst>
                                          <p:attrName>ppt_w</p:attrName>
                                        </p:attrNameLst>
                                      </p:cBhvr>
                                      <p:tavLst>
                                        <p:tav tm="0">
                                          <p:val>
                                            <p:fltVal val="0"/>
                                          </p:val>
                                        </p:tav>
                                        <p:tav tm="100000">
                                          <p:val>
                                            <p:strVal val="#ppt_w"/>
                                          </p:val>
                                        </p:tav>
                                      </p:tavLst>
                                    </p:anim>
                                    <p:anim calcmode="lin" valueType="num">
                                      <p:cBhvr>
                                        <p:cTn id="8" dur="800" fill="hold"/>
                                        <p:tgtEl>
                                          <p:spTgt spid="3"/>
                                        </p:tgtEl>
                                        <p:attrNameLst>
                                          <p:attrName>ppt_h</p:attrName>
                                        </p:attrNameLst>
                                      </p:cBhvr>
                                      <p:tavLst>
                                        <p:tav tm="0">
                                          <p:val>
                                            <p:fltVal val="0"/>
                                          </p:val>
                                        </p:tav>
                                        <p:tav tm="100000">
                                          <p:val>
                                            <p:strVal val="#ppt_h"/>
                                          </p:val>
                                        </p:tav>
                                      </p:tavLst>
                                    </p:anim>
                                    <p:animEffect transition="in" filter="fade">
                                      <p:cBhvr>
                                        <p:cTn id="9" dur="800"/>
                                        <p:tgtEl>
                                          <p:spTgt spid="3"/>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right)">
                                      <p:cBhvr>
                                        <p:cTn id="25" dur="500"/>
                                        <p:tgtEl>
                                          <p:spTgt spid="5"/>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right)">
                                      <p:cBhvr>
                                        <p:cTn id="35" dur="500"/>
                                        <p:tgtEl>
                                          <p:spTgt spid="7"/>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right)">
                                      <p:cBhvr>
                                        <p:cTn id="45" dur="500"/>
                                        <p:tgtEl>
                                          <p:spTgt spid="9"/>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5000"/>
                            </p:stCondLst>
                            <p:childTnLst>
                              <p:par>
                                <p:cTn id="53" presetID="22" presetClass="entr" presetSubtype="2"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right)">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478264" y="0"/>
            <a:ext cx="3251798" cy="3676206"/>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chemeClr val="bg2">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任意多边形 3"/>
          <p:cNvSpPr/>
          <p:nvPr/>
        </p:nvSpPr>
        <p:spPr>
          <a:xfrm>
            <a:off x="6170372" y="2204353"/>
            <a:ext cx="4391471" cy="4679437"/>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sp>
        <p:nvSpPr>
          <p:cNvPr id="5" name="文本框 18"/>
          <p:cNvSpPr txBox="1"/>
          <p:nvPr/>
        </p:nvSpPr>
        <p:spPr>
          <a:xfrm>
            <a:off x="2114579" y="1579074"/>
            <a:ext cx="1968044" cy="769263"/>
          </a:xfrm>
          <a:prstGeom prst="rect">
            <a:avLst/>
          </a:prstGeom>
          <a:noFill/>
        </p:spPr>
        <p:txBody>
          <a:bodyPr wrap="square" rtlCol="0">
            <a:spAutoFit/>
          </a:bodyPr>
          <a:lstStyle/>
          <a:p>
            <a:pPr algn="ctr"/>
            <a:r>
              <a:rPr lang="zh-CN" altLang="en-US" sz="4400" dirty="0" smtClean="0">
                <a:solidFill>
                  <a:schemeClr val="bg1"/>
                </a:solidFill>
                <a:latin typeface="微软雅黑" panose="020B0503020204020204" pitchFamily="34" charset="-122"/>
                <a:ea typeface="微软雅黑" panose="020B0503020204020204" pitchFamily="34" charset="-122"/>
              </a:rPr>
              <a:t>第三章</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6" name="弧形 5"/>
          <p:cNvSpPr/>
          <p:nvPr/>
        </p:nvSpPr>
        <p:spPr>
          <a:xfrm rot="8155962">
            <a:off x="1964824" y="722586"/>
            <a:ext cx="2231731" cy="2231731"/>
          </a:xfrm>
          <a:prstGeom prst="arc">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任意多边形 6"/>
          <p:cNvSpPr/>
          <p:nvPr/>
        </p:nvSpPr>
        <p:spPr>
          <a:xfrm>
            <a:off x="6455957" y="2503488"/>
            <a:ext cx="3815541" cy="4597070"/>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no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sp>
        <p:nvSpPr>
          <p:cNvPr id="8" name="标题 4"/>
          <p:cNvSpPr txBox="1"/>
          <p:nvPr/>
        </p:nvSpPr>
        <p:spPr>
          <a:xfrm>
            <a:off x="6959896" y="3722331"/>
            <a:ext cx="2879653" cy="473374"/>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添加标题文字</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7179354" y="4652639"/>
            <a:ext cx="1436343" cy="215394"/>
            <a:chOff x="4369395" y="3284984"/>
            <a:chExt cx="1436675" cy="215444"/>
          </a:xfrm>
        </p:grpSpPr>
        <p:sp>
          <p:nvSpPr>
            <p:cNvPr id="1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369395" y="3316401"/>
              <a:ext cx="168551" cy="168551"/>
              <a:chOff x="5005199" y="3717032"/>
              <a:chExt cx="168551" cy="168551"/>
            </a:xfrm>
          </p:grpSpPr>
          <p:sp>
            <p:nvSpPr>
              <p:cNvPr id="12" name="椭圆 11"/>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等腰三角形 1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4" name="组合 13"/>
          <p:cNvGrpSpPr/>
          <p:nvPr/>
        </p:nvGrpSpPr>
        <p:grpSpPr>
          <a:xfrm>
            <a:off x="8619181" y="4652639"/>
            <a:ext cx="1436343" cy="215394"/>
            <a:chOff x="4369395" y="3284984"/>
            <a:chExt cx="1436675" cy="215444"/>
          </a:xfrm>
        </p:grpSpPr>
        <p:sp>
          <p:nvSpPr>
            <p:cNvPr id="1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369395" y="3316401"/>
              <a:ext cx="168551" cy="168551"/>
              <a:chOff x="5005199" y="3717032"/>
              <a:chExt cx="168551" cy="168551"/>
            </a:xfrm>
          </p:grpSpPr>
          <p:sp>
            <p:nvSpPr>
              <p:cNvPr id="17" name="椭圆 16"/>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等腰三角形 1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9" name="组合 18"/>
          <p:cNvGrpSpPr/>
          <p:nvPr/>
        </p:nvGrpSpPr>
        <p:grpSpPr>
          <a:xfrm>
            <a:off x="7179354" y="4941184"/>
            <a:ext cx="1436343" cy="215394"/>
            <a:chOff x="4369395" y="3284984"/>
            <a:chExt cx="1436675" cy="215444"/>
          </a:xfrm>
        </p:grpSpPr>
        <p:sp>
          <p:nvSpPr>
            <p:cNvPr id="2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4369395" y="3316401"/>
              <a:ext cx="168551" cy="168551"/>
              <a:chOff x="5005199" y="3717032"/>
              <a:chExt cx="168551" cy="168551"/>
            </a:xfrm>
          </p:grpSpPr>
          <p:sp>
            <p:nvSpPr>
              <p:cNvPr id="22" name="椭圆 21"/>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3" name="等腰三角形 2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4" name="组合 23"/>
          <p:cNvGrpSpPr/>
          <p:nvPr/>
        </p:nvGrpSpPr>
        <p:grpSpPr>
          <a:xfrm>
            <a:off x="8619181" y="4941184"/>
            <a:ext cx="1436343" cy="215394"/>
            <a:chOff x="4369395" y="3284984"/>
            <a:chExt cx="1436675" cy="215444"/>
          </a:xfrm>
        </p:grpSpPr>
        <p:sp>
          <p:nvSpPr>
            <p:cNvPr id="2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369395" y="3316401"/>
              <a:ext cx="168551" cy="168551"/>
              <a:chOff x="5005199" y="3717032"/>
              <a:chExt cx="168551" cy="168551"/>
            </a:xfrm>
          </p:grpSpPr>
          <p:sp>
            <p:nvSpPr>
              <p:cNvPr id="27" name="椭圆 26"/>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8" name="等腰三角形 2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9" name="组合 28"/>
          <p:cNvGrpSpPr/>
          <p:nvPr/>
        </p:nvGrpSpPr>
        <p:grpSpPr>
          <a:xfrm>
            <a:off x="7179354" y="5228570"/>
            <a:ext cx="1436343" cy="215394"/>
            <a:chOff x="4369395" y="3284984"/>
            <a:chExt cx="1436675" cy="215444"/>
          </a:xfrm>
        </p:grpSpPr>
        <p:sp>
          <p:nvSpPr>
            <p:cNvPr id="3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369395" y="3316401"/>
              <a:ext cx="168551" cy="168551"/>
              <a:chOff x="5005199" y="3717032"/>
              <a:chExt cx="168551" cy="168551"/>
            </a:xfrm>
          </p:grpSpPr>
          <p:sp>
            <p:nvSpPr>
              <p:cNvPr id="32" name="椭圆 31"/>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等腰三角形 3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4" name="组合 33"/>
          <p:cNvGrpSpPr/>
          <p:nvPr/>
        </p:nvGrpSpPr>
        <p:grpSpPr>
          <a:xfrm>
            <a:off x="8619181" y="5228570"/>
            <a:ext cx="1436343" cy="215394"/>
            <a:chOff x="4369395" y="3284984"/>
            <a:chExt cx="1436675" cy="215444"/>
          </a:xfrm>
        </p:grpSpPr>
        <p:sp>
          <p:nvSpPr>
            <p:cNvPr id="3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369395" y="3316401"/>
              <a:ext cx="168551" cy="168551"/>
              <a:chOff x="5005199" y="3717032"/>
              <a:chExt cx="168551" cy="168551"/>
            </a:xfrm>
          </p:grpSpPr>
          <p:sp>
            <p:nvSpPr>
              <p:cNvPr id="37" name="椭圆 36"/>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8" name="等腰三角形 3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cxnSp>
        <p:nvCxnSpPr>
          <p:cNvPr id="39" name="直接连接符 38"/>
          <p:cNvCxnSpPr/>
          <p:nvPr/>
        </p:nvCxnSpPr>
        <p:spPr>
          <a:xfrm>
            <a:off x="7175870" y="4364094"/>
            <a:ext cx="2471984" cy="0"/>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53" presetClass="entr" presetSubtype="16"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5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nodeType="withEffect">
                                  <p:stCondLst>
                                    <p:cond delay="5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50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nodeType="withEffect">
                                  <p:stCondLst>
                                    <p:cond delay="5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nodeType="withEffect">
                                  <p:stCondLst>
                                    <p:cond delay="50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par>
                                <p:cTn id="60" presetID="53" presetClass="entr" presetSubtype="16" fill="hold" nodeType="withEffect">
                                  <p:stCondLst>
                                    <p:cond delay="50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par>
                          <p:cTn id="65" fill="hold">
                            <p:stCondLst>
                              <p:cond delay="1500"/>
                            </p:stCondLst>
                            <p:childTnLst>
                              <p:par>
                                <p:cTn id="66" presetID="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ppt_x"/>
                                          </p:val>
                                        </p:tav>
                                        <p:tav tm="100000">
                                          <p:val>
                                            <p:strVal val="#ppt_x"/>
                                          </p:val>
                                        </p:tav>
                                      </p:tavLst>
                                    </p:anim>
                                    <p:anim calcmode="lin" valueType="num">
                                      <p:cBhvr additive="base">
                                        <p:cTn id="6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animBg="1"/>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795" y="1484785"/>
            <a:ext cx="12190413" cy="4704523"/>
          </a:xfrm>
          <a:prstGeom prst="rect">
            <a:avLst/>
          </a:prstGeom>
          <a:solidFill>
            <a:schemeClr val="bg1">
              <a:lumMod val="9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35" name="组合 34"/>
          <p:cNvGrpSpPr/>
          <p:nvPr/>
        </p:nvGrpSpPr>
        <p:grpSpPr>
          <a:xfrm>
            <a:off x="787883" y="4103560"/>
            <a:ext cx="2995662" cy="1701705"/>
            <a:chOff x="596769" y="1923678"/>
            <a:chExt cx="2751095" cy="1562574"/>
          </a:xfrm>
        </p:grpSpPr>
        <p:sp>
          <p:nvSpPr>
            <p:cNvPr id="36" name="右箭头 35"/>
            <p:cNvSpPr/>
            <p:nvPr/>
          </p:nvSpPr>
          <p:spPr>
            <a:xfrm>
              <a:off x="1115616" y="1923678"/>
              <a:ext cx="2232248" cy="1562574"/>
            </a:xfrm>
            <a:prstGeom prst="rightArrow">
              <a:avLst>
                <a:gd name="adj1" fmla="val 69867"/>
                <a:gd name="adj2" fmla="val 3873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96769" y="2236913"/>
              <a:ext cx="936104" cy="936104"/>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1</a:t>
              </a:r>
              <a:endParaRPr lang="zh-CN" altLang="en-US" sz="4800" dirty="0"/>
            </a:p>
          </p:txBody>
        </p:sp>
      </p:grpSp>
      <p:grpSp>
        <p:nvGrpSpPr>
          <p:cNvPr id="38" name="组合 37"/>
          <p:cNvGrpSpPr/>
          <p:nvPr/>
        </p:nvGrpSpPr>
        <p:grpSpPr>
          <a:xfrm>
            <a:off x="3940262" y="4103560"/>
            <a:ext cx="2995662" cy="1701705"/>
            <a:chOff x="596769" y="1923678"/>
            <a:chExt cx="2751095" cy="1562574"/>
          </a:xfrm>
        </p:grpSpPr>
        <p:sp>
          <p:nvSpPr>
            <p:cNvPr id="39" name="右箭头 38"/>
            <p:cNvSpPr/>
            <p:nvPr/>
          </p:nvSpPr>
          <p:spPr>
            <a:xfrm>
              <a:off x="1115616" y="1923678"/>
              <a:ext cx="2232248" cy="1562574"/>
            </a:xfrm>
            <a:prstGeom prst="rightArrow">
              <a:avLst>
                <a:gd name="adj1" fmla="val 69867"/>
                <a:gd name="adj2" fmla="val 387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96769" y="2236913"/>
              <a:ext cx="936104" cy="936104"/>
            </a:xfrm>
            <a:prstGeom prst="ellipse">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2</a:t>
              </a:r>
              <a:endParaRPr lang="zh-CN" altLang="en-US" sz="4800" dirty="0"/>
            </a:p>
          </p:txBody>
        </p:sp>
      </p:grpSp>
      <p:grpSp>
        <p:nvGrpSpPr>
          <p:cNvPr id="41" name="组合 40"/>
          <p:cNvGrpSpPr/>
          <p:nvPr/>
        </p:nvGrpSpPr>
        <p:grpSpPr>
          <a:xfrm>
            <a:off x="7092641" y="4103560"/>
            <a:ext cx="2995662" cy="1701705"/>
            <a:chOff x="5319577" y="2807639"/>
            <a:chExt cx="2247039" cy="1276279"/>
          </a:xfrm>
        </p:grpSpPr>
        <p:sp>
          <p:nvSpPr>
            <p:cNvPr id="42" name="右箭头 41"/>
            <p:cNvSpPr/>
            <p:nvPr/>
          </p:nvSpPr>
          <p:spPr>
            <a:xfrm>
              <a:off x="5743361" y="2807639"/>
              <a:ext cx="1823255" cy="1276279"/>
            </a:xfrm>
            <a:prstGeom prst="rightArrow">
              <a:avLst>
                <a:gd name="adj1" fmla="val 69867"/>
                <a:gd name="adj2" fmla="val 387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319577" y="3063483"/>
              <a:ext cx="764591" cy="764591"/>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t>3</a:t>
              </a:r>
              <a:endParaRPr lang="zh-CN" altLang="en-US" sz="4800" dirty="0"/>
            </a:p>
          </p:txBody>
        </p:sp>
      </p:grpSp>
      <p:sp>
        <p:nvSpPr>
          <p:cNvPr id="44" name="椭圆 43"/>
          <p:cNvSpPr/>
          <p:nvPr/>
        </p:nvSpPr>
        <p:spPr>
          <a:xfrm>
            <a:off x="10260580" y="4444685"/>
            <a:ext cx="1019322" cy="1019455"/>
          </a:xfrm>
          <a:prstGeom prst="ellipse">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4800" dirty="0"/>
              <a:t>4</a:t>
            </a:r>
            <a:endParaRPr lang="zh-CN" altLang="en-US" sz="4800" dirty="0"/>
          </a:p>
        </p:txBody>
      </p:sp>
      <p:pic>
        <p:nvPicPr>
          <p:cNvPr id="45" name="Picture 7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68721" y="4609417"/>
            <a:ext cx="507934" cy="548947"/>
          </a:xfrm>
          <a:prstGeom prst="rect">
            <a:avLst/>
          </a:prstGeom>
          <a:noFill/>
        </p:spPr>
      </p:pic>
      <p:pic>
        <p:nvPicPr>
          <p:cNvPr id="46" name="Picture 10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5286" y="4653694"/>
            <a:ext cx="616904" cy="575507"/>
          </a:xfrm>
          <a:prstGeom prst="rect">
            <a:avLst/>
          </a:prstGeom>
          <a:noFill/>
        </p:spPr>
      </p:pic>
      <p:pic>
        <p:nvPicPr>
          <p:cNvPr id="47" name="Picture 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9098" y="4653694"/>
            <a:ext cx="546228" cy="575507"/>
          </a:xfrm>
          <a:prstGeom prst="rect">
            <a:avLst/>
          </a:prstGeom>
          <a:noFill/>
        </p:spPr>
      </p:pic>
      <p:sp>
        <p:nvSpPr>
          <p:cNvPr id="48" name="TextBox 47"/>
          <p:cNvSpPr txBox="1"/>
          <p:nvPr/>
        </p:nvSpPr>
        <p:spPr>
          <a:xfrm>
            <a:off x="1841022" y="4601073"/>
            <a:ext cx="1055980" cy="670269"/>
          </a:xfrm>
          <a:prstGeom prst="rect">
            <a:avLst/>
          </a:prstGeom>
          <a:noFill/>
        </p:spPr>
        <p:txBody>
          <a:bodyPr wrap="square" lIns="121908" tIns="60954" rIns="121908" bIns="60954" rtlCol="0" anchor="t">
            <a:spAutoFit/>
          </a:bodyPr>
          <a:lstStyle/>
          <a:p>
            <a:pPr algn="ctr">
              <a:lnSpc>
                <a:spcPts val="2135"/>
              </a:lnSpc>
            </a:pPr>
            <a:r>
              <a:rPr lang="zh-CN" altLang="en-US" sz="1900" dirty="0">
                <a:solidFill>
                  <a:prstClr val="white"/>
                </a:solidFill>
                <a:latin typeface="微软雅黑" panose="020B0503020204020204" pitchFamily="34" charset="-122"/>
                <a:ea typeface="微软雅黑" panose="020B0503020204020204" pitchFamily="34" charset="-122"/>
              </a:rPr>
              <a:t>这里填写标题</a:t>
            </a:r>
            <a:endParaRPr lang="zh-CN" altLang="en-US" sz="1900" dirty="0">
              <a:solidFill>
                <a:prstClr val="white"/>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5037856" y="4601073"/>
            <a:ext cx="1055980" cy="670269"/>
          </a:xfrm>
          <a:prstGeom prst="rect">
            <a:avLst/>
          </a:prstGeom>
          <a:noFill/>
        </p:spPr>
        <p:txBody>
          <a:bodyPr wrap="square" lIns="121908" tIns="60954" rIns="121908" bIns="60954" rtlCol="0" anchor="t">
            <a:spAutoFit/>
          </a:bodyPr>
          <a:lstStyle/>
          <a:p>
            <a:pPr algn="ctr">
              <a:lnSpc>
                <a:spcPts val="2135"/>
              </a:lnSpc>
            </a:pPr>
            <a:r>
              <a:rPr lang="zh-CN" altLang="en-US" sz="1900" dirty="0">
                <a:solidFill>
                  <a:prstClr val="white"/>
                </a:solidFill>
                <a:latin typeface="微软雅黑" panose="020B0503020204020204" pitchFamily="34" charset="-122"/>
                <a:ea typeface="微软雅黑" panose="020B0503020204020204" pitchFamily="34" charset="-122"/>
              </a:rPr>
              <a:t>这里填写标题</a:t>
            </a:r>
            <a:endParaRPr lang="zh-CN" altLang="en-US" sz="1900" dirty="0">
              <a:solidFill>
                <a:prstClr val="white"/>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8213559" y="4601073"/>
            <a:ext cx="1055980" cy="670269"/>
          </a:xfrm>
          <a:prstGeom prst="rect">
            <a:avLst/>
          </a:prstGeom>
          <a:noFill/>
        </p:spPr>
        <p:txBody>
          <a:bodyPr wrap="square" lIns="121908" tIns="60954" rIns="121908" bIns="60954" rtlCol="0" anchor="t">
            <a:spAutoFit/>
          </a:bodyPr>
          <a:lstStyle/>
          <a:p>
            <a:pPr algn="ctr">
              <a:lnSpc>
                <a:spcPts val="2135"/>
              </a:lnSpc>
            </a:pPr>
            <a:r>
              <a:rPr lang="zh-CN" altLang="en-US" sz="1900" dirty="0">
                <a:solidFill>
                  <a:prstClr val="white"/>
                </a:solidFill>
                <a:latin typeface="微软雅黑" panose="020B0503020204020204" pitchFamily="34" charset="-122"/>
                <a:ea typeface="微软雅黑" panose="020B0503020204020204" pitchFamily="34" charset="-122"/>
              </a:rPr>
              <a:t>这里填写标题</a:t>
            </a:r>
            <a:endParaRPr lang="zh-CN" altLang="en-US" sz="1900" dirty="0">
              <a:solidFill>
                <a:prstClr val="white"/>
              </a:solidFill>
              <a:latin typeface="微软雅黑" panose="020B0503020204020204" pitchFamily="34" charset="-122"/>
              <a:ea typeface="微软雅黑" panose="020B0503020204020204" pitchFamily="34" charset="-122"/>
            </a:endParaRPr>
          </a:p>
        </p:txBody>
      </p:sp>
      <p:sp>
        <p:nvSpPr>
          <p:cNvPr id="51" name="矩形 50"/>
          <p:cNvSpPr/>
          <p:nvPr/>
        </p:nvSpPr>
        <p:spPr>
          <a:xfrm>
            <a:off x="1183676" y="2585081"/>
            <a:ext cx="9824650" cy="1107949"/>
          </a:xfrm>
          <a:prstGeom prst="rect">
            <a:avLst/>
          </a:prstGeom>
        </p:spPr>
        <p:txBody>
          <a:bodyPr wrap="square" lIns="121866" tIns="60931" rIns="121866" bIns="60931">
            <a:spAutoFit/>
          </a:bodyPr>
          <a:lstStyle/>
          <a:p>
            <a:pPr algn="just" defTabSz="1218565"/>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也越来越丰富，这对今天的平面设计都提出了空前的挑战，也为平面设计者提供了更为广阔的发展窨。从技术上讲，平面设计者不仅要掌握传统的设计工具，如画笔，绘图笔和相应的度量工具等，更 要掌握电脑和绘图软件等现代化的设计工具及相关的印刷技术工艺知识，因为这种非常高效、高质量、便利的工具将被广泛地应用。</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2993340" y="1964837"/>
            <a:ext cx="5779269" cy="533480"/>
          </a:xfrm>
          <a:prstGeom prst="rect">
            <a:avLst/>
          </a:prstGeom>
          <a:noFill/>
        </p:spPr>
        <p:txBody>
          <a:bodyPr wrap="square" lIns="121908" tIns="60954" rIns="121908" bIns="60954" rtlCol="0">
            <a:spAutoFit/>
          </a:bodyPr>
          <a:lstStyle/>
          <a:p>
            <a:pPr algn="ctr"/>
            <a:r>
              <a:rPr lang="zh-CN" altLang="en-US" sz="2700" b="1" dirty="0">
                <a:solidFill>
                  <a:schemeClr val="tx2"/>
                </a:solidFill>
                <a:latin typeface="微软雅黑" panose="020B0503020204020204" pitchFamily="34" charset="-122"/>
                <a:ea typeface="微软雅黑" panose="020B0503020204020204" pitchFamily="34" charset="-122"/>
              </a:rPr>
              <a:t>在这里填写项目的大标题</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300"/>
                                        <p:tgtEl>
                                          <p:spTgt spid="52"/>
                                        </p:tgtEl>
                                        <p:attrNameLst>
                                          <p:attrName>ppt_y</p:attrName>
                                        </p:attrNameLst>
                                      </p:cBhvr>
                                      <p:tavLst>
                                        <p:tav tm="0">
                                          <p:val>
                                            <p:strVal val="#ppt_y-#ppt_h*1.125000"/>
                                          </p:val>
                                        </p:tav>
                                        <p:tav tm="100000">
                                          <p:val>
                                            <p:strVal val="#ppt_y"/>
                                          </p:val>
                                        </p:tav>
                                      </p:tavLst>
                                    </p:anim>
                                    <p:animEffect transition="in" filter="wipe(down)">
                                      <p:cBhvr>
                                        <p:cTn id="8" dur="300"/>
                                        <p:tgtEl>
                                          <p:spTgt spid="52"/>
                                        </p:tgtEl>
                                      </p:cBhvr>
                                    </p:animEffect>
                                  </p:childTnLst>
                                </p:cTn>
                              </p:par>
                            </p:childTnLst>
                          </p:cTn>
                        </p:par>
                        <p:par>
                          <p:cTn id="9" fill="hold">
                            <p:stCondLst>
                              <p:cond delay="500"/>
                            </p:stCondLst>
                            <p:childTnLst>
                              <p:par>
                                <p:cTn id="10" presetID="2" presetClass="entr" presetSubtype="4" decel="73300"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300" fill="hold"/>
                                        <p:tgtEl>
                                          <p:spTgt spid="51"/>
                                        </p:tgtEl>
                                        <p:attrNameLst>
                                          <p:attrName>ppt_x</p:attrName>
                                        </p:attrNameLst>
                                      </p:cBhvr>
                                      <p:tavLst>
                                        <p:tav tm="0">
                                          <p:val>
                                            <p:strVal val="#ppt_x"/>
                                          </p:val>
                                        </p:tav>
                                        <p:tav tm="100000">
                                          <p:val>
                                            <p:strVal val="#ppt_x"/>
                                          </p:val>
                                        </p:tav>
                                      </p:tavLst>
                                    </p:anim>
                                    <p:anim calcmode="lin" valueType="num">
                                      <p:cBhvr additive="base">
                                        <p:cTn id="13" dur="300" fill="hold"/>
                                        <p:tgtEl>
                                          <p:spTgt spid="5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decel="6330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300" fill="hold"/>
                                        <p:tgtEl>
                                          <p:spTgt spid="35"/>
                                        </p:tgtEl>
                                        <p:attrNameLst>
                                          <p:attrName>ppt_x</p:attrName>
                                        </p:attrNameLst>
                                      </p:cBhvr>
                                      <p:tavLst>
                                        <p:tav tm="0">
                                          <p:val>
                                            <p:strVal val="0-#ppt_w/2"/>
                                          </p:val>
                                        </p:tav>
                                        <p:tav tm="100000">
                                          <p:val>
                                            <p:strVal val="#ppt_x"/>
                                          </p:val>
                                        </p:tav>
                                      </p:tavLst>
                                    </p:anim>
                                    <p:anim calcmode="lin" valueType="num">
                                      <p:cBhvr additive="base">
                                        <p:cTn id="18" dur="300" fill="hold"/>
                                        <p:tgtEl>
                                          <p:spTgt spid="3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decel="63300"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300" fill="hold"/>
                                        <p:tgtEl>
                                          <p:spTgt spid="38"/>
                                        </p:tgtEl>
                                        <p:attrNameLst>
                                          <p:attrName>ppt_x</p:attrName>
                                        </p:attrNameLst>
                                      </p:cBhvr>
                                      <p:tavLst>
                                        <p:tav tm="0">
                                          <p:val>
                                            <p:strVal val="0-#ppt_w/2"/>
                                          </p:val>
                                        </p:tav>
                                        <p:tav tm="100000">
                                          <p:val>
                                            <p:strVal val="#ppt_x"/>
                                          </p:val>
                                        </p:tav>
                                      </p:tavLst>
                                    </p:anim>
                                    <p:anim calcmode="lin" valueType="num">
                                      <p:cBhvr additive="base">
                                        <p:cTn id="23" dur="300" fill="hold"/>
                                        <p:tgtEl>
                                          <p:spTgt spid="3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decel="63300"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300" fill="hold"/>
                                        <p:tgtEl>
                                          <p:spTgt spid="41"/>
                                        </p:tgtEl>
                                        <p:attrNameLst>
                                          <p:attrName>ppt_x</p:attrName>
                                        </p:attrNameLst>
                                      </p:cBhvr>
                                      <p:tavLst>
                                        <p:tav tm="0">
                                          <p:val>
                                            <p:strVal val="0-#ppt_w/2"/>
                                          </p:val>
                                        </p:tav>
                                        <p:tav tm="100000">
                                          <p:val>
                                            <p:strVal val="#ppt_x"/>
                                          </p:val>
                                        </p:tav>
                                      </p:tavLst>
                                    </p:anim>
                                    <p:anim calcmode="lin" valueType="num">
                                      <p:cBhvr additive="base">
                                        <p:cTn id="28" dur="300" fill="hold"/>
                                        <p:tgtEl>
                                          <p:spTgt spid="4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decel="63300"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300" fill="hold"/>
                                        <p:tgtEl>
                                          <p:spTgt spid="44"/>
                                        </p:tgtEl>
                                        <p:attrNameLst>
                                          <p:attrName>ppt_x</p:attrName>
                                        </p:attrNameLst>
                                      </p:cBhvr>
                                      <p:tavLst>
                                        <p:tav tm="0">
                                          <p:val>
                                            <p:strVal val="0-#ppt_w/2"/>
                                          </p:val>
                                        </p:tav>
                                        <p:tav tm="100000">
                                          <p:val>
                                            <p:strVal val="#ppt_x"/>
                                          </p:val>
                                        </p:tav>
                                      </p:tavLst>
                                    </p:anim>
                                    <p:anim calcmode="lin" valueType="num">
                                      <p:cBhvr additive="base">
                                        <p:cTn id="33" dur="300" fill="hold"/>
                                        <p:tgtEl>
                                          <p:spTgt spid="44"/>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par>
                                <p:cTn id="40" presetID="53" presetClass="entr" presetSubtype="16" fill="hold"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500" fill="hold"/>
                                        <p:tgtEl>
                                          <p:spTgt spid="45"/>
                                        </p:tgtEl>
                                        <p:attrNameLst>
                                          <p:attrName>ppt_w</p:attrName>
                                        </p:attrNameLst>
                                      </p:cBhvr>
                                      <p:tavLst>
                                        <p:tav tm="0">
                                          <p:val>
                                            <p:fltVal val="0"/>
                                          </p:val>
                                        </p:tav>
                                        <p:tav tm="100000">
                                          <p:val>
                                            <p:strVal val="#ppt_w"/>
                                          </p:val>
                                        </p:tav>
                                      </p:tavLst>
                                    </p:anim>
                                    <p:anim calcmode="lin" valueType="num">
                                      <p:cBhvr>
                                        <p:cTn id="43" dur="500" fill="hold"/>
                                        <p:tgtEl>
                                          <p:spTgt spid="45"/>
                                        </p:tgtEl>
                                        <p:attrNameLst>
                                          <p:attrName>ppt_h</p:attrName>
                                        </p:attrNameLst>
                                      </p:cBhvr>
                                      <p:tavLst>
                                        <p:tav tm="0">
                                          <p:val>
                                            <p:fltVal val="0"/>
                                          </p:val>
                                        </p:tav>
                                        <p:tav tm="100000">
                                          <p:val>
                                            <p:strVal val="#ppt_h"/>
                                          </p:val>
                                        </p:tav>
                                      </p:tavLst>
                                    </p:anim>
                                    <p:animEffect transition="in" filter="fade">
                                      <p:cBhvr>
                                        <p:cTn id="44" dur="500"/>
                                        <p:tgtEl>
                                          <p:spTgt spid="4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par>
                                <p:cTn id="50" presetID="53" presetClass="entr" presetSubtype="16" fill="hold" nodeType="with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animEffect transition="in" filter="fade">
                                      <p:cBhvr>
                                        <p:cTn id="54" dur="500"/>
                                        <p:tgtEl>
                                          <p:spTgt spid="4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p:cTn id="57" dur="500" fill="hold"/>
                                        <p:tgtEl>
                                          <p:spTgt spid="50"/>
                                        </p:tgtEl>
                                        <p:attrNameLst>
                                          <p:attrName>ppt_w</p:attrName>
                                        </p:attrNameLst>
                                      </p:cBhvr>
                                      <p:tavLst>
                                        <p:tav tm="0">
                                          <p:val>
                                            <p:fltVal val="0"/>
                                          </p:val>
                                        </p:tav>
                                        <p:tav tm="100000">
                                          <p:val>
                                            <p:strVal val="#ppt_w"/>
                                          </p:val>
                                        </p:tav>
                                      </p:tavLst>
                                    </p:anim>
                                    <p:anim calcmode="lin" valueType="num">
                                      <p:cBhvr>
                                        <p:cTn id="58" dur="500" fill="hold"/>
                                        <p:tgtEl>
                                          <p:spTgt spid="50"/>
                                        </p:tgtEl>
                                        <p:attrNameLst>
                                          <p:attrName>ppt_h</p:attrName>
                                        </p:attrNameLst>
                                      </p:cBhvr>
                                      <p:tavLst>
                                        <p:tav tm="0">
                                          <p:val>
                                            <p:fltVal val="0"/>
                                          </p:val>
                                        </p:tav>
                                        <p:tav tm="100000">
                                          <p:val>
                                            <p:strVal val="#ppt_h"/>
                                          </p:val>
                                        </p:tav>
                                      </p:tavLst>
                                    </p:anim>
                                    <p:animEffect transition="in" filter="fade">
                                      <p:cBhvr>
                                        <p:cTn id="59" dur="500"/>
                                        <p:tgtEl>
                                          <p:spTgt spid="50"/>
                                        </p:tgtEl>
                                      </p:cBhvr>
                                    </p:animEffect>
                                  </p:childTnLst>
                                </p:cTn>
                              </p:par>
                              <p:par>
                                <p:cTn id="60" presetID="53" presetClass="entr" presetSubtype="16" fill="hold" nodeType="with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p:cTn id="62" dur="500" fill="hold"/>
                                        <p:tgtEl>
                                          <p:spTgt spid="47"/>
                                        </p:tgtEl>
                                        <p:attrNameLst>
                                          <p:attrName>ppt_w</p:attrName>
                                        </p:attrNameLst>
                                      </p:cBhvr>
                                      <p:tavLst>
                                        <p:tav tm="0">
                                          <p:val>
                                            <p:fltVal val="0"/>
                                          </p:val>
                                        </p:tav>
                                        <p:tav tm="100000">
                                          <p:val>
                                            <p:strVal val="#ppt_w"/>
                                          </p:val>
                                        </p:tav>
                                      </p:tavLst>
                                    </p:anim>
                                    <p:anim calcmode="lin" valueType="num">
                                      <p:cBhvr>
                                        <p:cTn id="63" dur="500" fill="hold"/>
                                        <p:tgtEl>
                                          <p:spTgt spid="47"/>
                                        </p:tgtEl>
                                        <p:attrNameLst>
                                          <p:attrName>ppt_h</p:attrName>
                                        </p:attrNameLst>
                                      </p:cBhvr>
                                      <p:tavLst>
                                        <p:tav tm="0">
                                          <p:val>
                                            <p:fltVal val="0"/>
                                          </p:val>
                                        </p:tav>
                                        <p:tav tm="100000">
                                          <p:val>
                                            <p:strVal val="#ppt_h"/>
                                          </p:val>
                                        </p:tav>
                                      </p:tavLst>
                                    </p:anim>
                                    <p:animEffect transition="in" filter="fade">
                                      <p:cBhvr>
                                        <p:cTn id="6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8" grpId="0"/>
      <p:bldP spid="49" grpId="0"/>
      <p:bldP spid="50" grpId="0"/>
      <p:bldP spid="51" grpId="0"/>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486503" y="2163600"/>
            <a:ext cx="3377758" cy="3378194"/>
            <a:chOff x="2728823" y="2285211"/>
            <a:chExt cx="2700000" cy="2700000"/>
          </a:xfrm>
        </p:grpSpPr>
        <p:sp>
          <p:nvSpPr>
            <p:cNvPr id="33" name="椭圆 32"/>
            <p:cNvSpPr/>
            <p:nvPr/>
          </p:nvSpPr>
          <p:spPr>
            <a:xfrm>
              <a:off x="2728823" y="2285211"/>
              <a:ext cx="2700000" cy="27000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818823" y="2375211"/>
              <a:ext cx="2520000" cy="25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034412" y="2590800"/>
              <a:ext cx="2088822" cy="20888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311326" y="2867714"/>
              <a:ext cx="1534994" cy="15349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567812" y="3124200"/>
              <a:ext cx="1022022" cy="102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821866" y="3378254"/>
              <a:ext cx="513914" cy="5139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rot="2700000">
            <a:off x="-2854296" y="-1247320"/>
            <a:ext cx="2418449" cy="459548"/>
            <a:chOff x="4933951" y="3094038"/>
            <a:chExt cx="2263775" cy="430213"/>
          </a:xfrm>
        </p:grpSpPr>
        <p:sp>
          <p:nvSpPr>
            <p:cNvPr id="41" name="Freeform 11"/>
            <p:cNvSpPr/>
            <p:nvPr/>
          </p:nvSpPr>
          <p:spPr bwMode="auto">
            <a:xfrm>
              <a:off x="4933951" y="3094038"/>
              <a:ext cx="904875" cy="430213"/>
            </a:xfrm>
            <a:custGeom>
              <a:avLst/>
              <a:gdLst>
                <a:gd name="T0" fmla="*/ 0 w 570"/>
                <a:gd name="T1" fmla="*/ 271 h 271"/>
                <a:gd name="T2" fmla="*/ 142 w 570"/>
                <a:gd name="T3" fmla="*/ 134 h 271"/>
                <a:gd name="T4" fmla="*/ 0 w 570"/>
                <a:gd name="T5" fmla="*/ 0 h 271"/>
                <a:gd name="T6" fmla="*/ 214 w 570"/>
                <a:gd name="T7" fmla="*/ 0 h 271"/>
                <a:gd name="T8" fmla="*/ 429 w 570"/>
                <a:gd name="T9" fmla="*/ 0 h 271"/>
                <a:gd name="T10" fmla="*/ 570 w 570"/>
                <a:gd name="T11" fmla="*/ 134 h 271"/>
                <a:gd name="T12" fmla="*/ 429 w 570"/>
                <a:gd name="T13" fmla="*/ 271 h 271"/>
                <a:gd name="T14" fmla="*/ 214 w 570"/>
                <a:gd name="T15" fmla="*/ 271 h 271"/>
                <a:gd name="T16" fmla="*/ 0 w 570"/>
                <a:gd name="T1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271">
                  <a:moveTo>
                    <a:pt x="0" y="271"/>
                  </a:moveTo>
                  <a:lnTo>
                    <a:pt x="142" y="134"/>
                  </a:lnTo>
                  <a:lnTo>
                    <a:pt x="0" y="0"/>
                  </a:lnTo>
                  <a:lnTo>
                    <a:pt x="214" y="0"/>
                  </a:lnTo>
                  <a:lnTo>
                    <a:pt x="429" y="0"/>
                  </a:lnTo>
                  <a:lnTo>
                    <a:pt x="570" y="134"/>
                  </a:lnTo>
                  <a:lnTo>
                    <a:pt x="429" y="271"/>
                  </a:lnTo>
                  <a:lnTo>
                    <a:pt x="214" y="271"/>
                  </a:lnTo>
                  <a:lnTo>
                    <a:pt x="0" y="271"/>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2" name="Freeform 12"/>
            <p:cNvSpPr/>
            <p:nvPr/>
          </p:nvSpPr>
          <p:spPr bwMode="auto">
            <a:xfrm>
              <a:off x="5033963" y="3260725"/>
              <a:ext cx="1795463" cy="93663"/>
            </a:xfrm>
            <a:custGeom>
              <a:avLst/>
              <a:gdLst>
                <a:gd name="T0" fmla="*/ 1131 w 1131"/>
                <a:gd name="T1" fmla="*/ 29 h 59"/>
                <a:gd name="T2" fmla="*/ 1131 w 1131"/>
                <a:gd name="T3" fmla="*/ 0 h 59"/>
                <a:gd name="T4" fmla="*/ 0 w 1131"/>
                <a:gd name="T5" fmla="*/ 0 h 59"/>
                <a:gd name="T6" fmla="*/ 0 w 1131"/>
                <a:gd name="T7" fmla="*/ 29 h 59"/>
                <a:gd name="T8" fmla="*/ 0 w 1131"/>
                <a:gd name="T9" fmla="*/ 59 h 59"/>
                <a:gd name="T10" fmla="*/ 1131 w 1131"/>
                <a:gd name="T11" fmla="*/ 59 h 59"/>
                <a:gd name="T12" fmla="*/ 1131 w 1131"/>
                <a:gd name="T13" fmla="*/ 29 h 59"/>
              </a:gdLst>
              <a:ahLst/>
              <a:cxnLst>
                <a:cxn ang="0">
                  <a:pos x="T0" y="T1"/>
                </a:cxn>
                <a:cxn ang="0">
                  <a:pos x="T2" y="T3"/>
                </a:cxn>
                <a:cxn ang="0">
                  <a:pos x="T4" y="T5"/>
                </a:cxn>
                <a:cxn ang="0">
                  <a:pos x="T6" y="T7"/>
                </a:cxn>
                <a:cxn ang="0">
                  <a:pos x="T8" y="T9"/>
                </a:cxn>
                <a:cxn ang="0">
                  <a:pos x="T10" y="T11"/>
                </a:cxn>
                <a:cxn ang="0">
                  <a:pos x="T12" y="T13"/>
                </a:cxn>
              </a:cxnLst>
              <a:rect l="0" t="0" r="r" b="b"/>
              <a:pathLst>
                <a:path w="1131" h="59">
                  <a:moveTo>
                    <a:pt x="1131" y="29"/>
                  </a:moveTo>
                  <a:lnTo>
                    <a:pt x="1131" y="0"/>
                  </a:lnTo>
                  <a:lnTo>
                    <a:pt x="0" y="0"/>
                  </a:lnTo>
                  <a:lnTo>
                    <a:pt x="0" y="29"/>
                  </a:lnTo>
                  <a:lnTo>
                    <a:pt x="0" y="59"/>
                  </a:lnTo>
                  <a:lnTo>
                    <a:pt x="1131" y="59"/>
                  </a:lnTo>
                  <a:lnTo>
                    <a:pt x="1131" y="29"/>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43" name="Rectangle 13"/>
            <p:cNvSpPr>
              <a:spLocks noChangeArrowheads="1"/>
            </p:cNvSpPr>
            <p:nvPr/>
          </p:nvSpPr>
          <p:spPr bwMode="auto">
            <a:xfrm>
              <a:off x="5033963" y="3306763"/>
              <a:ext cx="1795463" cy="47625"/>
            </a:xfrm>
            <a:prstGeom prst="rect">
              <a:avLst/>
            </a:pr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4" name="Freeform 14"/>
            <p:cNvSpPr/>
            <p:nvPr/>
          </p:nvSpPr>
          <p:spPr bwMode="auto">
            <a:xfrm>
              <a:off x="6713538" y="3198813"/>
              <a:ext cx="484188" cy="217488"/>
            </a:xfrm>
            <a:custGeom>
              <a:avLst/>
              <a:gdLst>
                <a:gd name="T0" fmla="*/ 305 w 305"/>
                <a:gd name="T1" fmla="*/ 68 h 137"/>
                <a:gd name="T2" fmla="*/ 305 w 305"/>
                <a:gd name="T3" fmla="*/ 68 h 137"/>
                <a:gd name="T4" fmla="*/ 0 w 305"/>
                <a:gd name="T5" fmla="*/ 0 h 137"/>
                <a:gd name="T6" fmla="*/ 59 w 305"/>
                <a:gd name="T7" fmla="*/ 68 h 137"/>
                <a:gd name="T8" fmla="*/ 59 w 305"/>
                <a:gd name="T9" fmla="*/ 68 h 137"/>
                <a:gd name="T10" fmla="*/ 0 w 305"/>
                <a:gd name="T11" fmla="*/ 137 h 137"/>
                <a:gd name="T12" fmla="*/ 305 w 305"/>
                <a:gd name="T13" fmla="*/ 68 h 137"/>
              </a:gdLst>
              <a:ahLst/>
              <a:cxnLst>
                <a:cxn ang="0">
                  <a:pos x="T0" y="T1"/>
                </a:cxn>
                <a:cxn ang="0">
                  <a:pos x="T2" y="T3"/>
                </a:cxn>
                <a:cxn ang="0">
                  <a:pos x="T4" y="T5"/>
                </a:cxn>
                <a:cxn ang="0">
                  <a:pos x="T6" y="T7"/>
                </a:cxn>
                <a:cxn ang="0">
                  <a:pos x="T8" y="T9"/>
                </a:cxn>
                <a:cxn ang="0">
                  <a:pos x="T10" y="T11"/>
                </a:cxn>
                <a:cxn ang="0">
                  <a:pos x="T12" y="T13"/>
                </a:cxn>
              </a:cxnLst>
              <a:rect l="0" t="0" r="r" b="b"/>
              <a:pathLst>
                <a:path w="305" h="137">
                  <a:moveTo>
                    <a:pt x="305" y="68"/>
                  </a:moveTo>
                  <a:lnTo>
                    <a:pt x="305" y="68"/>
                  </a:lnTo>
                  <a:lnTo>
                    <a:pt x="0" y="0"/>
                  </a:lnTo>
                  <a:lnTo>
                    <a:pt x="59" y="68"/>
                  </a:lnTo>
                  <a:lnTo>
                    <a:pt x="59" y="68"/>
                  </a:lnTo>
                  <a:lnTo>
                    <a:pt x="0" y="137"/>
                  </a:lnTo>
                  <a:lnTo>
                    <a:pt x="305" y="68"/>
                  </a:lnTo>
                  <a:close/>
                </a:path>
              </a:pathLst>
            </a:cu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52" name="Freeform 15"/>
            <p:cNvSpPr/>
            <p:nvPr/>
          </p:nvSpPr>
          <p:spPr bwMode="auto">
            <a:xfrm>
              <a:off x="6713538" y="3306763"/>
              <a:ext cx="484188" cy="109538"/>
            </a:xfrm>
            <a:custGeom>
              <a:avLst/>
              <a:gdLst>
                <a:gd name="T0" fmla="*/ 0 w 305"/>
                <a:gd name="T1" fmla="*/ 69 h 69"/>
                <a:gd name="T2" fmla="*/ 305 w 305"/>
                <a:gd name="T3" fmla="*/ 0 h 69"/>
                <a:gd name="T4" fmla="*/ 305 w 305"/>
                <a:gd name="T5" fmla="*/ 0 h 69"/>
                <a:gd name="T6" fmla="*/ 59 w 305"/>
                <a:gd name="T7" fmla="*/ 0 h 69"/>
                <a:gd name="T8" fmla="*/ 59 w 305"/>
                <a:gd name="T9" fmla="*/ 0 h 69"/>
                <a:gd name="T10" fmla="*/ 0 w 305"/>
                <a:gd name="T11" fmla="*/ 69 h 69"/>
              </a:gdLst>
              <a:ahLst/>
              <a:cxnLst>
                <a:cxn ang="0">
                  <a:pos x="T0" y="T1"/>
                </a:cxn>
                <a:cxn ang="0">
                  <a:pos x="T2" y="T3"/>
                </a:cxn>
                <a:cxn ang="0">
                  <a:pos x="T4" y="T5"/>
                </a:cxn>
                <a:cxn ang="0">
                  <a:pos x="T6" y="T7"/>
                </a:cxn>
                <a:cxn ang="0">
                  <a:pos x="T8" y="T9"/>
                </a:cxn>
                <a:cxn ang="0">
                  <a:pos x="T10" y="T11"/>
                </a:cxn>
              </a:cxnLst>
              <a:rect l="0" t="0" r="r" b="b"/>
              <a:pathLst>
                <a:path w="305" h="69">
                  <a:moveTo>
                    <a:pt x="0" y="69"/>
                  </a:moveTo>
                  <a:lnTo>
                    <a:pt x="305" y="0"/>
                  </a:lnTo>
                  <a:lnTo>
                    <a:pt x="305" y="0"/>
                  </a:lnTo>
                  <a:lnTo>
                    <a:pt x="59" y="0"/>
                  </a:lnTo>
                  <a:lnTo>
                    <a:pt x="59" y="0"/>
                  </a:lnTo>
                  <a:lnTo>
                    <a:pt x="0" y="69"/>
                  </a:ln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a:p>
          </p:txBody>
        </p:sp>
      </p:grpSp>
      <p:sp>
        <p:nvSpPr>
          <p:cNvPr id="5" name="矩形 4"/>
          <p:cNvSpPr/>
          <p:nvPr/>
        </p:nvSpPr>
        <p:spPr>
          <a:xfrm>
            <a:off x="5638861" y="1427502"/>
            <a:ext cx="5307909" cy="2046714"/>
          </a:xfrm>
          <a:prstGeom prst="rect">
            <a:avLst/>
          </a:prstGeom>
        </p:spPr>
        <p:txBody>
          <a:bodyPr wrap="square">
            <a:spAutoFit/>
          </a:bodyPr>
          <a:lstStyle/>
          <a:p>
            <a:pPr>
              <a:lnSpc>
                <a:spcPct val="150000"/>
              </a:lnSpc>
            </a:pPr>
            <a:r>
              <a:rPr lang="zh-CN" altLang="en-US" sz="1400" dirty="0">
                <a:solidFill>
                  <a:schemeClr val="tx2"/>
                </a:solidFill>
                <a:latin typeface="+mj-ea"/>
                <a:ea typeface="+mj-ea"/>
              </a:rPr>
              <a:t>企业战略目标：</a:t>
            </a:r>
            <a:endParaRPr lang="en-US" altLang="zh-CN" sz="1400" dirty="0">
              <a:solidFill>
                <a:schemeClr val="tx2"/>
              </a:solidFill>
              <a:latin typeface="+mj-ea"/>
              <a:ea typeface="+mj-ea"/>
            </a:endParaRPr>
          </a:p>
          <a:p>
            <a:pPr>
              <a:lnSpc>
                <a:spcPct val="150000"/>
              </a:lnSpc>
              <a:spcAft>
                <a:spcPts val="1200"/>
              </a:spcAft>
            </a:pPr>
            <a:r>
              <a:rPr lang="zh-CN" altLang="en-US" sz="1000" dirty="0">
                <a:solidFill>
                  <a:schemeClr val="tx2"/>
                </a:solidFill>
                <a:latin typeface="+mn-ea"/>
              </a:rPr>
              <a:t>是企业使命和宗旨的具体化和定量化，是企业奋斗纲领，是衡量企业一切工作是否实现其企业使命的标准，是企业经营战略的核心。</a:t>
            </a:r>
            <a:endParaRPr lang="zh-CN" altLang="en-US" sz="1000" dirty="0">
              <a:solidFill>
                <a:schemeClr val="tx2"/>
              </a:solidFill>
              <a:latin typeface="+mn-ea"/>
            </a:endParaRPr>
          </a:p>
          <a:p>
            <a:pPr>
              <a:lnSpc>
                <a:spcPct val="150000"/>
              </a:lnSpc>
            </a:pPr>
            <a:r>
              <a:rPr lang="zh-CN" altLang="en-US" sz="1400" dirty="0">
                <a:solidFill>
                  <a:schemeClr val="tx2"/>
                </a:solidFill>
                <a:latin typeface="+mj-ea"/>
                <a:ea typeface="+mj-ea"/>
              </a:rPr>
              <a:t>战略目标定义：</a:t>
            </a:r>
            <a:endParaRPr lang="en-US" altLang="zh-CN" sz="1400" dirty="0">
              <a:solidFill>
                <a:schemeClr val="tx2"/>
              </a:solidFill>
              <a:latin typeface="+mj-ea"/>
              <a:ea typeface="+mj-ea"/>
            </a:endParaRPr>
          </a:p>
          <a:p>
            <a:pPr>
              <a:lnSpc>
                <a:spcPct val="150000"/>
              </a:lnSpc>
              <a:spcAft>
                <a:spcPts val="1200"/>
              </a:spcAft>
            </a:pPr>
            <a:r>
              <a:rPr lang="zh-CN" altLang="en-US" sz="1000" dirty="0">
                <a:solidFill>
                  <a:schemeClr val="tx2"/>
                </a:solidFill>
                <a:latin typeface="+mn-ea"/>
              </a:rPr>
              <a:t>从广义上看，企业战略目标是企业战略构成的基本内容，战略目标是对企业战略经营活动预期取得的主要成果的期望值。从狭义上看，企业战略目标不包含在企业战略构成之中，它既是企业战略选择的出发点和依据，又是企业战略实施要达的结果。</a:t>
            </a:r>
            <a:endParaRPr lang="zh-CN" altLang="en-US" sz="1000" dirty="0">
              <a:solidFill>
                <a:schemeClr val="tx2"/>
              </a:solidFill>
              <a:latin typeface="+mn-ea"/>
            </a:endParaRPr>
          </a:p>
        </p:txBody>
      </p:sp>
      <p:sp>
        <p:nvSpPr>
          <p:cNvPr id="6" name="矩形 5"/>
          <p:cNvSpPr/>
          <p:nvPr/>
        </p:nvSpPr>
        <p:spPr>
          <a:xfrm>
            <a:off x="5638861" y="3557078"/>
            <a:ext cx="5396797" cy="2381421"/>
          </a:xfrm>
          <a:prstGeom prst="rect">
            <a:avLst/>
          </a:prstGeom>
        </p:spPr>
        <p:txBody>
          <a:bodyPr wrap="square">
            <a:spAutoFit/>
          </a:bodyPr>
          <a:lstStyle/>
          <a:p>
            <a:pPr marL="171450" indent="-171450">
              <a:lnSpc>
                <a:spcPct val="150000"/>
              </a:lnSpc>
              <a:buFont typeface="Wingdings" panose="05000000000000000000" pitchFamily="2" charset="2"/>
              <a:buChar char="l"/>
            </a:pPr>
            <a:r>
              <a:rPr lang="zh-CN" altLang="en-US" sz="1000" dirty="0">
                <a:solidFill>
                  <a:schemeClr val="tx1">
                    <a:lumMod val="50000"/>
                    <a:lumOff val="50000"/>
                  </a:schemeClr>
                </a:solidFill>
                <a:latin typeface="+mj-ea"/>
                <a:ea typeface="+mj-ea"/>
              </a:rPr>
              <a:t>盈利能力：</a:t>
            </a:r>
            <a:r>
              <a:rPr lang="zh-CN" altLang="en-US" sz="1000" dirty="0">
                <a:solidFill>
                  <a:schemeClr val="tx1">
                    <a:lumMod val="50000"/>
                    <a:lumOff val="50000"/>
                  </a:schemeClr>
                </a:solidFill>
                <a:latin typeface="+mn-ea"/>
              </a:rPr>
              <a:t>用利润、投资收益率、每股平均受益、销售利润等来表示。</a:t>
            </a:r>
            <a:endParaRPr lang="zh-CN" altLang="en-US" sz="1000" dirty="0">
              <a:solidFill>
                <a:schemeClr val="tx1">
                  <a:lumMod val="50000"/>
                  <a:lumOff val="50000"/>
                </a:schemeClr>
              </a:solidFill>
              <a:latin typeface="+mn-ea"/>
            </a:endParaRPr>
          </a:p>
          <a:p>
            <a:pPr marL="171450" indent="-171450">
              <a:lnSpc>
                <a:spcPct val="150000"/>
              </a:lnSpc>
              <a:buFont typeface="Wingdings" panose="05000000000000000000" pitchFamily="2" charset="2"/>
              <a:buChar char="l"/>
            </a:pPr>
            <a:r>
              <a:rPr lang="zh-CN" altLang="en-US" sz="1000" dirty="0">
                <a:solidFill>
                  <a:schemeClr val="tx1">
                    <a:lumMod val="50000"/>
                    <a:lumOff val="50000"/>
                  </a:schemeClr>
                </a:solidFill>
                <a:latin typeface="+mj-ea"/>
                <a:ea typeface="+mj-ea"/>
              </a:rPr>
              <a:t>市　　场：</a:t>
            </a:r>
            <a:r>
              <a:rPr lang="zh-CN" altLang="en-US" sz="1000" dirty="0">
                <a:solidFill>
                  <a:schemeClr val="tx1">
                    <a:lumMod val="50000"/>
                    <a:lumOff val="50000"/>
                  </a:schemeClr>
                </a:solidFill>
                <a:latin typeface="+mn-ea"/>
              </a:rPr>
              <a:t>用市场占有率、销售额或销售量来表示。</a:t>
            </a:r>
            <a:endParaRPr lang="zh-CN" altLang="en-US" sz="1000" dirty="0">
              <a:solidFill>
                <a:schemeClr val="tx1">
                  <a:lumMod val="50000"/>
                  <a:lumOff val="50000"/>
                </a:schemeClr>
              </a:solidFill>
              <a:latin typeface="+mn-ea"/>
            </a:endParaRPr>
          </a:p>
          <a:p>
            <a:pPr marL="171450" indent="-171450">
              <a:lnSpc>
                <a:spcPct val="150000"/>
              </a:lnSpc>
              <a:buFont typeface="Wingdings" panose="05000000000000000000" pitchFamily="2" charset="2"/>
              <a:buChar char="l"/>
            </a:pPr>
            <a:r>
              <a:rPr lang="zh-CN" altLang="en-US" sz="1000" dirty="0">
                <a:solidFill>
                  <a:schemeClr val="tx1">
                    <a:lumMod val="50000"/>
                    <a:lumOff val="50000"/>
                  </a:schemeClr>
                </a:solidFill>
                <a:latin typeface="+mj-ea"/>
                <a:ea typeface="+mj-ea"/>
              </a:rPr>
              <a:t>产出比率：</a:t>
            </a:r>
            <a:r>
              <a:rPr lang="zh-CN" altLang="en-US" sz="1000" dirty="0">
                <a:solidFill>
                  <a:schemeClr val="tx1">
                    <a:lumMod val="50000"/>
                    <a:lumOff val="50000"/>
                  </a:schemeClr>
                </a:solidFill>
                <a:latin typeface="+mn-ea"/>
              </a:rPr>
              <a:t>用投入产出比率或单位产品成本来表示。</a:t>
            </a:r>
            <a:endParaRPr lang="zh-CN" altLang="en-US" sz="1000" dirty="0">
              <a:solidFill>
                <a:schemeClr val="tx1">
                  <a:lumMod val="50000"/>
                  <a:lumOff val="50000"/>
                </a:schemeClr>
              </a:solidFill>
              <a:latin typeface="+mn-ea"/>
            </a:endParaRPr>
          </a:p>
          <a:p>
            <a:pPr marL="171450" indent="-171450">
              <a:lnSpc>
                <a:spcPct val="150000"/>
              </a:lnSpc>
              <a:buFont typeface="Wingdings" panose="05000000000000000000" pitchFamily="2" charset="2"/>
              <a:buChar char="l"/>
            </a:pPr>
            <a:r>
              <a:rPr lang="zh-CN" altLang="en-US" sz="1000" dirty="0">
                <a:solidFill>
                  <a:schemeClr val="tx1">
                    <a:lumMod val="50000"/>
                    <a:lumOff val="50000"/>
                  </a:schemeClr>
                </a:solidFill>
                <a:latin typeface="+mj-ea"/>
                <a:ea typeface="+mj-ea"/>
              </a:rPr>
              <a:t>产　　品：</a:t>
            </a:r>
            <a:r>
              <a:rPr lang="zh-CN" altLang="en-US" sz="1000" dirty="0">
                <a:solidFill>
                  <a:schemeClr val="tx1">
                    <a:lumMod val="50000"/>
                    <a:lumOff val="50000"/>
                  </a:schemeClr>
                </a:solidFill>
                <a:latin typeface="+mn-ea"/>
              </a:rPr>
              <a:t>用产品线或产品的销售额和盈利能力、开发新产品的完成期来表示。</a:t>
            </a:r>
            <a:endParaRPr lang="zh-CN" altLang="en-US" sz="1000" dirty="0">
              <a:solidFill>
                <a:schemeClr val="tx1">
                  <a:lumMod val="50000"/>
                  <a:lumOff val="50000"/>
                </a:schemeClr>
              </a:solidFill>
              <a:latin typeface="+mn-ea"/>
            </a:endParaRPr>
          </a:p>
          <a:p>
            <a:pPr marL="171450" indent="-171450">
              <a:lnSpc>
                <a:spcPct val="150000"/>
              </a:lnSpc>
              <a:buFont typeface="Wingdings" panose="05000000000000000000" pitchFamily="2" charset="2"/>
              <a:buChar char="l"/>
            </a:pPr>
            <a:r>
              <a:rPr lang="zh-CN" altLang="en-US" sz="1000" dirty="0">
                <a:solidFill>
                  <a:schemeClr val="tx1">
                    <a:lumMod val="50000"/>
                    <a:lumOff val="50000"/>
                  </a:schemeClr>
                </a:solidFill>
                <a:latin typeface="+mj-ea"/>
                <a:ea typeface="+mj-ea"/>
              </a:rPr>
              <a:t>资　　金：</a:t>
            </a:r>
            <a:r>
              <a:rPr lang="zh-CN" altLang="en-US" sz="1000" dirty="0">
                <a:solidFill>
                  <a:schemeClr val="tx1">
                    <a:lumMod val="50000"/>
                    <a:lumOff val="50000"/>
                  </a:schemeClr>
                </a:solidFill>
                <a:latin typeface="+mn-ea"/>
              </a:rPr>
              <a:t>用资本构成、新增普通股、现金流量、流动资本、回收期来表示。</a:t>
            </a:r>
            <a:endParaRPr lang="zh-CN" altLang="en-US" sz="1000" dirty="0">
              <a:solidFill>
                <a:schemeClr val="tx1">
                  <a:lumMod val="50000"/>
                  <a:lumOff val="50000"/>
                </a:schemeClr>
              </a:solidFill>
              <a:latin typeface="+mn-ea"/>
            </a:endParaRPr>
          </a:p>
          <a:p>
            <a:pPr marL="171450" indent="-171450">
              <a:lnSpc>
                <a:spcPct val="150000"/>
              </a:lnSpc>
              <a:buFont typeface="Wingdings" panose="05000000000000000000" pitchFamily="2" charset="2"/>
              <a:buChar char="l"/>
            </a:pPr>
            <a:r>
              <a:rPr lang="zh-CN" altLang="en-US" sz="1000" dirty="0">
                <a:solidFill>
                  <a:schemeClr val="tx1">
                    <a:lumMod val="50000"/>
                    <a:lumOff val="50000"/>
                  </a:schemeClr>
                </a:solidFill>
                <a:latin typeface="+mj-ea"/>
                <a:ea typeface="+mj-ea"/>
              </a:rPr>
              <a:t>生　　产：</a:t>
            </a:r>
            <a:r>
              <a:rPr lang="zh-CN" altLang="en-US" sz="1000" dirty="0">
                <a:solidFill>
                  <a:schemeClr val="tx1">
                    <a:lumMod val="50000"/>
                    <a:lumOff val="50000"/>
                  </a:schemeClr>
                </a:solidFill>
                <a:latin typeface="+mn-ea"/>
              </a:rPr>
              <a:t>用工作面积、固定费用或生产量来表示。</a:t>
            </a:r>
            <a:endParaRPr lang="zh-CN" altLang="en-US" sz="1000" dirty="0">
              <a:solidFill>
                <a:schemeClr val="tx1">
                  <a:lumMod val="50000"/>
                  <a:lumOff val="50000"/>
                </a:schemeClr>
              </a:solidFill>
              <a:latin typeface="+mn-ea"/>
            </a:endParaRPr>
          </a:p>
          <a:p>
            <a:pPr marL="171450" indent="-171450">
              <a:lnSpc>
                <a:spcPct val="150000"/>
              </a:lnSpc>
              <a:buFont typeface="Wingdings" panose="05000000000000000000" pitchFamily="2" charset="2"/>
              <a:buChar char="l"/>
            </a:pPr>
            <a:r>
              <a:rPr lang="zh-CN" altLang="en-US" sz="1000" dirty="0">
                <a:solidFill>
                  <a:schemeClr val="tx1">
                    <a:lumMod val="50000"/>
                    <a:lumOff val="50000"/>
                  </a:schemeClr>
                </a:solidFill>
                <a:latin typeface="+mj-ea"/>
                <a:ea typeface="+mj-ea"/>
              </a:rPr>
              <a:t>研究开发：</a:t>
            </a:r>
            <a:r>
              <a:rPr lang="zh-CN" altLang="en-US" sz="1000" dirty="0">
                <a:solidFill>
                  <a:schemeClr val="tx1">
                    <a:lumMod val="50000"/>
                    <a:lumOff val="50000"/>
                  </a:schemeClr>
                </a:solidFill>
                <a:latin typeface="+mn-ea"/>
              </a:rPr>
              <a:t>用花费的货币量或完成的项目来表示。</a:t>
            </a:r>
            <a:endParaRPr lang="zh-CN" altLang="en-US" sz="1000" dirty="0">
              <a:solidFill>
                <a:schemeClr val="tx1">
                  <a:lumMod val="50000"/>
                  <a:lumOff val="50000"/>
                </a:schemeClr>
              </a:solidFill>
              <a:latin typeface="+mn-ea"/>
            </a:endParaRPr>
          </a:p>
          <a:p>
            <a:pPr marL="171450" indent="-171450">
              <a:lnSpc>
                <a:spcPct val="150000"/>
              </a:lnSpc>
              <a:buFont typeface="Wingdings" panose="05000000000000000000" pitchFamily="2" charset="2"/>
              <a:buChar char="l"/>
            </a:pPr>
            <a:r>
              <a:rPr lang="zh-CN" altLang="en-US" sz="1000" dirty="0">
                <a:solidFill>
                  <a:schemeClr val="tx1">
                    <a:lumMod val="50000"/>
                    <a:lumOff val="50000"/>
                  </a:schemeClr>
                </a:solidFill>
                <a:latin typeface="+mj-ea"/>
                <a:ea typeface="+mj-ea"/>
              </a:rPr>
              <a:t>组　　织：</a:t>
            </a:r>
            <a:r>
              <a:rPr lang="zh-CN" altLang="en-US" sz="1000" dirty="0">
                <a:solidFill>
                  <a:schemeClr val="tx1">
                    <a:lumMod val="50000"/>
                    <a:lumOff val="50000"/>
                  </a:schemeClr>
                </a:solidFill>
                <a:latin typeface="+mn-ea"/>
              </a:rPr>
              <a:t>用将实行变革获奖承担的项目来表示。</a:t>
            </a:r>
            <a:endParaRPr lang="zh-CN" altLang="en-US" sz="1000" dirty="0">
              <a:solidFill>
                <a:schemeClr val="tx1">
                  <a:lumMod val="50000"/>
                  <a:lumOff val="50000"/>
                </a:schemeClr>
              </a:solidFill>
              <a:latin typeface="+mn-ea"/>
            </a:endParaRPr>
          </a:p>
          <a:p>
            <a:pPr marL="171450" indent="-171450">
              <a:lnSpc>
                <a:spcPct val="150000"/>
              </a:lnSpc>
              <a:buFont typeface="Wingdings" panose="05000000000000000000" pitchFamily="2" charset="2"/>
              <a:buChar char="l"/>
            </a:pPr>
            <a:r>
              <a:rPr lang="zh-CN" altLang="en-US" sz="1000" dirty="0">
                <a:solidFill>
                  <a:schemeClr val="tx1">
                    <a:lumMod val="50000"/>
                    <a:lumOff val="50000"/>
                  </a:schemeClr>
                </a:solidFill>
                <a:latin typeface="+mj-ea"/>
                <a:ea typeface="+mj-ea"/>
              </a:rPr>
              <a:t>人力资源：</a:t>
            </a:r>
            <a:r>
              <a:rPr lang="zh-CN" altLang="en-US" sz="1000" dirty="0">
                <a:solidFill>
                  <a:schemeClr val="tx1">
                    <a:lumMod val="50000"/>
                    <a:lumOff val="50000"/>
                  </a:schemeClr>
                </a:solidFill>
                <a:latin typeface="+mn-ea"/>
              </a:rPr>
              <a:t>用缺勤率、迟到率、人员流动率、培训人数或将实施的培训计划数来表示。</a:t>
            </a:r>
            <a:endParaRPr lang="zh-CN" altLang="en-US" sz="1000" dirty="0">
              <a:solidFill>
                <a:schemeClr val="tx1">
                  <a:lumMod val="50000"/>
                  <a:lumOff val="50000"/>
                </a:schemeClr>
              </a:solidFill>
              <a:latin typeface="+mn-ea"/>
            </a:endParaRPr>
          </a:p>
          <a:p>
            <a:pPr marL="171450" indent="-171450">
              <a:lnSpc>
                <a:spcPct val="150000"/>
              </a:lnSpc>
              <a:buFont typeface="Wingdings" panose="05000000000000000000" pitchFamily="2" charset="2"/>
              <a:buChar char="l"/>
            </a:pPr>
            <a:r>
              <a:rPr lang="zh-CN" altLang="en-US" sz="1000" dirty="0">
                <a:solidFill>
                  <a:schemeClr val="tx1">
                    <a:lumMod val="50000"/>
                    <a:lumOff val="50000"/>
                  </a:schemeClr>
                </a:solidFill>
                <a:latin typeface="+mj-ea"/>
                <a:ea typeface="+mj-ea"/>
              </a:rPr>
              <a:t>社会责任：</a:t>
            </a:r>
            <a:r>
              <a:rPr lang="zh-CN" altLang="en-US" sz="1000" dirty="0">
                <a:solidFill>
                  <a:schemeClr val="tx1">
                    <a:lumMod val="50000"/>
                    <a:lumOff val="50000"/>
                  </a:schemeClr>
                </a:solidFill>
                <a:latin typeface="+mn-ea"/>
              </a:rPr>
              <a:t>用活动的类型、服务天数或财政资助来表示。</a:t>
            </a:r>
            <a:endParaRPr lang="zh-CN" altLang="en-US" sz="1000" dirty="0">
              <a:solidFill>
                <a:schemeClr val="tx1">
                  <a:lumMod val="50000"/>
                  <a:lumOff val="50000"/>
                </a:schemeClr>
              </a:solidFill>
              <a:latin typeface="+mn-ea"/>
            </a:endParaRP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4.16667E-6 -3.7037E-7 L 0.32878 0.59097 " pathEditMode="relative" rAng="0" ptsTypes="AA">
                                      <p:cBhvr>
                                        <p:cTn id="14" dur="300" fill="hold"/>
                                        <p:tgtEl>
                                          <p:spTgt spid="40"/>
                                        </p:tgtEl>
                                        <p:attrNameLst>
                                          <p:attrName>ppt_x</p:attrName>
                                          <p:attrName>ppt_y</p:attrName>
                                        </p:attrNameLst>
                                      </p:cBhvr>
                                      <p:rCtr x="16432" y="29537"/>
                                    </p:animMotion>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 calcmode="lin" valueType="num">
                                      <p:cBhvr additive="base">
                                        <p:cTn id="23"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5">
                                            <p:txEl>
                                              <p:pRg st="1" end="1"/>
                                            </p:txEl>
                                          </p:spTgt>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250"/>
                                  </p:stCondLst>
                                  <p:childTnLst>
                                    <p:set>
                                      <p:cBhvr>
                                        <p:cTn id="26" dur="1" fill="hold">
                                          <p:stCondLst>
                                            <p:cond delay="0"/>
                                          </p:stCondLst>
                                        </p:cTn>
                                        <p:tgtEl>
                                          <p:spTgt spid="5">
                                            <p:txEl>
                                              <p:pRg st="2" end="2"/>
                                            </p:txEl>
                                          </p:spTgt>
                                        </p:tgtEl>
                                        <p:attrNameLst>
                                          <p:attrName>style.visibility</p:attrName>
                                        </p:attrNameLst>
                                      </p:cBhvr>
                                      <p:to>
                                        <p:strVal val="visible"/>
                                      </p:to>
                                    </p:set>
                                    <p:anim calcmode="lin" valueType="num">
                                      <p:cBhvr additive="base">
                                        <p:cTn id="27"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
                                            <p:txEl>
                                              <p:pRg st="2" end="2"/>
                                            </p:txEl>
                                          </p:spTgt>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5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additive="base">
                                        <p:cTn id="31" dur="5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5826214" y="2797047"/>
            <a:ext cx="555553" cy="1440000"/>
            <a:chOff x="4365938" y="1924197"/>
            <a:chExt cx="416719" cy="1080000"/>
          </a:xfrm>
          <a:solidFill>
            <a:schemeClr val="accent4"/>
          </a:solidFill>
        </p:grpSpPr>
        <p:cxnSp>
          <p:nvCxnSpPr>
            <p:cNvPr id="49" name="直接连接符 48"/>
            <p:cNvCxnSpPr/>
            <p:nvPr/>
          </p:nvCxnSpPr>
          <p:spPr>
            <a:xfrm>
              <a:off x="4574297" y="1924197"/>
              <a:ext cx="0" cy="1080000"/>
            </a:xfrm>
            <a:prstGeom prst="line">
              <a:avLst/>
            </a:prstGeom>
            <a:grpFill/>
            <a:ln w="28575">
              <a:solidFill>
                <a:schemeClr val="accent1">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4365938" y="2255838"/>
              <a:ext cx="416719" cy="416719"/>
            </a:xfrm>
            <a:prstGeom prst="ellipse">
              <a:avLst/>
            </a:prstGeom>
            <a:solidFill>
              <a:schemeClr val="accent1">
                <a:lumMod val="75000"/>
              </a:schemeClr>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51" name="矩形 50"/>
            <p:cNvSpPr/>
            <p:nvPr/>
          </p:nvSpPr>
          <p:spPr>
            <a:xfrm>
              <a:off x="4394454" y="2335712"/>
              <a:ext cx="360819" cy="284742"/>
            </a:xfrm>
            <a:prstGeom prst="rect">
              <a:avLst/>
            </a:prstGeom>
            <a:noFill/>
          </p:spPr>
          <p:txBody>
            <a:bodyPr wrap="none" anchor="ctr">
              <a:spAutoFit/>
            </a:bodyPr>
            <a:lstStyle/>
            <a:p>
              <a:pPr algn="ctr"/>
              <a:r>
                <a:rPr lang="en-US" altLang="zh-CN" sz="1865" dirty="0">
                  <a:solidFill>
                    <a:schemeClr val="bg1"/>
                  </a:solidFill>
                  <a:latin typeface="+mj-ea"/>
                  <a:ea typeface="+mj-ea"/>
                </a:rPr>
                <a:t>VS</a:t>
              </a:r>
              <a:endParaRPr lang="zh-CN" altLang="en-US" sz="1865" dirty="0">
                <a:solidFill>
                  <a:schemeClr val="bg1"/>
                </a:solidFill>
                <a:latin typeface="+mj-ea"/>
                <a:ea typeface="+mj-ea"/>
              </a:endParaRPr>
            </a:p>
          </p:txBody>
        </p:sp>
      </p:grpSp>
      <p:grpSp>
        <p:nvGrpSpPr>
          <p:cNvPr id="52" name="组合 51"/>
          <p:cNvGrpSpPr/>
          <p:nvPr/>
        </p:nvGrpSpPr>
        <p:grpSpPr>
          <a:xfrm>
            <a:off x="576911" y="2568447"/>
            <a:ext cx="1031051" cy="1820815"/>
            <a:chOff x="432143" y="2097785"/>
            <a:chExt cx="773390" cy="1365612"/>
          </a:xfrm>
        </p:grpSpPr>
        <p:sp>
          <p:nvSpPr>
            <p:cNvPr id="53" name="矩形 52"/>
            <p:cNvSpPr/>
            <p:nvPr/>
          </p:nvSpPr>
          <p:spPr>
            <a:xfrm>
              <a:off x="432143" y="2097785"/>
              <a:ext cx="773390" cy="623248"/>
            </a:xfrm>
            <a:prstGeom prst="rect">
              <a:avLst/>
            </a:prstGeom>
          </p:spPr>
          <p:txBody>
            <a:bodyPr wrap="none">
              <a:spAutoFit/>
            </a:bodyPr>
            <a:lstStyle/>
            <a:p>
              <a:pPr algn="ctr">
                <a:lnSpc>
                  <a:spcPct val="150000"/>
                </a:lnSpc>
              </a:pPr>
              <a:r>
                <a:rPr lang="en-US" altLang="zh-CN" sz="3200" dirty="0">
                  <a:solidFill>
                    <a:schemeClr val="accent4"/>
                  </a:solidFill>
                  <a:latin typeface="+mn-ea"/>
                </a:rPr>
                <a:t>60%</a:t>
              </a:r>
              <a:endParaRPr lang="en-US" altLang="zh-CN" sz="3200" dirty="0">
                <a:solidFill>
                  <a:schemeClr val="accent4"/>
                </a:solidFill>
                <a:latin typeface="+mn-ea"/>
              </a:endParaRPr>
            </a:p>
          </p:txBody>
        </p:sp>
        <p:sp>
          <p:nvSpPr>
            <p:cNvPr id="54" name="矩形 53"/>
            <p:cNvSpPr/>
            <p:nvPr/>
          </p:nvSpPr>
          <p:spPr>
            <a:xfrm>
              <a:off x="432143" y="2840149"/>
              <a:ext cx="773390" cy="623248"/>
            </a:xfrm>
            <a:prstGeom prst="rect">
              <a:avLst/>
            </a:prstGeom>
          </p:spPr>
          <p:txBody>
            <a:bodyPr wrap="none">
              <a:spAutoFit/>
            </a:bodyPr>
            <a:lstStyle/>
            <a:p>
              <a:pPr algn="ctr">
                <a:lnSpc>
                  <a:spcPct val="150000"/>
                </a:lnSpc>
              </a:pPr>
              <a:r>
                <a:rPr lang="en-US" altLang="zh-CN" sz="3200" dirty="0">
                  <a:solidFill>
                    <a:schemeClr val="accent4"/>
                  </a:solidFill>
                  <a:latin typeface="+mn-ea"/>
                </a:rPr>
                <a:t>30%</a:t>
              </a:r>
              <a:endParaRPr lang="en-US" altLang="zh-CN" sz="3200" dirty="0">
                <a:solidFill>
                  <a:schemeClr val="accent4"/>
                </a:solidFill>
                <a:latin typeface="+mn-ea"/>
              </a:endParaRPr>
            </a:p>
          </p:txBody>
        </p:sp>
      </p:grpSp>
      <p:grpSp>
        <p:nvGrpSpPr>
          <p:cNvPr id="55" name="组合 54"/>
          <p:cNvGrpSpPr/>
          <p:nvPr/>
        </p:nvGrpSpPr>
        <p:grpSpPr>
          <a:xfrm>
            <a:off x="4639373" y="2642661"/>
            <a:ext cx="2915621" cy="1675343"/>
            <a:chOff x="3479384" y="2058193"/>
            <a:chExt cx="2187001" cy="1256507"/>
          </a:xfrm>
          <a:solidFill>
            <a:schemeClr val="accent4"/>
          </a:solidFill>
        </p:grpSpPr>
        <p:grpSp>
          <p:nvGrpSpPr>
            <p:cNvPr id="56" name="组合 55"/>
            <p:cNvGrpSpPr/>
            <p:nvPr/>
          </p:nvGrpSpPr>
          <p:grpSpPr>
            <a:xfrm>
              <a:off x="3479384" y="2058193"/>
              <a:ext cx="229059" cy="1256507"/>
              <a:chOff x="3479384" y="2058193"/>
              <a:chExt cx="229059" cy="1256507"/>
            </a:xfrm>
            <a:grpFill/>
          </p:grpSpPr>
          <p:grpSp>
            <p:nvGrpSpPr>
              <p:cNvPr id="64" name="组合 63"/>
              <p:cNvGrpSpPr/>
              <p:nvPr/>
            </p:nvGrpSpPr>
            <p:grpSpPr>
              <a:xfrm>
                <a:off x="3494200" y="2058193"/>
                <a:ext cx="200079" cy="513557"/>
                <a:chOff x="-4098925" y="69850"/>
                <a:chExt cx="1949450" cy="5003800"/>
              </a:xfrm>
              <a:grpFill/>
            </p:grpSpPr>
            <p:sp>
              <p:nvSpPr>
                <p:cNvPr id="68"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69"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65" name="组合 64"/>
              <p:cNvGrpSpPr/>
              <p:nvPr/>
            </p:nvGrpSpPr>
            <p:grpSpPr>
              <a:xfrm>
                <a:off x="3479384" y="2801143"/>
                <a:ext cx="229059" cy="513557"/>
                <a:chOff x="-1630363" y="115888"/>
                <a:chExt cx="2190751" cy="4911725"/>
              </a:xfrm>
              <a:grpFill/>
            </p:grpSpPr>
            <p:sp>
              <p:nvSpPr>
                <p:cNvPr id="66"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67"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nvGrpSpPr>
            <p:cNvPr id="57" name="组合 56"/>
            <p:cNvGrpSpPr/>
            <p:nvPr/>
          </p:nvGrpSpPr>
          <p:grpSpPr>
            <a:xfrm>
              <a:off x="5437326" y="2058193"/>
              <a:ext cx="229059" cy="1256507"/>
              <a:chOff x="5437326" y="2058193"/>
              <a:chExt cx="229059" cy="1256507"/>
            </a:xfrm>
            <a:grpFill/>
          </p:grpSpPr>
          <p:grpSp>
            <p:nvGrpSpPr>
              <p:cNvPr id="58" name="组合 57"/>
              <p:cNvGrpSpPr/>
              <p:nvPr/>
            </p:nvGrpSpPr>
            <p:grpSpPr>
              <a:xfrm>
                <a:off x="5452142" y="2058193"/>
                <a:ext cx="200079" cy="513557"/>
                <a:chOff x="-4098925" y="69850"/>
                <a:chExt cx="1949450" cy="5003800"/>
              </a:xfrm>
              <a:grpFill/>
            </p:grpSpPr>
            <p:sp>
              <p:nvSpPr>
                <p:cNvPr id="62"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63"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59" name="组合 58"/>
              <p:cNvGrpSpPr/>
              <p:nvPr/>
            </p:nvGrpSpPr>
            <p:grpSpPr>
              <a:xfrm>
                <a:off x="5437326" y="2801143"/>
                <a:ext cx="229059" cy="513557"/>
                <a:chOff x="-1630363" y="115888"/>
                <a:chExt cx="2190751" cy="4911725"/>
              </a:xfrm>
              <a:grpFill/>
            </p:grpSpPr>
            <p:sp>
              <p:nvSpPr>
                <p:cNvPr id="60"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61"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grpSp>
        <p:nvGrpSpPr>
          <p:cNvPr id="70" name="组合 69"/>
          <p:cNvGrpSpPr/>
          <p:nvPr/>
        </p:nvGrpSpPr>
        <p:grpSpPr>
          <a:xfrm>
            <a:off x="1701971" y="2642661"/>
            <a:ext cx="8790425" cy="1675343"/>
            <a:chOff x="1276046" y="2058193"/>
            <a:chExt cx="6593677" cy="1256507"/>
          </a:xfrm>
          <a:solidFill>
            <a:schemeClr val="accent4"/>
          </a:solidFill>
        </p:grpSpPr>
        <p:grpSp>
          <p:nvGrpSpPr>
            <p:cNvPr id="72" name="组合 71"/>
            <p:cNvGrpSpPr/>
            <p:nvPr/>
          </p:nvGrpSpPr>
          <p:grpSpPr>
            <a:xfrm>
              <a:off x="1276046" y="2058193"/>
              <a:ext cx="229059" cy="1256507"/>
              <a:chOff x="1276046" y="2058193"/>
              <a:chExt cx="229059" cy="1256507"/>
            </a:xfrm>
            <a:grpFill/>
          </p:grpSpPr>
          <p:grpSp>
            <p:nvGrpSpPr>
              <p:cNvPr id="124" name="组合 123"/>
              <p:cNvGrpSpPr/>
              <p:nvPr/>
            </p:nvGrpSpPr>
            <p:grpSpPr>
              <a:xfrm>
                <a:off x="1290862" y="2058193"/>
                <a:ext cx="200079" cy="513557"/>
                <a:chOff x="-4098925" y="69850"/>
                <a:chExt cx="1949450" cy="5003800"/>
              </a:xfrm>
              <a:grpFill/>
            </p:grpSpPr>
            <p:sp>
              <p:nvSpPr>
                <p:cNvPr id="128"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129"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125" name="组合 124"/>
              <p:cNvGrpSpPr/>
              <p:nvPr/>
            </p:nvGrpSpPr>
            <p:grpSpPr>
              <a:xfrm>
                <a:off x="1276046" y="2801143"/>
                <a:ext cx="229059" cy="513557"/>
                <a:chOff x="-1630363" y="115888"/>
                <a:chExt cx="2190751" cy="4911725"/>
              </a:xfrm>
              <a:grpFill/>
            </p:grpSpPr>
            <p:sp>
              <p:nvSpPr>
                <p:cNvPr id="126"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127"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nvGrpSpPr>
            <p:cNvPr id="75" name="组合 74"/>
            <p:cNvGrpSpPr/>
            <p:nvPr/>
          </p:nvGrpSpPr>
          <p:grpSpPr>
            <a:xfrm>
              <a:off x="7640664" y="2058193"/>
              <a:ext cx="229059" cy="1256507"/>
              <a:chOff x="7640664" y="2058193"/>
              <a:chExt cx="229059" cy="1256507"/>
            </a:xfrm>
            <a:grpFill/>
          </p:grpSpPr>
          <p:grpSp>
            <p:nvGrpSpPr>
              <p:cNvPr id="76" name="组合 75"/>
              <p:cNvGrpSpPr/>
              <p:nvPr/>
            </p:nvGrpSpPr>
            <p:grpSpPr>
              <a:xfrm>
                <a:off x="7655480" y="2058193"/>
                <a:ext cx="200079" cy="513557"/>
                <a:chOff x="-4098925" y="69850"/>
                <a:chExt cx="1949450" cy="5003800"/>
              </a:xfrm>
              <a:grpFill/>
            </p:grpSpPr>
            <p:sp>
              <p:nvSpPr>
                <p:cNvPr id="80"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123"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77" name="组合 76"/>
              <p:cNvGrpSpPr/>
              <p:nvPr/>
            </p:nvGrpSpPr>
            <p:grpSpPr>
              <a:xfrm>
                <a:off x="7640664" y="2801143"/>
                <a:ext cx="229059" cy="513557"/>
                <a:chOff x="-1630363" y="115888"/>
                <a:chExt cx="2190751" cy="4911725"/>
              </a:xfrm>
              <a:grpFill/>
            </p:grpSpPr>
            <p:sp>
              <p:nvSpPr>
                <p:cNvPr id="78"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79"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grpSp>
        <p:nvGrpSpPr>
          <p:cNvPr id="130" name="组合 129"/>
          <p:cNvGrpSpPr/>
          <p:nvPr/>
        </p:nvGrpSpPr>
        <p:grpSpPr>
          <a:xfrm>
            <a:off x="2028346" y="2642661"/>
            <a:ext cx="8137666" cy="1675343"/>
            <a:chOff x="1520861" y="2058193"/>
            <a:chExt cx="6104044" cy="1256507"/>
          </a:xfrm>
          <a:solidFill>
            <a:schemeClr val="accent4"/>
          </a:solidFill>
        </p:grpSpPr>
        <p:grpSp>
          <p:nvGrpSpPr>
            <p:cNvPr id="131" name="组合 130"/>
            <p:cNvGrpSpPr/>
            <p:nvPr/>
          </p:nvGrpSpPr>
          <p:grpSpPr>
            <a:xfrm>
              <a:off x="1520861" y="2058193"/>
              <a:ext cx="229059" cy="1256507"/>
              <a:chOff x="1520861" y="2058193"/>
              <a:chExt cx="229059" cy="1256507"/>
            </a:xfrm>
            <a:grpFill/>
          </p:grpSpPr>
          <p:grpSp>
            <p:nvGrpSpPr>
              <p:cNvPr id="139" name="组合 138"/>
              <p:cNvGrpSpPr/>
              <p:nvPr/>
            </p:nvGrpSpPr>
            <p:grpSpPr>
              <a:xfrm>
                <a:off x="1535677" y="2058193"/>
                <a:ext cx="200079" cy="513557"/>
                <a:chOff x="-4098925" y="69850"/>
                <a:chExt cx="1949450" cy="5003800"/>
              </a:xfrm>
              <a:grpFill/>
            </p:grpSpPr>
            <p:sp>
              <p:nvSpPr>
                <p:cNvPr id="143"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144"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140" name="组合 139"/>
              <p:cNvGrpSpPr/>
              <p:nvPr/>
            </p:nvGrpSpPr>
            <p:grpSpPr>
              <a:xfrm>
                <a:off x="1520861" y="2801143"/>
                <a:ext cx="229059" cy="513557"/>
                <a:chOff x="-1630363" y="115888"/>
                <a:chExt cx="2190751" cy="4911725"/>
              </a:xfrm>
              <a:grpFill/>
            </p:grpSpPr>
            <p:sp>
              <p:nvSpPr>
                <p:cNvPr id="141"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142"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nvGrpSpPr>
            <p:cNvPr id="132" name="组合 131"/>
            <p:cNvGrpSpPr/>
            <p:nvPr/>
          </p:nvGrpSpPr>
          <p:grpSpPr>
            <a:xfrm>
              <a:off x="7395846" y="2058193"/>
              <a:ext cx="229059" cy="1256507"/>
              <a:chOff x="7395846" y="2058193"/>
              <a:chExt cx="229059" cy="1256507"/>
            </a:xfrm>
            <a:grpFill/>
          </p:grpSpPr>
          <p:grpSp>
            <p:nvGrpSpPr>
              <p:cNvPr id="133" name="组合 132"/>
              <p:cNvGrpSpPr/>
              <p:nvPr/>
            </p:nvGrpSpPr>
            <p:grpSpPr>
              <a:xfrm>
                <a:off x="7410662" y="2058193"/>
                <a:ext cx="200079" cy="513557"/>
                <a:chOff x="-4098925" y="69850"/>
                <a:chExt cx="1949450" cy="5003800"/>
              </a:xfrm>
              <a:grpFill/>
            </p:grpSpPr>
            <p:sp>
              <p:nvSpPr>
                <p:cNvPr id="137"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138"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134" name="组合 133"/>
              <p:cNvGrpSpPr/>
              <p:nvPr/>
            </p:nvGrpSpPr>
            <p:grpSpPr>
              <a:xfrm>
                <a:off x="7395846" y="2801143"/>
                <a:ext cx="229059" cy="513557"/>
                <a:chOff x="-1630363" y="115888"/>
                <a:chExt cx="2190751" cy="4911725"/>
              </a:xfrm>
              <a:grpFill/>
            </p:grpSpPr>
            <p:sp>
              <p:nvSpPr>
                <p:cNvPr id="135"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136"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grpSp>
        <p:nvGrpSpPr>
          <p:cNvPr id="145" name="组合 144"/>
          <p:cNvGrpSpPr/>
          <p:nvPr/>
        </p:nvGrpSpPr>
        <p:grpSpPr>
          <a:xfrm>
            <a:off x="2354725" y="2642661"/>
            <a:ext cx="7484911" cy="1675343"/>
            <a:chOff x="1765676" y="2058193"/>
            <a:chExt cx="5614414" cy="1256507"/>
          </a:xfrm>
          <a:solidFill>
            <a:schemeClr val="accent4"/>
          </a:solidFill>
        </p:grpSpPr>
        <p:grpSp>
          <p:nvGrpSpPr>
            <p:cNvPr id="146" name="组合 145"/>
            <p:cNvGrpSpPr/>
            <p:nvPr/>
          </p:nvGrpSpPr>
          <p:grpSpPr>
            <a:xfrm>
              <a:off x="1765676" y="2058193"/>
              <a:ext cx="229059" cy="1256507"/>
              <a:chOff x="1765676" y="2058193"/>
              <a:chExt cx="229059" cy="1256507"/>
            </a:xfrm>
            <a:grpFill/>
          </p:grpSpPr>
          <p:grpSp>
            <p:nvGrpSpPr>
              <p:cNvPr id="154" name="组合 153"/>
              <p:cNvGrpSpPr/>
              <p:nvPr/>
            </p:nvGrpSpPr>
            <p:grpSpPr>
              <a:xfrm>
                <a:off x="1780492" y="2058193"/>
                <a:ext cx="200079" cy="513557"/>
                <a:chOff x="-4098925" y="69850"/>
                <a:chExt cx="1949450" cy="5003800"/>
              </a:xfrm>
              <a:grpFill/>
            </p:grpSpPr>
            <p:sp>
              <p:nvSpPr>
                <p:cNvPr id="158"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159"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155" name="组合 154"/>
              <p:cNvGrpSpPr/>
              <p:nvPr/>
            </p:nvGrpSpPr>
            <p:grpSpPr>
              <a:xfrm>
                <a:off x="1765676" y="2801143"/>
                <a:ext cx="229059" cy="513557"/>
                <a:chOff x="-1630363" y="115888"/>
                <a:chExt cx="2190751" cy="4911725"/>
              </a:xfrm>
              <a:grpFill/>
            </p:grpSpPr>
            <p:sp>
              <p:nvSpPr>
                <p:cNvPr id="156"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157"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nvGrpSpPr>
            <p:cNvPr id="147" name="组合 146"/>
            <p:cNvGrpSpPr/>
            <p:nvPr/>
          </p:nvGrpSpPr>
          <p:grpSpPr>
            <a:xfrm>
              <a:off x="7151031" y="2058193"/>
              <a:ext cx="229059" cy="1256507"/>
              <a:chOff x="7151031" y="2058193"/>
              <a:chExt cx="229059" cy="1256507"/>
            </a:xfrm>
            <a:grpFill/>
          </p:grpSpPr>
          <p:grpSp>
            <p:nvGrpSpPr>
              <p:cNvPr id="148" name="组合 147"/>
              <p:cNvGrpSpPr/>
              <p:nvPr/>
            </p:nvGrpSpPr>
            <p:grpSpPr>
              <a:xfrm>
                <a:off x="7165847" y="2058193"/>
                <a:ext cx="200079" cy="513557"/>
                <a:chOff x="-4098925" y="69850"/>
                <a:chExt cx="1949450" cy="5003800"/>
              </a:xfrm>
              <a:grpFill/>
            </p:grpSpPr>
            <p:sp>
              <p:nvSpPr>
                <p:cNvPr id="152"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153"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149" name="组合 148"/>
              <p:cNvGrpSpPr/>
              <p:nvPr/>
            </p:nvGrpSpPr>
            <p:grpSpPr>
              <a:xfrm>
                <a:off x="7151031" y="2801143"/>
                <a:ext cx="229059" cy="513557"/>
                <a:chOff x="-1630363" y="115888"/>
                <a:chExt cx="2190751" cy="4911725"/>
              </a:xfrm>
              <a:grpFill/>
            </p:grpSpPr>
            <p:sp>
              <p:nvSpPr>
                <p:cNvPr id="150"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151"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grpSp>
        <p:nvGrpSpPr>
          <p:cNvPr id="160" name="组合 159"/>
          <p:cNvGrpSpPr/>
          <p:nvPr/>
        </p:nvGrpSpPr>
        <p:grpSpPr>
          <a:xfrm>
            <a:off x="2681101" y="2642661"/>
            <a:ext cx="6832156" cy="1675343"/>
            <a:chOff x="2010491" y="2058193"/>
            <a:chExt cx="5124784" cy="1256507"/>
          </a:xfrm>
          <a:solidFill>
            <a:schemeClr val="accent4"/>
          </a:solidFill>
        </p:grpSpPr>
        <p:grpSp>
          <p:nvGrpSpPr>
            <p:cNvPr id="161" name="组合 160"/>
            <p:cNvGrpSpPr/>
            <p:nvPr/>
          </p:nvGrpSpPr>
          <p:grpSpPr>
            <a:xfrm>
              <a:off x="2010491" y="2058193"/>
              <a:ext cx="229059" cy="1256507"/>
              <a:chOff x="2010491" y="2058193"/>
              <a:chExt cx="229059" cy="1256507"/>
            </a:xfrm>
            <a:grpFill/>
          </p:grpSpPr>
          <p:grpSp>
            <p:nvGrpSpPr>
              <p:cNvPr id="169" name="组合 168"/>
              <p:cNvGrpSpPr/>
              <p:nvPr/>
            </p:nvGrpSpPr>
            <p:grpSpPr>
              <a:xfrm>
                <a:off x="2025307" y="2058193"/>
                <a:ext cx="200079" cy="513557"/>
                <a:chOff x="-4098925" y="69850"/>
                <a:chExt cx="1949450" cy="5003800"/>
              </a:xfrm>
              <a:grpFill/>
            </p:grpSpPr>
            <p:sp>
              <p:nvSpPr>
                <p:cNvPr id="173"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174"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170" name="组合 169"/>
              <p:cNvGrpSpPr/>
              <p:nvPr/>
            </p:nvGrpSpPr>
            <p:grpSpPr>
              <a:xfrm>
                <a:off x="2010491" y="2801143"/>
                <a:ext cx="229059" cy="513557"/>
                <a:chOff x="-1630363" y="115888"/>
                <a:chExt cx="2190751" cy="4911725"/>
              </a:xfrm>
              <a:grpFill/>
            </p:grpSpPr>
            <p:sp>
              <p:nvSpPr>
                <p:cNvPr id="171"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172"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nvGrpSpPr>
            <p:cNvPr id="162" name="组合 161"/>
            <p:cNvGrpSpPr/>
            <p:nvPr/>
          </p:nvGrpSpPr>
          <p:grpSpPr>
            <a:xfrm>
              <a:off x="6906216" y="2058193"/>
              <a:ext cx="229059" cy="1256507"/>
              <a:chOff x="6906216" y="2058193"/>
              <a:chExt cx="229059" cy="1256507"/>
            </a:xfrm>
            <a:grpFill/>
          </p:grpSpPr>
          <p:grpSp>
            <p:nvGrpSpPr>
              <p:cNvPr id="163" name="组合 162"/>
              <p:cNvGrpSpPr/>
              <p:nvPr/>
            </p:nvGrpSpPr>
            <p:grpSpPr>
              <a:xfrm>
                <a:off x="6921032" y="2058193"/>
                <a:ext cx="200079" cy="513557"/>
                <a:chOff x="-4098925" y="69850"/>
                <a:chExt cx="1949450" cy="5003800"/>
              </a:xfrm>
              <a:grpFill/>
            </p:grpSpPr>
            <p:sp>
              <p:nvSpPr>
                <p:cNvPr id="167"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168"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164" name="组合 163"/>
              <p:cNvGrpSpPr/>
              <p:nvPr/>
            </p:nvGrpSpPr>
            <p:grpSpPr>
              <a:xfrm>
                <a:off x="6906216" y="2801143"/>
                <a:ext cx="229059" cy="513557"/>
                <a:chOff x="-1630363" y="115888"/>
                <a:chExt cx="2190751" cy="4911725"/>
              </a:xfrm>
              <a:grpFill/>
            </p:grpSpPr>
            <p:sp>
              <p:nvSpPr>
                <p:cNvPr id="165"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166"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grpSp>
        <p:nvGrpSpPr>
          <p:cNvPr id="175" name="组合 174"/>
          <p:cNvGrpSpPr/>
          <p:nvPr/>
        </p:nvGrpSpPr>
        <p:grpSpPr>
          <a:xfrm>
            <a:off x="3007480" y="2642661"/>
            <a:ext cx="6179401" cy="1675343"/>
            <a:chOff x="2255306" y="2058193"/>
            <a:chExt cx="4635154" cy="1256507"/>
          </a:xfrm>
          <a:solidFill>
            <a:schemeClr val="accent4"/>
          </a:solidFill>
        </p:grpSpPr>
        <p:grpSp>
          <p:nvGrpSpPr>
            <p:cNvPr id="176" name="组合 175"/>
            <p:cNvGrpSpPr/>
            <p:nvPr/>
          </p:nvGrpSpPr>
          <p:grpSpPr>
            <a:xfrm>
              <a:off x="2255306" y="2058193"/>
              <a:ext cx="229059" cy="1256507"/>
              <a:chOff x="2255306" y="2058193"/>
              <a:chExt cx="229059" cy="1256507"/>
            </a:xfrm>
            <a:grpFill/>
          </p:grpSpPr>
          <p:grpSp>
            <p:nvGrpSpPr>
              <p:cNvPr id="184" name="组合 183"/>
              <p:cNvGrpSpPr/>
              <p:nvPr/>
            </p:nvGrpSpPr>
            <p:grpSpPr>
              <a:xfrm>
                <a:off x="2270122" y="2058193"/>
                <a:ext cx="200079" cy="513557"/>
                <a:chOff x="-4098925" y="69850"/>
                <a:chExt cx="1949450" cy="5003800"/>
              </a:xfrm>
              <a:grpFill/>
            </p:grpSpPr>
            <p:sp>
              <p:nvSpPr>
                <p:cNvPr id="188"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189"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185" name="组合 184"/>
              <p:cNvGrpSpPr/>
              <p:nvPr/>
            </p:nvGrpSpPr>
            <p:grpSpPr>
              <a:xfrm>
                <a:off x="2255306" y="2801143"/>
                <a:ext cx="229059" cy="513557"/>
                <a:chOff x="-1630363" y="115888"/>
                <a:chExt cx="2190751" cy="4911725"/>
              </a:xfrm>
              <a:grpFill/>
            </p:grpSpPr>
            <p:sp>
              <p:nvSpPr>
                <p:cNvPr id="186"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187"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nvGrpSpPr>
            <p:cNvPr id="177" name="组合 176"/>
            <p:cNvGrpSpPr/>
            <p:nvPr/>
          </p:nvGrpSpPr>
          <p:grpSpPr>
            <a:xfrm>
              <a:off x="6661401" y="2058193"/>
              <a:ext cx="229059" cy="1256507"/>
              <a:chOff x="6661401" y="2058193"/>
              <a:chExt cx="229059" cy="1256507"/>
            </a:xfrm>
            <a:grpFill/>
          </p:grpSpPr>
          <p:grpSp>
            <p:nvGrpSpPr>
              <p:cNvPr id="178" name="组合 177"/>
              <p:cNvGrpSpPr/>
              <p:nvPr/>
            </p:nvGrpSpPr>
            <p:grpSpPr>
              <a:xfrm>
                <a:off x="6676217" y="2058193"/>
                <a:ext cx="200079" cy="513557"/>
                <a:chOff x="-4098925" y="69850"/>
                <a:chExt cx="1949450" cy="5003800"/>
              </a:xfrm>
              <a:grpFill/>
            </p:grpSpPr>
            <p:sp>
              <p:nvSpPr>
                <p:cNvPr id="182"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183"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179" name="组合 178"/>
              <p:cNvGrpSpPr/>
              <p:nvPr/>
            </p:nvGrpSpPr>
            <p:grpSpPr>
              <a:xfrm>
                <a:off x="6661401" y="2801143"/>
                <a:ext cx="229059" cy="513557"/>
                <a:chOff x="-1630363" y="115888"/>
                <a:chExt cx="2190751" cy="4911725"/>
              </a:xfrm>
              <a:grpFill/>
            </p:grpSpPr>
            <p:sp>
              <p:nvSpPr>
                <p:cNvPr id="180"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181"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grpSp>
        <p:nvGrpSpPr>
          <p:cNvPr id="190" name="组合 189"/>
          <p:cNvGrpSpPr/>
          <p:nvPr/>
        </p:nvGrpSpPr>
        <p:grpSpPr>
          <a:xfrm>
            <a:off x="3333856" y="2642661"/>
            <a:ext cx="5526646" cy="1675343"/>
            <a:chOff x="2500121" y="2058193"/>
            <a:chExt cx="4145524" cy="1256507"/>
          </a:xfrm>
          <a:solidFill>
            <a:schemeClr val="accent4"/>
          </a:solidFill>
        </p:grpSpPr>
        <p:grpSp>
          <p:nvGrpSpPr>
            <p:cNvPr id="191" name="组合 190"/>
            <p:cNvGrpSpPr/>
            <p:nvPr/>
          </p:nvGrpSpPr>
          <p:grpSpPr>
            <a:xfrm>
              <a:off x="2500121" y="2058193"/>
              <a:ext cx="229059" cy="1256507"/>
              <a:chOff x="2500121" y="2058193"/>
              <a:chExt cx="229059" cy="1256507"/>
            </a:xfrm>
            <a:grpFill/>
          </p:grpSpPr>
          <p:grpSp>
            <p:nvGrpSpPr>
              <p:cNvPr id="199" name="组合 198"/>
              <p:cNvGrpSpPr/>
              <p:nvPr/>
            </p:nvGrpSpPr>
            <p:grpSpPr>
              <a:xfrm>
                <a:off x="2514937" y="2058193"/>
                <a:ext cx="200079" cy="513557"/>
                <a:chOff x="-4098925" y="69850"/>
                <a:chExt cx="1949450" cy="5003800"/>
              </a:xfrm>
              <a:grpFill/>
            </p:grpSpPr>
            <p:sp>
              <p:nvSpPr>
                <p:cNvPr id="203"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204"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200" name="组合 199"/>
              <p:cNvGrpSpPr/>
              <p:nvPr/>
            </p:nvGrpSpPr>
            <p:grpSpPr>
              <a:xfrm>
                <a:off x="2500121" y="2801143"/>
                <a:ext cx="229059" cy="513557"/>
                <a:chOff x="-1630363" y="115888"/>
                <a:chExt cx="2190751" cy="4911725"/>
              </a:xfrm>
              <a:grpFill/>
            </p:grpSpPr>
            <p:sp>
              <p:nvSpPr>
                <p:cNvPr id="201"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202"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nvGrpSpPr>
            <p:cNvPr id="192" name="组合 191"/>
            <p:cNvGrpSpPr/>
            <p:nvPr/>
          </p:nvGrpSpPr>
          <p:grpSpPr>
            <a:xfrm>
              <a:off x="6416586" y="2058193"/>
              <a:ext cx="229059" cy="1256507"/>
              <a:chOff x="6416586" y="2058193"/>
              <a:chExt cx="229059" cy="1256507"/>
            </a:xfrm>
            <a:grpFill/>
          </p:grpSpPr>
          <p:grpSp>
            <p:nvGrpSpPr>
              <p:cNvPr id="193" name="组合 192"/>
              <p:cNvGrpSpPr/>
              <p:nvPr/>
            </p:nvGrpSpPr>
            <p:grpSpPr>
              <a:xfrm>
                <a:off x="6431402" y="2058193"/>
                <a:ext cx="200079" cy="513557"/>
                <a:chOff x="-4098925" y="69850"/>
                <a:chExt cx="1949450" cy="5003800"/>
              </a:xfrm>
              <a:grpFill/>
            </p:grpSpPr>
            <p:sp>
              <p:nvSpPr>
                <p:cNvPr id="197"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198"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194" name="组合 193"/>
              <p:cNvGrpSpPr/>
              <p:nvPr/>
            </p:nvGrpSpPr>
            <p:grpSpPr>
              <a:xfrm>
                <a:off x="6416586" y="2801143"/>
                <a:ext cx="229059" cy="513557"/>
                <a:chOff x="-1630363" y="115888"/>
                <a:chExt cx="2190751" cy="4911725"/>
              </a:xfrm>
              <a:grpFill/>
            </p:grpSpPr>
            <p:sp>
              <p:nvSpPr>
                <p:cNvPr id="195"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196"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grpSp>
        <p:nvGrpSpPr>
          <p:cNvPr id="205" name="组合 204"/>
          <p:cNvGrpSpPr/>
          <p:nvPr/>
        </p:nvGrpSpPr>
        <p:grpSpPr>
          <a:xfrm>
            <a:off x="3660234" y="2642661"/>
            <a:ext cx="4873890" cy="1675343"/>
            <a:chOff x="2744936" y="2058193"/>
            <a:chExt cx="3655894" cy="1256507"/>
          </a:xfrm>
          <a:solidFill>
            <a:schemeClr val="accent4"/>
          </a:solidFill>
        </p:grpSpPr>
        <p:grpSp>
          <p:nvGrpSpPr>
            <p:cNvPr id="206" name="组合 205"/>
            <p:cNvGrpSpPr/>
            <p:nvPr/>
          </p:nvGrpSpPr>
          <p:grpSpPr>
            <a:xfrm>
              <a:off x="2744936" y="2058193"/>
              <a:ext cx="229059" cy="1256507"/>
              <a:chOff x="2744936" y="2058193"/>
              <a:chExt cx="229059" cy="1256507"/>
            </a:xfrm>
            <a:grpFill/>
          </p:grpSpPr>
          <p:grpSp>
            <p:nvGrpSpPr>
              <p:cNvPr id="214" name="组合 213"/>
              <p:cNvGrpSpPr/>
              <p:nvPr/>
            </p:nvGrpSpPr>
            <p:grpSpPr>
              <a:xfrm>
                <a:off x="2759752" y="2058193"/>
                <a:ext cx="200079" cy="513557"/>
                <a:chOff x="-4098925" y="69850"/>
                <a:chExt cx="1949450" cy="5003800"/>
              </a:xfrm>
              <a:grpFill/>
            </p:grpSpPr>
            <p:sp>
              <p:nvSpPr>
                <p:cNvPr id="218"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219"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215" name="组合 214"/>
              <p:cNvGrpSpPr/>
              <p:nvPr/>
            </p:nvGrpSpPr>
            <p:grpSpPr>
              <a:xfrm>
                <a:off x="2744936" y="2801143"/>
                <a:ext cx="229059" cy="513557"/>
                <a:chOff x="-1630363" y="115888"/>
                <a:chExt cx="2190751" cy="4911725"/>
              </a:xfrm>
              <a:grpFill/>
            </p:grpSpPr>
            <p:sp>
              <p:nvSpPr>
                <p:cNvPr id="216"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217"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nvGrpSpPr>
            <p:cNvPr id="207" name="组合 206"/>
            <p:cNvGrpSpPr/>
            <p:nvPr/>
          </p:nvGrpSpPr>
          <p:grpSpPr>
            <a:xfrm>
              <a:off x="6171771" y="2058193"/>
              <a:ext cx="229059" cy="1256507"/>
              <a:chOff x="6171771" y="2058193"/>
              <a:chExt cx="229059" cy="1256507"/>
            </a:xfrm>
            <a:grpFill/>
          </p:grpSpPr>
          <p:grpSp>
            <p:nvGrpSpPr>
              <p:cNvPr id="208" name="组合 207"/>
              <p:cNvGrpSpPr/>
              <p:nvPr/>
            </p:nvGrpSpPr>
            <p:grpSpPr>
              <a:xfrm>
                <a:off x="6186587" y="2058193"/>
                <a:ext cx="200079" cy="513557"/>
                <a:chOff x="-4098925" y="69850"/>
                <a:chExt cx="1949450" cy="5003800"/>
              </a:xfrm>
              <a:grpFill/>
            </p:grpSpPr>
            <p:sp>
              <p:nvSpPr>
                <p:cNvPr id="212"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213"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209" name="组合 208"/>
              <p:cNvGrpSpPr/>
              <p:nvPr/>
            </p:nvGrpSpPr>
            <p:grpSpPr>
              <a:xfrm>
                <a:off x="6171771" y="2801143"/>
                <a:ext cx="229059" cy="513557"/>
                <a:chOff x="-1630363" y="115888"/>
                <a:chExt cx="2190751" cy="4911725"/>
              </a:xfrm>
              <a:grpFill/>
            </p:grpSpPr>
            <p:sp>
              <p:nvSpPr>
                <p:cNvPr id="210"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211"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grpSp>
        <p:nvGrpSpPr>
          <p:cNvPr id="220" name="组合 219"/>
          <p:cNvGrpSpPr/>
          <p:nvPr/>
        </p:nvGrpSpPr>
        <p:grpSpPr>
          <a:xfrm>
            <a:off x="3986613" y="2642661"/>
            <a:ext cx="4221135" cy="1675343"/>
            <a:chOff x="2989751" y="2058193"/>
            <a:chExt cx="3166264" cy="1256507"/>
          </a:xfrm>
          <a:solidFill>
            <a:schemeClr val="accent4"/>
          </a:solidFill>
        </p:grpSpPr>
        <p:grpSp>
          <p:nvGrpSpPr>
            <p:cNvPr id="221" name="组合 220"/>
            <p:cNvGrpSpPr/>
            <p:nvPr/>
          </p:nvGrpSpPr>
          <p:grpSpPr>
            <a:xfrm>
              <a:off x="2989751" y="2058193"/>
              <a:ext cx="229059" cy="1256507"/>
              <a:chOff x="2989751" y="2058193"/>
              <a:chExt cx="229059" cy="1256507"/>
            </a:xfrm>
            <a:grpFill/>
          </p:grpSpPr>
          <p:grpSp>
            <p:nvGrpSpPr>
              <p:cNvPr id="229" name="组合 228"/>
              <p:cNvGrpSpPr/>
              <p:nvPr/>
            </p:nvGrpSpPr>
            <p:grpSpPr>
              <a:xfrm>
                <a:off x="3004567" y="2058193"/>
                <a:ext cx="200079" cy="513557"/>
                <a:chOff x="-4098925" y="69850"/>
                <a:chExt cx="1949450" cy="5003800"/>
              </a:xfrm>
              <a:grpFill/>
            </p:grpSpPr>
            <p:sp>
              <p:nvSpPr>
                <p:cNvPr id="233"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234"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230" name="组合 229"/>
              <p:cNvGrpSpPr/>
              <p:nvPr/>
            </p:nvGrpSpPr>
            <p:grpSpPr>
              <a:xfrm>
                <a:off x="2989751" y="2801143"/>
                <a:ext cx="229059" cy="513557"/>
                <a:chOff x="-1630363" y="115888"/>
                <a:chExt cx="2190751" cy="4911725"/>
              </a:xfrm>
              <a:grpFill/>
            </p:grpSpPr>
            <p:sp>
              <p:nvSpPr>
                <p:cNvPr id="231"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232"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nvGrpSpPr>
            <p:cNvPr id="222" name="组合 221"/>
            <p:cNvGrpSpPr/>
            <p:nvPr/>
          </p:nvGrpSpPr>
          <p:grpSpPr>
            <a:xfrm>
              <a:off x="5926956" y="2058193"/>
              <a:ext cx="229059" cy="1256507"/>
              <a:chOff x="5926956" y="2058193"/>
              <a:chExt cx="229059" cy="1256507"/>
            </a:xfrm>
            <a:grpFill/>
          </p:grpSpPr>
          <p:grpSp>
            <p:nvGrpSpPr>
              <p:cNvPr id="223" name="组合 222"/>
              <p:cNvGrpSpPr/>
              <p:nvPr/>
            </p:nvGrpSpPr>
            <p:grpSpPr>
              <a:xfrm>
                <a:off x="5941772" y="2058193"/>
                <a:ext cx="200079" cy="513557"/>
                <a:chOff x="-4098925" y="69850"/>
                <a:chExt cx="1949450" cy="5003800"/>
              </a:xfrm>
              <a:grpFill/>
            </p:grpSpPr>
            <p:sp>
              <p:nvSpPr>
                <p:cNvPr id="227"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228"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224" name="组合 223"/>
              <p:cNvGrpSpPr/>
              <p:nvPr/>
            </p:nvGrpSpPr>
            <p:grpSpPr>
              <a:xfrm>
                <a:off x="5926956" y="2801143"/>
                <a:ext cx="229059" cy="513557"/>
                <a:chOff x="-1630363" y="115888"/>
                <a:chExt cx="2190751" cy="4911725"/>
              </a:xfrm>
              <a:grpFill/>
            </p:grpSpPr>
            <p:sp>
              <p:nvSpPr>
                <p:cNvPr id="225"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226"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grpSp>
        <p:nvGrpSpPr>
          <p:cNvPr id="235" name="组合 234"/>
          <p:cNvGrpSpPr/>
          <p:nvPr/>
        </p:nvGrpSpPr>
        <p:grpSpPr>
          <a:xfrm>
            <a:off x="4312989" y="2642661"/>
            <a:ext cx="3568380" cy="1675343"/>
            <a:chOff x="3234566" y="2058193"/>
            <a:chExt cx="2676634" cy="1256507"/>
          </a:xfrm>
          <a:solidFill>
            <a:schemeClr val="accent4"/>
          </a:solidFill>
        </p:grpSpPr>
        <p:grpSp>
          <p:nvGrpSpPr>
            <p:cNvPr id="236" name="组合 235"/>
            <p:cNvGrpSpPr/>
            <p:nvPr/>
          </p:nvGrpSpPr>
          <p:grpSpPr>
            <a:xfrm>
              <a:off x="3234566" y="2058193"/>
              <a:ext cx="229059" cy="1256507"/>
              <a:chOff x="3234566" y="2058193"/>
              <a:chExt cx="229059" cy="1256507"/>
            </a:xfrm>
            <a:grpFill/>
          </p:grpSpPr>
          <p:grpSp>
            <p:nvGrpSpPr>
              <p:cNvPr id="244" name="组合 243"/>
              <p:cNvGrpSpPr/>
              <p:nvPr/>
            </p:nvGrpSpPr>
            <p:grpSpPr>
              <a:xfrm>
                <a:off x="3249382" y="2058193"/>
                <a:ext cx="200079" cy="513557"/>
                <a:chOff x="-4098925" y="69850"/>
                <a:chExt cx="1949450" cy="5003800"/>
              </a:xfrm>
              <a:grpFill/>
            </p:grpSpPr>
            <p:sp>
              <p:nvSpPr>
                <p:cNvPr id="248"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249"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245" name="组合 244"/>
              <p:cNvGrpSpPr/>
              <p:nvPr/>
            </p:nvGrpSpPr>
            <p:grpSpPr>
              <a:xfrm>
                <a:off x="3234566" y="2801143"/>
                <a:ext cx="229059" cy="513557"/>
                <a:chOff x="-1630363" y="115888"/>
                <a:chExt cx="2190751" cy="4911725"/>
              </a:xfrm>
              <a:grpFill/>
            </p:grpSpPr>
            <p:sp>
              <p:nvSpPr>
                <p:cNvPr id="246"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247"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nvGrpSpPr>
            <p:cNvPr id="237" name="组合 236"/>
            <p:cNvGrpSpPr/>
            <p:nvPr/>
          </p:nvGrpSpPr>
          <p:grpSpPr>
            <a:xfrm>
              <a:off x="5682141" y="2058193"/>
              <a:ext cx="229059" cy="1256507"/>
              <a:chOff x="5682141" y="2058193"/>
              <a:chExt cx="229059" cy="1256507"/>
            </a:xfrm>
            <a:grpFill/>
          </p:grpSpPr>
          <p:grpSp>
            <p:nvGrpSpPr>
              <p:cNvPr id="238" name="组合 237"/>
              <p:cNvGrpSpPr/>
              <p:nvPr/>
            </p:nvGrpSpPr>
            <p:grpSpPr>
              <a:xfrm>
                <a:off x="5696957" y="2058193"/>
                <a:ext cx="200079" cy="513557"/>
                <a:chOff x="-4098925" y="69850"/>
                <a:chExt cx="1949450" cy="5003800"/>
              </a:xfrm>
              <a:grpFill/>
            </p:grpSpPr>
            <p:sp>
              <p:nvSpPr>
                <p:cNvPr id="242" name="Freeform 5"/>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sp>
              <p:nvSpPr>
                <p:cNvPr id="243" name="Freeform 6"/>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baseline="-25000">
                    <a:solidFill>
                      <a:schemeClr val="accent2">
                        <a:lumMod val="20000"/>
                        <a:lumOff val="80000"/>
                      </a:schemeClr>
                    </a:solidFill>
                    <a:latin typeface="+mn-ea"/>
                  </a:endParaRPr>
                </a:p>
              </p:txBody>
            </p:sp>
          </p:grpSp>
          <p:grpSp>
            <p:nvGrpSpPr>
              <p:cNvPr id="239" name="组合 238"/>
              <p:cNvGrpSpPr/>
              <p:nvPr/>
            </p:nvGrpSpPr>
            <p:grpSpPr>
              <a:xfrm>
                <a:off x="5682141" y="2801143"/>
                <a:ext cx="229059" cy="513557"/>
                <a:chOff x="-1630363" y="115888"/>
                <a:chExt cx="2190751" cy="4911725"/>
              </a:xfrm>
              <a:grpFill/>
            </p:grpSpPr>
            <p:sp>
              <p:nvSpPr>
                <p:cNvPr id="240" name="Freeform 5"/>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sp>
              <p:nvSpPr>
                <p:cNvPr id="241" name="Freeform 6"/>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latin typeface="+mn-ea"/>
                  </a:endParaRPr>
                </a:p>
              </p:txBody>
            </p:sp>
          </p:grpSp>
        </p:grpSp>
      </p:grpSp>
      <p:grpSp>
        <p:nvGrpSpPr>
          <p:cNvPr id="250" name="组合 249"/>
          <p:cNvGrpSpPr/>
          <p:nvPr/>
        </p:nvGrpSpPr>
        <p:grpSpPr>
          <a:xfrm>
            <a:off x="1701968" y="4556856"/>
            <a:ext cx="8771542" cy="0"/>
            <a:chOff x="1276046" y="3493842"/>
            <a:chExt cx="6579513" cy="0"/>
          </a:xfrm>
        </p:grpSpPr>
        <p:cxnSp>
          <p:nvCxnSpPr>
            <p:cNvPr id="251" name="直接连接符 250"/>
            <p:cNvCxnSpPr/>
            <p:nvPr/>
          </p:nvCxnSpPr>
          <p:spPr>
            <a:xfrm>
              <a:off x="1276046" y="3493842"/>
              <a:ext cx="2418233"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5437326" y="3493842"/>
              <a:ext cx="2418233"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53" name="组合 252"/>
          <p:cNvGrpSpPr/>
          <p:nvPr/>
        </p:nvGrpSpPr>
        <p:grpSpPr>
          <a:xfrm>
            <a:off x="1600787" y="5051667"/>
            <a:ext cx="8891609" cy="553998"/>
            <a:chOff x="1200149" y="3864947"/>
            <a:chExt cx="6669575" cy="415498"/>
          </a:xfrm>
        </p:grpSpPr>
        <p:sp>
          <p:nvSpPr>
            <p:cNvPr id="254" name="矩形 253"/>
            <p:cNvSpPr/>
            <p:nvPr/>
          </p:nvSpPr>
          <p:spPr>
            <a:xfrm>
              <a:off x="1200149" y="3864947"/>
              <a:ext cx="2508295" cy="415498"/>
            </a:xfrm>
            <a:prstGeom prst="rect">
              <a:avLst/>
            </a:prstGeom>
          </p:spPr>
          <p:txBody>
            <a:bodyPr wrap="square">
              <a:spAutoFit/>
            </a:bodyPr>
            <a:lstStyle/>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我们坚持以客户为中心，快速响应客户需求，持续为客户创造长期价值进而成就客户。我们坚持以客户为中心</a:t>
              </a:r>
              <a:endParaRPr lang="en-US" altLang="zh-CN" sz="1000" dirty="0">
                <a:solidFill>
                  <a:schemeClr val="tx1">
                    <a:lumMod val="50000"/>
                    <a:lumOff val="50000"/>
                  </a:schemeClr>
                </a:solidFill>
                <a:latin typeface="+mn-ea"/>
              </a:endParaRPr>
            </a:p>
          </p:txBody>
        </p:sp>
        <p:sp>
          <p:nvSpPr>
            <p:cNvPr id="255" name="矩形 254"/>
            <p:cNvSpPr/>
            <p:nvPr/>
          </p:nvSpPr>
          <p:spPr>
            <a:xfrm>
              <a:off x="5437326" y="3864947"/>
              <a:ext cx="2432398" cy="415498"/>
            </a:xfrm>
            <a:prstGeom prst="rect">
              <a:avLst/>
            </a:prstGeom>
          </p:spPr>
          <p:txBody>
            <a:bodyPr wrap="square">
              <a:spAutoFit/>
            </a:bodyPr>
            <a:lstStyle/>
            <a:p>
              <a:pPr algn="ct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我们坚持以客户为中心，快速响应客户需求，持续为客户创造长期价值进而成就客户。我们坚持以客户为中心</a:t>
              </a:r>
              <a:endParaRPr lang="en-US" altLang="zh-CN" sz="1000" dirty="0">
                <a:solidFill>
                  <a:schemeClr val="tx1">
                    <a:lumMod val="50000"/>
                    <a:lumOff val="50000"/>
                  </a:schemeClr>
                </a:solidFill>
                <a:latin typeface="+mn-ea"/>
              </a:endParaRPr>
            </a:p>
          </p:txBody>
        </p:sp>
      </p:grpSp>
      <p:grpSp>
        <p:nvGrpSpPr>
          <p:cNvPr id="256" name="组合 255"/>
          <p:cNvGrpSpPr/>
          <p:nvPr/>
        </p:nvGrpSpPr>
        <p:grpSpPr>
          <a:xfrm>
            <a:off x="2754134" y="4611512"/>
            <a:ext cx="6686105" cy="523348"/>
            <a:chOff x="2065270" y="3534827"/>
            <a:chExt cx="5015232" cy="392511"/>
          </a:xfrm>
        </p:grpSpPr>
        <p:sp>
          <p:nvSpPr>
            <p:cNvPr id="257" name="矩形 256"/>
            <p:cNvSpPr/>
            <p:nvPr/>
          </p:nvSpPr>
          <p:spPr>
            <a:xfrm>
              <a:off x="2065270" y="3534827"/>
              <a:ext cx="853951" cy="392511"/>
            </a:xfrm>
            <a:prstGeom prst="rect">
              <a:avLst/>
            </a:prstGeom>
          </p:spPr>
          <p:txBody>
            <a:bodyPr wrap="none">
              <a:spAutoFit/>
            </a:bodyPr>
            <a:lstStyle/>
            <a:p>
              <a:pPr algn="ctr">
                <a:lnSpc>
                  <a:spcPct val="150000"/>
                </a:lnSpc>
              </a:pPr>
              <a:r>
                <a:rPr lang="en-US" altLang="zh-CN" sz="1865" b="1" dirty="0">
                  <a:solidFill>
                    <a:schemeClr val="accent4"/>
                  </a:solidFill>
                  <a:latin typeface="+mn-ea"/>
                </a:rPr>
                <a:t>586,000</a:t>
              </a:r>
              <a:endParaRPr lang="en-US" altLang="zh-CN" sz="1865" b="1" dirty="0">
                <a:solidFill>
                  <a:schemeClr val="accent4"/>
                </a:solidFill>
                <a:latin typeface="+mn-ea"/>
              </a:endParaRPr>
            </a:p>
          </p:txBody>
        </p:sp>
        <p:sp>
          <p:nvSpPr>
            <p:cNvPr id="258" name="矩形 257"/>
            <p:cNvSpPr/>
            <p:nvPr/>
          </p:nvSpPr>
          <p:spPr>
            <a:xfrm>
              <a:off x="6226551" y="3534827"/>
              <a:ext cx="853951" cy="392511"/>
            </a:xfrm>
            <a:prstGeom prst="rect">
              <a:avLst/>
            </a:prstGeom>
          </p:spPr>
          <p:txBody>
            <a:bodyPr wrap="none">
              <a:spAutoFit/>
            </a:bodyPr>
            <a:lstStyle/>
            <a:p>
              <a:pPr algn="ctr">
                <a:lnSpc>
                  <a:spcPct val="150000"/>
                </a:lnSpc>
              </a:pPr>
              <a:r>
                <a:rPr lang="en-US" altLang="zh-CN" sz="1865" b="1" dirty="0">
                  <a:solidFill>
                    <a:schemeClr val="accent2"/>
                  </a:solidFill>
                  <a:latin typeface="+mn-ea"/>
                </a:rPr>
                <a:t>720,000</a:t>
              </a:r>
              <a:endParaRPr lang="en-US" altLang="zh-CN" sz="1865" b="1" dirty="0">
                <a:solidFill>
                  <a:schemeClr val="accent2"/>
                </a:solidFill>
                <a:latin typeface="+mn-ea"/>
              </a:endParaRPr>
            </a:p>
          </p:txBody>
        </p:sp>
      </p:grpSp>
      <p:grpSp>
        <p:nvGrpSpPr>
          <p:cNvPr id="259" name="组合 258"/>
          <p:cNvGrpSpPr/>
          <p:nvPr/>
        </p:nvGrpSpPr>
        <p:grpSpPr>
          <a:xfrm>
            <a:off x="10617447" y="2568447"/>
            <a:ext cx="1031056" cy="1820815"/>
            <a:chOff x="7963519" y="2097785"/>
            <a:chExt cx="773392" cy="1365612"/>
          </a:xfrm>
        </p:grpSpPr>
        <p:sp>
          <p:nvSpPr>
            <p:cNvPr id="260" name="矩形 259"/>
            <p:cNvSpPr/>
            <p:nvPr/>
          </p:nvSpPr>
          <p:spPr>
            <a:xfrm>
              <a:off x="7963519" y="2097785"/>
              <a:ext cx="773388" cy="623248"/>
            </a:xfrm>
            <a:prstGeom prst="rect">
              <a:avLst/>
            </a:prstGeom>
          </p:spPr>
          <p:txBody>
            <a:bodyPr wrap="none">
              <a:spAutoFit/>
            </a:bodyPr>
            <a:lstStyle/>
            <a:p>
              <a:pPr algn="ctr">
                <a:lnSpc>
                  <a:spcPct val="150000"/>
                </a:lnSpc>
              </a:pPr>
              <a:r>
                <a:rPr lang="en-US" altLang="zh-CN" sz="3200" dirty="0">
                  <a:solidFill>
                    <a:schemeClr val="accent2"/>
                  </a:solidFill>
                  <a:latin typeface="+mn-ea"/>
                </a:rPr>
                <a:t>80%</a:t>
              </a:r>
              <a:endParaRPr lang="en-US" altLang="zh-CN" sz="3200" dirty="0">
                <a:solidFill>
                  <a:schemeClr val="accent2"/>
                </a:solidFill>
                <a:latin typeface="+mn-ea"/>
              </a:endParaRPr>
            </a:p>
          </p:txBody>
        </p:sp>
        <p:sp>
          <p:nvSpPr>
            <p:cNvPr id="261" name="矩形 260"/>
            <p:cNvSpPr/>
            <p:nvPr/>
          </p:nvSpPr>
          <p:spPr>
            <a:xfrm>
              <a:off x="7963523" y="2840149"/>
              <a:ext cx="773388" cy="623248"/>
            </a:xfrm>
            <a:prstGeom prst="rect">
              <a:avLst/>
            </a:prstGeom>
          </p:spPr>
          <p:txBody>
            <a:bodyPr wrap="none">
              <a:spAutoFit/>
            </a:bodyPr>
            <a:lstStyle/>
            <a:p>
              <a:pPr algn="ctr">
                <a:lnSpc>
                  <a:spcPct val="150000"/>
                </a:lnSpc>
              </a:pPr>
              <a:r>
                <a:rPr lang="en-US" altLang="zh-CN" sz="3200" dirty="0">
                  <a:solidFill>
                    <a:schemeClr val="accent2"/>
                  </a:solidFill>
                  <a:latin typeface="+mn-ea"/>
                </a:rPr>
                <a:t>40%</a:t>
              </a:r>
              <a:endParaRPr lang="en-US" altLang="zh-CN" sz="3200" dirty="0">
                <a:solidFill>
                  <a:schemeClr val="accent2"/>
                </a:solidFill>
                <a:latin typeface="+mn-ea"/>
              </a:endParaRPr>
            </a:p>
          </p:txBody>
        </p:sp>
      </p:grpSp>
      <p:grpSp>
        <p:nvGrpSpPr>
          <p:cNvPr id="262" name="组合 261"/>
          <p:cNvGrpSpPr/>
          <p:nvPr/>
        </p:nvGrpSpPr>
        <p:grpSpPr>
          <a:xfrm>
            <a:off x="3769245" y="1896150"/>
            <a:ext cx="1156613" cy="523348"/>
            <a:chOff x="3768942" y="1997750"/>
            <a:chExt cx="1156764" cy="523348"/>
          </a:xfrm>
        </p:grpSpPr>
        <p:sp>
          <p:nvSpPr>
            <p:cNvPr id="263" name="矩形 262"/>
            <p:cNvSpPr/>
            <p:nvPr/>
          </p:nvSpPr>
          <p:spPr>
            <a:xfrm>
              <a:off x="3768942" y="1997750"/>
              <a:ext cx="774672" cy="523348"/>
            </a:xfrm>
            <a:prstGeom prst="rect">
              <a:avLst/>
            </a:prstGeom>
          </p:spPr>
          <p:txBody>
            <a:bodyPr wrap="none">
              <a:spAutoFit/>
            </a:bodyPr>
            <a:lstStyle/>
            <a:p>
              <a:pPr algn="ctr">
                <a:lnSpc>
                  <a:spcPct val="150000"/>
                </a:lnSpc>
              </a:pPr>
              <a:r>
                <a:rPr lang="en-US" altLang="zh-CN" sz="1865" b="1" dirty="0">
                  <a:solidFill>
                    <a:schemeClr val="accent4"/>
                  </a:solidFill>
                  <a:latin typeface="+mn-ea"/>
                </a:rPr>
                <a:t>2016</a:t>
              </a:r>
              <a:endParaRPr lang="en-US" altLang="zh-CN" sz="1865" b="1" dirty="0">
                <a:solidFill>
                  <a:schemeClr val="accent4"/>
                </a:solidFill>
                <a:latin typeface="+mn-ea"/>
              </a:endParaRPr>
            </a:p>
          </p:txBody>
        </p:sp>
        <p:sp>
          <p:nvSpPr>
            <p:cNvPr id="264" name="Freeform 74"/>
            <p:cNvSpPr>
              <a:spLocks noEditPoints="1"/>
            </p:cNvSpPr>
            <p:nvPr/>
          </p:nvSpPr>
          <p:spPr bwMode="auto">
            <a:xfrm>
              <a:off x="4601856" y="2116549"/>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accent4"/>
            </a:solidFill>
            <a:ln>
              <a:noFill/>
            </a:ln>
          </p:spPr>
          <p:txBody>
            <a:bodyPr vert="horz" wrap="square" lIns="91440" tIns="45720" rIns="91440" bIns="45720" numCol="1" anchor="t" anchorCtr="0" compatLnSpc="1"/>
            <a:lstStyle/>
            <a:p>
              <a:endParaRPr lang="zh-CN" altLang="en-US">
                <a:solidFill>
                  <a:schemeClr val="tx2"/>
                </a:solidFill>
                <a:latin typeface="+mn-ea"/>
              </a:endParaRPr>
            </a:p>
          </p:txBody>
        </p:sp>
      </p:grpSp>
      <p:grpSp>
        <p:nvGrpSpPr>
          <p:cNvPr id="265" name="组合 264"/>
          <p:cNvGrpSpPr/>
          <p:nvPr/>
        </p:nvGrpSpPr>
        <p:grpSpPr>
          <a:xfrm>
            <a:off x="7272427" y="1896150"/>
            <a:ext cx="1169914" cy="523348"/>
            <a:chOff x="7272583" y="1997750"/>
            <a:chExt cx="1170067" cy="523348"/>
          </a:xfrm>
        </p:grpSpPr>
        <p:sp>
          <p:nvSpPr>
            <p:cNvPr id="266" name="矩形 265"/>
            <p:cNvSpPr/>
            <p:nvPr/>
          </p:nvSpPr>
          <p:spPr>
            <a:xfrm>
              <a:off x="7667978" y="1997750"/>
              <a:ext cx="774672" cy="523348"/>
            </a:xfrm>
            <a:prstGeom prst="rect">
              <a:avLst/>
            </a:prstGeom>
          </p:spPr>
          <p:txBody>
            <a:bodyPr wrap="none">
              <a:spAutoFit/>
            </a:bodyPr>
            <a:lstStyle/>
            <a:p>
              <a:pPr algn="ctr">
                <a:lnSpc>
                  <a:spcPct val="150000"/>
                </a:lnSpc>
              </a:pPr>
              <a:r>
                <a:rPr lang="en-US" altLang="zh-CN" sz="1865" b="1" dirty="0">
                  <a:solidFill>
                    <a:schemeClr val="accent2"/>
                  </a:solidFill>
                  <a:latin typeface="+mn-ea"/>
                </a:rPr>
                <a:t>2017</a:t>
              </a:r>
              <a:endParaRPr lang="en-US" altLang="zh-CN" sz="1865" b="1" dirty="0">
                <a:solidFill>
                  <a:schemeClr val="accent2"/>
                </a:solidFill>
                <a:latin typeface="+mn-ea"/>
              </a:endParaRPr>
            </a:p>
          </p:txBody>
        </p:sp>
        <p:sp>
          <p:nvSpPr>
            <p:cNvPr id="267" name="Freeform 74"/>
            <p:cNvSpPr>
              <a:spLocks noEditPoints="1"/>
            </p:cNvSpPr>
            <p:nvPr/>
          </p:nvSpPr>
          <p:spPr bwMode="auto">
            <a:xfrm>
              <a:off x="7272583" y="2116549"/>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2"/>
                </a:solidFill>
                <a:latin typeface="+mn-ea"/>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62"/>
                                        </p:tgtEl>
                                        <p:attrNameLst>
                                          <p:attrName>style.visibility</p:attrName>
                                        </p:attrNameLst>
                                      </p:cBhvr>
                                      <p:to>
                                        <p:strVal val="visible"/>
                                      </p:to>
                                    </p:set>
                                    <p:anim calcmode="lin" valueType="num">
                                      <p:cBhvr additive="base">
                                        <p:cTn id="7" dur="500" fill="hold"/>
                                        <p:tgtEl>
                                          <p:spTgt spid="262"/>
                                        </p:tgtEl>
                                        <p:attrNameLst>
                                          <p:attrName>ppt_x</p:attrName>
                                        </p:attrNameLst>
                                      </p:cBhvr>
                                      <p:tavLst>
                                        <p:tav tm="0">
                                          <p:val>
                                            <p:strVal val="0-#ppt_w/2"/>
                                          </p:val>
                                        </p:tav>
                                        <p:tav tm="100000">
                                          <p:val>
                                            <p:strVal val="#ppt_x"/>
                                          </p:val>
                                        </p:tav>
                                      </p:tavLst>
                                    </p:anim>
                                    <p:anim calcmode="lin" valueType="num">
                                      <p:cBhvr additive="base">
                                        <p:cTn id="8" dur="500" fill="hold"/>
                                        <p:tgtEl>
                                          <p:spTgt spid="26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5"/>
                                        </p:tgtEl>
                                        <p:attrNameLst>
                                          <p:attrName>style.visibility</p:attrName>
                                        </p:attrNameLst>
                                      </p:cBhvr>
                                      <p:to>
                                        <p:strVal val="visible"/>
                                      </p:to>
                                    </p:set>
                                    <p:anim calcmode="lin" valueType="num">
                                      <p:cBhvr additive="base">
                                        <p:cTn id="11" dur="500" fill="hold"/>
                                        <p:tgtEl>
                                          <p:spTgt spid="265"/>
                                        </p:tgtEl>
                                        <p:attrNameLst>
                                          <p:attrName>ppt_x</p:attrName>
                                        </p:attrNameLst>
                                      </p:cBhvr>
                                      <p:tavLst>
                                        <p:tav tm="0">
                                          <p:val>
                                            <p:strVal val="1+#ppt_w/2"/>
                                          </p:val>
                                        </p:tav>
                                        <p:tav tm="100000">
                                          <p:val>
                                            <p:strVal val="#ppt_x"/>
                                          </p:val>
                                        </p:tav>
                                      </p:tavLst>
                                    </p:anim>
                                    <p:anim calcmode="lin" valueType="num">
                                      <p:cBhvr additive="base">
                                        <p:cTn id="12" dur="500" fill="hold"/>
                                        <p:tgtEl>
                                          <p:spTgt spid="26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 calcmode="lin" valueType="num">
                                      <p:cBhvr>
                                        <p:cTn id="19" dur="500" fill="hold"/>
                                        <p:tgtEl>
                                          <p:spTgt spid="48"/>
                                        </p:tgtEl>
                                        <p:attrNameLst>
                                          <p:attrName>style.rotation</p:attrName>
                                        </p:attrNameLst>
                                      </p:cBhvr>
                                      <p:tavLst>
                                        <p:tav tm="0">
                                          <p:val>
                                            <p:fltVal val="360"/>
                                          </p:val>
                                        </p:tav>
                                        <p:tav tm="100000">
                                          <p:val>
                                            <p:fltVal val="0"/>
                                          </p:val>
                                        </p:tav>
                                      </p:tavLst>
                                    </p:anim>
                                    <p:animEffect transition="in" filter="fade">
                                      <p:cBhvr>
                                        <p:cTn id="20" dur="500"/>
                                        <p:tgtEl>
                                          <p:spTgt spid="48"/>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
                                        <p:tgtEl>
                                          <p:spTgt spid="55"/>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235"/>
                                        </p:tgtEl>
                                        <p:attrNameLst>
                                          <p:attrName>style.visibility</p:attrName>
                                        </p:attrNameLst>
                                      </p:cBhvr>
                                      <p:to>
                                        <p:strVal val="visible"/>
                                      </p:to>
                                    </p:set>
                                    <p:animEffect transition="in" filter="fade">
                                      <p:cBhvr>
                                        <p:cTn id="28" dur="100"/>
                                        <p:tgtEl>
                                          <p:spTgt spid="235"/>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220"/>
                                        </p:tgtEl>
                                        <p:attrNameLst>
                                          <p:attrName>style.visibility</p:attrName>
                                        </p:attrNameLst>
                                      </p:cBhvr>
                                      <p:to>
                                        <p:strVal val="visible"/>
                                      </p:to>
                                    </p:set>
                                    <p:animEffect transition="in" filter="fade">
                                      <p:cBhvr>
                                        <p:cTn id="32" dur="100"/>
                                        <p:tgtEl>
                                          <p:spTgt spid="220"/>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205"/>
                                        </p:tgtEl>
                                        <p:attrNameLst>
                                          <p:attrName>style.visibility</p:attrName>
                                        </p:attrNameLst>
                                      </p:cBhvr>
                                      <p:to>
                                        <p:strVal val="visible"/>
                                      </p:to>
                                    </p:set>
                                    <p:animEffect transition="in" filter="fade">
                                      <p:cBhvr>
                                        <p:cTn id="36" dur="100"/>
                                        <p:tgtEl>
                                          <p:spTgt spid="205"/>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190"/>
                                        </p:tgtEl>
                                        <p:attrNameLst>
                                          <p:attrName>style.visibility</p:attrName>
                                        </p:attrNameLst>
                                      </p:cBhvr>
                                      <p:to>
                                        <p:strVal val="visible"/>
                                      </p:to>
                                    </p:set>
                                    <p:animEffect transition="in" filter="fade">
                                      <p:cBhvr>
                                        <p:cTn id="40" dur="100"/>
                                        <p:tgtEl>
                                          <p:spTgt spid="190"/>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175"/>
                                        </p:tgtEl>
                                        <p:attrNameLst>
                                          <p:attrName>style.visibility</p:attrName>
                                        </p:attrNameLst>
                                      </p:cBhvr>
                                      <p:to>
                                        <p:strVal val="visible"/>
                                      </p:to>
                                    </p:set>
                                    <p:animEffect transition="in" filter="fade">
                                      <p:cBhvr>
                                        <p:cTn id="44" dur="100"/>
                                        <p:tgtEl>
                                          <p:spTgt spid="175"/>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60"/>
                                        </p:tgtEl>
                                        <p:attrNameLst>
                                          <p:attrName>style.visibility</p:attrName>
                                        </p:attrNameLst>
                                      </p:cBhvr>
                                      <p:to>
                                        <p:strVal val="visible"/>
                                      </p:to>
                                    </p:set>
                                    <p:animEffect transition="in" filter="fade">
                                      <p:cBhvr>
                                        <p:cTn id="48" dur="100"/>
                                        <p:tgtEl>
                                          <p:spTgt spid="160"/>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145"/>
                                        </p:tgtEl>
                                        <p:attrNameLst>
                                          <p:attrName>style.visibility</p:attrName>
                                        </p:attrNameLst>
                                      </p:cBhvr>
                                      <p:to>
                                        <p:strVal val="visible"/>
                                      </p:to>
                                    </p:set>
                                    <p:animEffect transition="in" filter="fade">
                                      <p:cBhvr>
                                        <p:cTn id="52" dur="100"/>
                                        <p:tgtEl>
                                          <p:spTgt spid="145"/>
                                        </p:tgtEl>
                                      </p:cBhvr>
                                    </p:animEffect>
                                  </p:childTnLst>
                                </p:cTn>
                              </p:par>
                            </p:childTnLst>
                          </p:cTn>
                        </p:par>
                        <p:par>
                          <p:cTn id="53" fill="hold">
                            <p:stCondLst>
                              <p:cond delay="4500"/>
                            </p:stCondLst>
                            <p:childTnLst>
                              <p:par>
                                <p:cTn id="54" presetID="10" presetClass="entr" presetSubtype="0" fill="hold" nodeType="afterEffect">
                                  <p:stCondLst>
                                    <p:cond delay="0"/>
                                  </p:stCondLst>
                                  <p:childTnLst>
                                    <p:set>
                                      <p:cBhvr>
                                        <p:cTn id="55" dur="1" fill="hold">
                                          <p:stCondLst>
                                            <p:cond delay="0"/>
                                          </p:stCondLst>
                                        </p:cTn>
                                        <p:tgtEl>
                                          <p:spTgt spid="130"/>
                                        </p:tgtEl>
                                        <p:attrNameLst>
                                          <p:attrName>style.visibility</p:attrName>
                                        </p:attrNameLst>
                                      </p:cBhvr>
                                      <p:to>
                                        <p:strVal val="visible"/>
                                      </p:to>
                                    </p:set>
                                    <p:animEffect transition="in" filter="fade">
                                      <p:cBhvr>
                                        <p:cTn id="56" dur="100"/>
                                        <p:tgtEl>
                                          <p:spTgt spid="130"/>
                                        </p:tgtEl>
                                      </p:cBhvr>
                                    </p:animEffect>
                                  </p:childTnLst>
                                </p:cTn>
                              </p:par>
                            </p:childTnLst>
                          </p:cTn>
                        </p:par>
                        <p:par>
                          <p:cTn id="57" fill="hold">
                            <p:stCondLst>
                              <p:cond delay="5000"/>
                            </p:stCondLst>
                            <p:childTnLst>
                              <p:par>
                                <p:cTn id="58" presetID="10" presetClass="entr" presetSubtype="0" fill="hold" nodeType="after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100"/>
                                        <p:tgtEl>
                                          <p:spTgt spid="70"/>
                                        </p:tgtEl>
                                      </p:cBhvr>
                                    </p:animEffect>
                                  </p:childTnLst>
                                </p:cTn>
                              </p:par>
                            </p:childTnLst>
                          </p:cTn>
                        </p:par>
                        <p:par>
                          <p:cTn id="61" fill="hold">
                            <p:stCondLst>
                              <p:cond delay="5500"/>
                            </p:stCondLst>
                            <p:childTnLst>
                              <p:par>
                                <p:cTn id="62" presetID="2" presetClass="entr" presetSubtype="8" fill="hold"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additive="base">
                                        <p:cTn id="64" dur="500" fill="hold"/>
                                        <p:tgtEl>
                                          <p:spTgt spid="52"/>
                                        </p:tgtEl>
                                        <p:attrNameLst>
                                          <p:attrName>ppt_x</p:attrName>
                                        </p:attrNameLst>
                                      </p:cBhvr>
                                      <p:tavLst>
                                        <p:tav tm="0">
                                          <p:val>
                                            <p:strVal val="0-#ppt_w/2"/>
                                          </p:val>
                                        </p:tav>
                                        <p:tav tm="100000">
                                          <p:val>
                                            <p:strVal val="#ppt_x"/>
                                          </p:val>
                                        </p:tav>
                                      </p:tavLst>
                                    </p:anim>
                                    <p:anim calcmode="lin" valueType="num">
                                      <p:cBhvr additive="base">
                                        <p:cTn id="65" dur="500" fill="hold"/>
                                        <p:tgtEl>
                                          <p:spTgt spid="52"/>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0"/>
                                  </p:stCondLst>
                                  <p:childTnLst>
                                    <p:set>
                                      <p:cBhvr>
                                        <p:cTn id="67" dur="1" fill="hold">
                                          <p:stCondLst>
                                            <p:cond delay="0"/>
                                          </p:stCondLst>
                                        </p:cTn>
                                        <p:tgtEl>
                                          <p:spTgt spid="259"/>
                                        </p:tgtEl>
                                        <p:attrNameLst>
                                          <p:attrName>style.visibility</p:attrName>
                                        </p:attrNameLst>
                                      </p:cBhvr>
                                      <p:to>
                                        <p:strVal val="visible"/>
                                      </p:to>
                                    </p:set>
                                    <p:anim calcmode="lin" valueType="num">
                                      <p:cBhvr additive="base">
                                        <p:cTn id="68" dur="500" fill="hold"/>
                                        <p:tgtEl>
                                          <p:spTgt spid="259"/>
                                        </p:tgtEl>
                                        <p:attrNameLst>
                                          <p:attrName>ppt_x</p:attrName>
                                        </p:attrNameLst>
                                      </p:cBhvr>
                                      <p:tavLst>
                                        <p:tav tm="0">
                                          <p:val>
                                            <p:strVal val="1+#ppt_w/2"/>
                                          </p:val>
                                        </p:tav>
                                        <p:tav tm="100000">
                                          <p:val>
                                            <p:strVal val="#ppt_x"/>
                                          </p:val>
                                        </p:tav>
                                      </p:tavLst>
                                    </p:anim>
                                    <p:anim calcmode="lin" valueType="num">
                                      <p:cBhvr additive="base">
                                        <p:cTn id="69" dur="500" fill="hold"/>
                                        <p:tgtEl>
                                          <p:spTgt spid="259"/>
                                        </p:tgtEl>
                                        <p:attrNameLst>
                                          <p:attrName>ppt_y</p:attrName>
                                        </p:attrNameLst>
                                      </p:cBhvr>
                                      <p:tavLst>
                                        <p:tav tm="0">
                                          <p:val>
                                            <p:strVal val="#ppt_y"/>
                                          </p:val>
                                        </p:tav>
                                        <p:tav tm="100000">
                                          <p:val>
                                            <p:strVal val="#ppt_y"/>
                                          </p:val>
                                        </p:tav>
                                      </p:tavLst>
                                    </p:anim>
                                  </p:childTnLst>
                                </p:cTn>
                              </p:par>
                            </p:childTnLst>
                          </p:cTn>
                        </p:par>
                        <p:par>
                          <p:cTn id="70" fill="hold">
                            <p:stCondLst>
                              <p:cond delay="6000"/>
                            </p:stCondLst>
                            <p:childTnLst>
                              <p:par>
                                <p:cTn id="71" presetID="37" presetClass="entr" presetSubtype="0" fill="hold" nodeType="afterEffect">
                                  <p:stCondLst>
                                    <p:cond delay="0"/>
                                  </p:stCondLst>
                                  <p:childTnLst>
                                    <p:set>
                                      <p:cBhvr>
                                        <p:cTn id="72" dur="1" fill="hold">
                                          <p:stCondLst>
                                            <p:cond delay="0"/>
                                          </p:stCondLst>
                                        </p:cTn>
                                        <p:tgtEl>
                                          <p:spTgt spid="250"/>
                                        </p:tgtEl>
                                        <p:attrNameLst>
                                          <p:attrName>style.visibility</p:attrName>
                                        </p:attrNameLst>
                                      </p:cBhvr>
                                      <p:to>
                                        <p:strVal val="visible"/>
                                      </p:to>
                                    </p:set>
                                    <p:animEffect transition="in" filter="fade">
                                      <p:cBhvr>
                                        <p:cTn id="73" dur="1000"/>
                                        <p:tgtEl>
                                          <p:spTgt spid="250"/>
                                        </p:tgtEl>
                                      </p:cBhvr>
                                    </p:animEffect>
                                    <p:anim calcmode="lin" valueType="num">
                                      <p:cBhvr>
                                        <p:cTn id="74" dur="1000" fill="hold"/>
                                        <p:tgtEl>
                                          <p:spTgt spid="250"/>
                                        </p:tgtEl>
                                        <p:attrNameLst>
                                          <p:attrName>ppt_x</p:attrName>
                                        </p:attrNameLst>
                                      </p:cBhvr>
                                      <p:tavLst>
                                        <p:tav tm="0">
                                          <p:val>
                                            <p:strVal val="#ppt_x"/>
                                          </p:val>
                                        </p:tav>
                                        <p:tav tm="100000">
                                          <p:val>
                                            <p:strVal val="#ppt_x"/>
                                          </p:val>
                                        </p:tav>
                                      </p:tavLst>
                                    </p:anim>
                                    <p:anim calcmode="lin" valueType="num">
                                      <p:cBhvr>
                                        <p:cTn id="75" dur="900" decel="100000" fill="hold"/>
                                        <p:tgtEl>
                                          <p:spTgt spid="250"/>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250"/>
                                        </p:tgtEl>
                                        <p:attrNameLst>
                                          <p:attrName>ppt_y</p:attrName>
                                        </p:attrNameLst>
                                      </p:cBhvr>
                                      <p:tavLst>
                                        <p:tav tm="0">
                                          <p:val>
                                            <p:strVal val="#ppt_y-.03"/>
                                          </p:val>
                                        </p:tav>
                                        <p:tav tm="100000">
                                          <p:val>
                                            <p:strVal val="#ppt_y"/>
                                          </p:val>
                                        </p:tav>
                                      </p:tavLst>
                                    </p:anim>
                                  </p:childTnLst>
                                </p:cTn>
                              </p:par>
                            </p:childTnLst>
                          </p:cTn>
                        </p:par>
                        <p:par>
                          <p:cTn id="77" fill="hold">
                            <p:stCondLst>
                              <p:cond delay="7000"/>
                            </p:stCondLst>
                            <p:childTnLst>
                              <p:par>
                                <p:cTn id="78" presetID="10" presetClass="entr" presetSubtype="0" fill="hold" nodeType="afterEffect">
                                  <p:stCondLst>
                                    <p:cond delay="0"/>
                                  </p:stCondLst>
                                  <p:childTnLst>
                                    <p:set>
                                      <p:cBhvr>
                                        <p:cTn id="79" dur="1" fill="hold">
                                          <p:stCondLst>
                                            <p:cond delay="0"/>
                                          </p:stCondLst>
                                        </p:cTn>
                                        <p:tgtEl>
                                          <p:spTgt spid="256"/>
                                        </p:tgtEl>
                                        <p:attrNameLst>
                                          <p:attrName>style.visibility</p:attrName>
                                        </p:attrNameLst>
                                      </p:cBhvr>
                                      <p:to>
                                        <p:strVal val="visible"/>
                                      </p:to>
                                    </p:set>
                                    <p:animEffect transition="in" filter="fade">
                                      <p:cBhvr>
                                        <p:cTn id="80" dur="500"/>
                                        <p:tgtEl>
                                          <p:spTgt spid="256"/>
                                        </p:tgtEl>
                                      </p:cBhvr>
                                    </p:animEffect>
                                  </p:childTnLst>
                                </p:cTn>
                              </p:par>
                            </p:childTnLst>
                          </p:cTn>
                        </p:par>
                        <p:par>
                          <p:cTn id="81" fill="hold">
                            <p:stCondLst>
                              <p:cond delay="7500"/>
                            </p:stCondLst>
                            <p:childTnLst>
                              <p:par>
                                <p:cTn id="82" presetID="42" presetClass="entr" presetSubtype="0" fill="hold" nodeType="afterEffect">
                                  <p:stCondLst>
                                    <p:cond delay="0"/>
                                  </p:stCondLst>
                                  <p:childTnLst>
                                    <p:set>
                                      <p:cBhvr>
                                        <p:cTn id="83" dur="1" fill="hold">
                                          <p:stCondLst>
                                            <p:cond delay="0"/>
                                          </p:stCondLst>
                                        </p:cTn>
                                        <p:tgtEl>
                                          <p:spTgt spid="253"/>
                                        </p:tgtEl>
                                        <p:attrNameLst>
                                          <p:attrName>style.visibility</p:attrName>
                                        </p:attrNameLst>
                                      </p:cBhvr>
                                      <p:to>
                                        <p:strVal val="visible"/>
                                      </p:to>
                                    </p:set>
                                    <p:animEffect transition="in" filter="fade">
                                      <p:cBhvr>
                                        <p:cTn id="84" dur="500"/>
                                        <p:tgtEl>
                                          <p:spTgt spid="253"/>
                                        </p:tgtEl>
                                      </p:cBhvr>
                                    </p:animEffect>
                                    <p:anim calcmode="lin" valueType="num">
                                      <p:cBhvr>
                                        <p:cTn id="85" dur="500" fill="hold"/>
                                        <p:tgtEl>
                                          <p:spTgt spid="253"/>
                                        </p:tgtEl>
                                        <p:attrNameLst>
                                          <p:attrName>ppt_x</p:attrName>
                                        </p:attrNameLst>
                                      </p:cBhvr>
                                      <p:tavLst>
                                        <p:tav tm="0">
                                          <p:val>
                                            <p:strVal val="#ppt_x"/>
                                          </p:val>
                                        </p:tav>
                                        <p:tav tm="100000">
                                          <p:val>
                                            <p:strVal val="#ppt_x"/>
                                          </p:val>
                                        </p:tav>
                                      </p:tavLst>
                                    </p:anim>
                                    <p:anim calcmode="lin" valueType="num">
                                      <p:cBhvr>
                                        <p:cTn id="86" dur="500" fill="hold"/>
                                        <p:tgtEl>
                                          <p:spTgt spid="2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8984672" y="4902486"/>
            <a:ext cx="951256" cy="95138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椭圆 7"/>
          <p:cNvSpPr/>
          <p:nvPr/>
        </p:nvSpPr>
        <p:spPr>
          <a:xfrm>
            <a:off x="2696779" y="3408275"/>
            <a:ext cx="1079979" cy="10801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9" name="椭圆 8"/>
          <p:cNvSpPr/>
          <p:nvPr/>
        </p:nvSpPr>
        <p:spPr>
          <a:xfrm>
            <a:off x="2439055" y="2876649"/>
            <a:ext cx="7080156" cy="7081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0" name="组合 9"/>
          <p:cNvGrpSpPr/>
          <p:nvPr/>
        </p:nvGrpSpPr>
        <p:grpSpPr>
          <a:xfrm>
            <a:off x="2832064" y="1417300"/>
            <a:ext cx="6335879" cy="3960877"/>
            <a:chOff x="2087724" y="1537569"/>
            <a:chExt cx="4752528" cy="2970658"/>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87724" y="1537569"/>
              <a:ext cx="4752528" cy="2970658"/>
            </a:xfrm>
            <a:prstGeom prst="rect">
              <a:avLst/>
            </a:prstGeom>
          </p:spPr>
        </p:pic>
        <p:sp>
          <p:nvSpPr>
            <p:cNvPr id="12" name="矩形 11"/>
            <p:cNvSpPr/>
            <p:nvPr/>
          </p:nvSpPr>
          <p:spPr>
            <a:xfrm>
              <a:off x="3071446" y="1887415"/>
              <a:ext cx="2739292" cy="154843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5232018" y="5144804"/>
            <a:ext cx="1182351" cy="400097"/>
          </a:xfrm>
          <a:prstGeom prst="rect">
            <a:avLst/>
          </a:prstGeom>
          <a:noFill/>
        </p:spPr>
        <p:txBody>
          <a:bodyPr wrap="none" lIns="121908" tIns="60954" rIns="121908" bIns="60954" rtlCol="0">
            <a:spAutoFit/>
          </a:bodyPr>
          <a:lstStyle/>
          <a:p>
            <a:pPr fontAlgn="base">
              <a:spcBef>
                <a:spcPct val="0"/>
              </a:spcBef>
              <a:spcAft>
                <a:spcPct val="0"/>
              </a:spcAft>
            </a:pPr>
            <a:r>
              <a:rPr lang="en-US" altLang="zh-CN" dirty="0">
                <a:solidFill>
                  <a:prstClr val="white"/>
                </a:solidFill>
                <a:latin typeface="Impact" panose="020B0806030902050204" pitchFamily="34" charset="0"/>
              </a:rPr>
              <a:t>KEY WORD</a:t>
            </a:r>
            <a:endParaRPr lang="zh-CN" altLang="en-US" dirty="0">
              <a:solidFill>
                <a:prstClr val="white"/>
              </a:solidFill>
              <a:latin typeface="Impact" panose="020B0806030902050204" pitchFamily="34" charset="0"/>
            </a:endParaRPr>
          </a:p>
        </p:txBody>
      </p:sp>
      <p:sp>
        <p:nvSpPr>
          <p:cNvPr id="14" name="矩形 13"/>
          <p:cNvSpPr/>
          <p:nvPr/>
        </p:nvSpPr>
        <p:spPr>
          <a:xfrm>
            <a:off x="4560167" y="5637245"/>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15" name="椭圆 14"/>
          <p:cNvSpPr/>
          <p:nvPr/>
        </p:nvSpPr>
        <p:spPr>
          <a:xfrm>
            <a:off x="2064078" y="5553662"/>
            <a:ext cx="700228" cy="7003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 name="椭圆 15"/>
          <p:cNvSpPr/>
          <p:nvPr/>
        </p:nvSpPr>
        <p:spPr>
          <a:xfrm>
            <a:off x="11073361" y="5696394"/>
            <a:ext cx="494537" cy="49460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7" name="椭圆 16"/>
          <p:cNvSpPr/>
          <p:nvPr/>
        </p:nvSpPr>
        <p:spPr>
          <a:xfrm>
            <a:off x="10432274" y="2164319"/>
            <a:ext cx="751631" cy="75172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8" name="组合 17"/>
          <p:cNvGrpSpPr/>
          <p:nvPr/>
        </p:nvGrpSpPr>
        <p:grpSpPr>
          <a:xfrm>
            <a:off x="513029" y="2633995"/>
            <a:ext cx="1548358" cy="1548560"/>
            <a:chOff x="384226" y="1756080"/>
            <a:chExt cx="1161420" cy="1161420"/>
          </a:xfrm>
        </p:grpSpPr>
        <p:sp>
          <p:nvSpPr>
            <p:cNvPr id="19" name="椭圆 18"/>
            <p:cNvSpPr/>
            <p:nvPr/>
          </p:nvSpPr>
          <p:spPr>
            <a:xfrm>
              <a:off x="384226" y="1756080"/>
              <a:ext cx="1161420" cy="11614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6"/>
            <p:cNvSpPr>
              <a:spLocks noEditPoints="1"/>
            </p:cNvSpPr>
            <p:nvPr/>
          </p:nvSpPr>
          <p:spPr bwMode="auto">
            <a:xfrm>
              <a:off x="640254" y="2026267"/>
              <a:ext cx="621045" cy="621045"/>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9443549" y="3283877"/>
            <a:ext cx="1548358" cy="1548560"/>
            <a:chOff x="6855774" y="2243492"/>
            <a:chExt cx="1161420" cy="1161420"/>
          </a:xfrm>
        </p:grpSpPr>
        <p:sp>
          <p:nvSpPr>
            <p:cNvPr id="22" name="椭圆 21"/>
            <p:cNvSpPr/>
            <p:nvPr/>
          </p:nvSpPr>
          <p:spPr>
            <a:xfrm>
              <a:off x="6855774" y="2243492"/>
              <a:ext cx="1161420" cy="11614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7"/>
            <p:cNvSpPr>
              <a:spLocks noEditPoints="1"/>
            </p:cNvSpPr>
            <p:nvPr/>
          </p:nvSpPr>
          <p:spPr bwMode="auto">
            <a:xfrm>
              <a:off x="7113036" y="2520442"/>
              <a:ext cx="646896" cy="607520"/>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14:presetBounceEnd="42000">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14:bounceEnd="42000">
                                          <p:cBhvr additive="base">
                                            <p:cTn id="13" dur="7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14" dur="700" fill="hold"/>
                                            <p:tgtEl>
                                              <p:spTgt spid="10"/>
                                            </p:tgtEl>
                                            <p:attrNameLst>
                                              <p:attrName>ppt_y</p:attrName>
                                            </p:attrNameLst>
                                          </p:cBhvr>
                                          <p:tavLst>
                                            <p:tav tm="0">
                                              <p:val>
                                                <p:strVal val="0-#ppt_h/2"/>
                                              </p:val>
                                            </p:tav>
                                            <p:tav tm="100000">
                                              <p:val>
                                                <p:strVal val="#ppt_y"/>
                                              </p:val>
                                            </p:tav>
                                          </p:tavLst>
                                        </p:anim>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2" presetClass="entr" presetSubtype="4" fill="hold" grpId="0" nodeType="afterEffect" p14:presetBounceEnd="56000">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14:bounceEnd="56000">
                                          <p:cBhvr additive="base">
                                            <p:cTn id="24" dur="500" fill="hold"/>
                                            <p:tgtEl>
                                              <p:spTgt spid="14"/>
                                            </p:tgtEl>
                                            <p:attrNameLst>
                                              <p:attrName>ppt_x</p:attrName>
                                            </p:attrNameLst>
                                          </p:cBhvr>
                                          <p:tavLst>
                                            <p:tav tm="0">
                                              <p:val>
                                                <p:strVal val="#ppt_x"/>
                                              </p:val>
                                            </p:tav>
                                            <p:tav tm="100000">
                                              <p:val>
                                                <p:strVal val="#ppt_x"/>
                                              </p:val>
                                            </p:tav>
                                          </p:tavLst>
                                        </p:anim>
                                        <p:anim calcmode="lin" valueType="num" p14:bounceEnd="56000">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3500"/>
                                </p:stCondLst>
                                <p:childTnLst>
                                  <p:par>
                                    <p:cTn id="27" presetID="53" presetClass="entr" presetSubtype="16"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200" fill="hold"/>
                                            <p:tgtEl>
                                              <p:spTgt spid="18"/>
                                            </p:tgtEl>
                                            <p:attrNameLst>
                                              <p:attrName>ppt_w</p:attrName>
                                            </p:attrNameLst>
                                          </p:cBhvr>
                                          <p:tavLst>
                                            <p:tav tm="0">
                                              <p:val>
                                                <p:fltVal val="0"/>
                                              </p:val>
                                            </p:tav>
                                            <p:tav tm="100000">
                                              <p:val>
                                                <p:strVal val="#ppt_w"/>
                                              </p:val>
                                            </p:tav>
                                          </p:tavLst>
                                        </p:anim>
                                        <p:anim calcmode="lin" valueType="num">
                                          <p:cBhvr>
                                            <p:cTn id="30" dur="200" fill="hold"/>
                                            <p:tgtEl>
                                              <p:spTgt spid="18"/>
                                            </p:tgtEl>
                                            <p:attrNameLst>
                                              <p:attrName>ppt_h</p:attrName>
                                            </p:attrNameLst>
                                          </p:cBhvr>
                                          <p:tavLst>
                                            <p:tav tm="0">
                                              <p:val>
                                                <p:fltVal val="0"/>
                                              </p:val>
                                            </p:tav>
                                            <p:tav tm="100000">
                                              <p:val>
                                                <p:strVal val="#ppt_h"/>
                                              </p:val>
                                            </p:tav>
                                          </p:tavLst>
                                        </p:anim>
                                        <p:animEffect transition="in" filter="fade">
                                          <p:cBhvr>
                                            <p:cTn id="31" dur="200"/>
                                            <p:tgtEl>
                                              <p:spTgt spid="18"/>
                                            </p:tgtEl>
                                          </p:cBhvr>
                                        </p:animEffect>
                                      </p:childTnLst>
                                    </p:cTn>
                                  </p:par>
                                </p:childTnLst>
                              </p:cTn>
                            </p:par>
                            <p:par>
                              <p:cTn id="32" fill="hold">
                                <p:stCondLst>
                                  <p:cond delay="4000"/>
                                </p:stCondLst>
                                <p:childTnLst>
                                  <p:par>
                                    <p:cTn id="33" presetID="6" presetClass="emph" presetSubtype="0" decel="42000" autoRev="1" fill="hold" nodeType="afterEffect">
                                      <p:stCondLst>
                                        <p:cond delay="0"/>
                                      </p:stCondLst>
                                      <p:childTnLst>
                                        <p:animScale>
                                          <p:cBhvr>
                                            <p:cTn id="34" dur="150" fill="hold"/>
                                            <p:tgtEl>
                                              <p:spTgt spid="18"/>
                                            </p:tgtEl>
                                          </p:cBhvr>
                                          <p:by x="130000" y="130000"/>
                                        </p:animScale>
                                      </p:childTnLst>
                                    </p:cTn>
                                  </p:par>
                                </p:childTnLst>
                              </p:cTn>
                            </p:par>
                            <p:par>
                              <p:cTn id="35" fill="hold">
                                <p:stCondLst>
                                  <p:cond delay="4500"/>
                                </p:stCondLst>
                                <p:childTnLst>
                                  <p:par>
                                    <p:cTn id="36" presetID="53" presetClass="entr" presetSubtype="16"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200" fill="hold"/>
                                            <p:tgtEl>
                                              <p:spTgt spid="15"/>
                                            </p:tgtEl>
                                            <p:attrNameLst>
                                              <p:attrName>ppt_w</p:attrName>
                                            </p:attrNameLst>
                                          </p:cBhvr>
                                          <p:tavLst>
                                            <p:tav tm="0">
                                              <p:val>
                                                <p:fltVal val="0"/>
                                              </p:val>
                                            </p:tav>
                                            <p:tav tm="100000">
                                              <p:val>
                                                <p:strVal val="#ppt_w"/>
                                              </p:val>
                                            </p:tav>
                                          </p:tavLst>
                                        </p:anim>
                                        <p:anim calcmode="lin" valueType="num">
                                          <p:cBhvr>
                                            <p:cTn id="39" dur="200" fill="hold"/>
                                            <p:tgtEl>
                                              <p:spTgt spid="15"/>
                                            </p:tgtEl>
                                            <p:attrNameLst>
                                              <p:attrName>ppt_h</p:attrName>
                                            </p:attrNameLst>
                                          </p:cBhvr>
                                          <p:tavLst>
                                            <p:tav tm="0">
                                              <p:val>
                                                <p:fltVal val="0"/>
                                              </p:val>
                                            </p:tav>
                                            <p:tav tm="100000">
                                              <p:val>
                                                <p:strVal val="#ppt_h"/>
                                              </p:val>
                                            </p:tav>
                                          </p:tavLst>
                                        </p:anim>
                                        <p:animEffect transition="in" filter="fade">
                                          <p:cBhvr>
                                            <p:cTn id="40" dur="200"/>
                                            <p:tgtEl>
                                              <p:spTgt spid="15"/>
                                            </p:tgtEl>
                                          </p:cBhvr>
                                        </p:animEffect>
                                      </p:childTnLst>
                                    </p:cTn>
                                  </p:par>
                                </p:childTnLst>
                              </p:cTn>
                            </p:par>
                            <p:par>
                              <p:cTn id="41" fill="hold">
                                <p:stCondLst>
                                  <p:cond delay="5000"/>
                                </p:stCondLst>
                                <p:childTnLst>
                                  <p:par>
                                    <p:cTn id="42" presetID="6" presetClass="emph" presetSubtype="0" decel="42000" autoRev="1" fill="hold" grpId="1" nodeType="afterEffect">
                                      <p:stCondLst>
                                        <p:cond delay="0"/>
                                      </p:stCondLst>
                                      <p:childTnLst>
                                        <p:animScale>
                                          <p:cBhvr>
                                            <p:cTn id="43" dur="150" fill="hold"/>
                                            <p:tgtEl>
                                              <p:spTgt spid="15"/>
                                            </p:tgtEl>
                                          </p:cBhvr>
                                          <p:by x="130000" y="130000"/>
                                        </p:animScale>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200" fill="hold"/>
                                            <p:tgtEl>
                                              <p:spTgt spid="8"/>
                                            </p:tgtEl>
                                            <p:attrNameLst>
                                              <p:attrName>ppt_w</p:attrName>
                                            </p:attrNameLst>
                                          </p:cBhvr>
                                          <p:tavLst>
                                            <p:tav tm="0">
                                              <p:val>
                                                <p:fltVal val="0"/>
                                              </p:val>
                                            </p:tav>
                                            <p:tav tm="100000">
                                              <p:val>
                                                <p:strVal val="#ppt_w"/>
                                              </p:val>
                                            </p:tav>
                                          </p:tavLst>
                                        </p:anim>
                                        <p:anim calcmode="lin" valueType="num">
                                          <p:cBhvr>
                                            <p:cTn id="48" dur="200" fill="hold"/>
                                            <p:tgtEl>
                                              <p:spTgt spid="8"/>
                                            </p:tgtEl>
                                            <p:attrNameLst>
                                              <p:attrName>ppt_h</p:attrName>
                                            </p:attrNameLst>
                                          </p:cBhvr>
                                          <p:tavLst>
                                            <p:tav tm="0">
                                              <p:val>
                                                <p:fltVal val="0"/>
                                              </p:val>
                                            </p:tav>
                                            <p:tav tm="100000">
                                              <p:val>
                                                <p:strVal val="#ppt_h"/>
                                              </p:val>
                                            </p:tav>
                                          </p:tavLst>
                                        </p:anim>
                                        <p:animEffect transition="in" filter="fade">
                                          <p:cBhvr>
                                            <p:cTn id="49" dur="200"/>
                                            <p:tgtEl>
                                              <p:spTgt spid="8"/>
                                            </p:tgtEl>
                                          </p:cBhvr>
                                        </p:animEffect>
                                      </p:childTnLst>
                                    </p:cTn>
                                  </p:par>
                                </p:childTnLst>
                              </p:cTn>
                            </p:par>
                            <p:par>
                              <p:cTn id="50" fill="hold">
                                <p:stCondLst>
                                  <p:cond delay="6000"/>
                                </p:stCondLst>
                                <p:childTnLst>
                                  <p:par>
                                    <p:cTn id="51" presetID="6" presetClass="emph" presetSubtype="0" decel="42000" autoRev="1" fill="hold" grpId="1" nodeType="afterEffect">
                                      <p:stCondLst>
                                        <p:cond delay="0"/>
                                      </p:stCondLst>
                                      <p:childTnLst>
                                        <p:animScale>
                                          <p:cBhvr>
                                            <p:cTn id="52" dur="150" fill="hold"/>
                                            <p:tgtEl>
                                              <p:spTgt spid="8"/>
                                            </p:tgtEl>
                                          </p:cBhvr>
                                          <p:by x="130000" y="130000"/>
                                        </p:animScale>
                                      </p:childTnLst>
                                    </p:cTn>
                                  </p:par>
                                </p:childTnLst>
                              </p:cTn>
                            </p:par>
                            <p:par>
                              <p:cTn id="53" fill="hold">
                                <p:stCondLst>
                                  <p:cond delay="6500"/>
                                </p:stCondLst>
                                <p:childTnLst>
                                  <p:par>
                                    <p:cTn id="54" presetID="53" presetClass="entr" presetSubtype="16"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200" fill="hold"/>
                                            <p:tgtEl>
                                              <p:spTgt spid="17"/>
                                            </p:tgtEl>
                                            <p:attrNameLst>
                                              <p:attrName>ppt_w</p:attrName>
                                            </p:attrNameLst>
                                          </p:cBhvr>
                                          <p:tavLst>
                                            <p:tav tm="0">
                                              <p:val>
                                                <p:fltVal val="0"/>
                                              </p:val>
                                            </p:tav>
                                            <p:tav tm="100000">
                                              <p:val>
                                                <p:strVal val="#ppt_w"/>
                                              </p:val>
                                            </p:tav>
                                          </p:tavLst>
                                        </p:anim>
                                        <p:anim calcmode="lin" valueType="num">
                                          <p:cBhvr>
                                            <p:cTn id="57" dur="200" fill="hold"/>
                                            <p:tgtEl>
                                              <p:spTgt spid="17"/>
                                            </p:tgtEl>
                                            <p:attrNameLst>
                                              <p:attrName>ppt_h</p:attrName>
                                            </p:attrNameLst>
                                          </p:cBhvr>
                                          <p:tavLst>
                                            <p:tav tm="0">
                                              <p:val>
                                                <p:fltVal val="0"/>
                                              </p:val>
                                            </p:tav>
                                            <p:tav tm="100000">
                                              <p:val>
                                                <p:strVal val="#ppt_h"/>
                                              </p:val>
                                            </p:tav>
                                          </p:tavLst>
                                        </p:anim>
                                        <p:animEffect transition="in" filter="fade">
                                          <p:cBhvr>
                                            <p:cTn id="58" dur="200"/>
                                            <p:tgtEl>
                                              <p:spTgt spid="17"/>
                                            </p:tgtEl>
                                          </p:cBhvr>
                                        </p:animEffect>
                                      </p:childTnLst>
                                    </p:cTn>
                                  </p:par>
                                </p:childTnLst>
                              </p:cTn>
                            </p:par>
                            <p:par>
                              <p:cTn id="59" fill="hold">
                                <p:stCondLst>
                                  <p:cond delay="7000"/>
                                </p:stCondLst>
                                <p:childTnLst>
                                  <p:par>
                                    <p:cTn id="60" presetID="6" presetClass="emph" presetSubtype="0" decel="42000" autoRev="1" fill="hold" grpId="1" nodeType="afterEffect">
                                      <p:stCondLst>
                                        <p:cond delay="0"/>
                                      </p:stCondLst>
                                      <p:childTnLst>
                                        <p:animScale>
                                          <p:cBhvr>
                                            <p:cTn id="61" dur="150" fill="hold"/>
                                            <p:tgtEl>
                                              <p:spTgt spid="17"/>
                                            </p:tgtEl>
                                          </p:cBhvr>
                                          <p:by x="130000" y="130000"/>
                                        </p:animScale>
                                      </p:childTnLst>
                                    </p:cTn>
                                  </p:par>
                                </p:childTnLst>
                              </p:cTn>
                            </p:par>
                            <p:par>
                              <p:cTn id="62" fill="hold">
                                <p:stCondLst>
                                  <p:cond delay="7500"/>
                                </p:stCondLst>
                                <p:childTnLst>
                                  <p:par>
                                    <p:cTn id="63" presetID="53" presetClass="entr" presetSubtype="16"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200" fill="hold"/>
                                            <p:tgtEl>
                                              <p:spTgt spid="21"/>
                                            </p:tgtEl>
                                            <p:attrNameLst>
                                              <p:attrName>ppt_w</p:attrName>
                                            </p:attrNameLst>
                                          </p:cBhvr>
                                          <p:tavLst>
                                            <p:tav tm="0">
                                              <p:val>
                                                <p:fltVal val="0"/>
                                              </p:val>
                                            </p:tav>
                                            <p:tav tm="100000">
                                              <p:val>
                                                <p:strVal val="#ppt_w"/>
                                              </p:val>
                                            </p:tav>
                                          </p:tavLst>
                                        </p:anim>
                                        <p:anim calcmode="lin" valueType="num">
                                          <p:cBhvr>
                                            <p:cTn id="66" dur="200" fill="hold"/>
                                            <p:tgtEl>
                                              <p:spTgt spid="21"/>
                                            </p:tgtEl>
                                            <p:attrNameLst>
                                              <p:attrName>ppt_h</p:attrName>
                                            </p:attrNameLst>
                                          </p:cBhvr>
                                          <p:tavLst>
                                            <p:tav tm="0">
                                              <p:val>
                                                <p:fltVal val="0"/>
                                              </p:val>
                                            </p:tav>
                                            <p:tav tm="100000">
                                              <p:val>
                                                <p:strVal val="#ppt_h"/>
                                              </p:val>
                                            </p:tav>
                                          </p:tavLst>
                                        </p:anim>
                                        <p:animEffect transition="in" filter="fade">
                                          <p:cBhvr>
                                            <p:cTn id="67" dur="200"/>
                                            <p:tgtEl>
                                              <p:spTgt spid="21"/>
                                            </p:tgtEl>
                                          </p:cBhvr>
                                        </p:animEffect>
                                      </p:childTnLst>
                                    </p:cTn>
                                  </p:par>
                                </p:childTnLst>
                              </p:cTn>
                            </p:par>
                            <p:par>
                              <p:cTn id="68" fill="hold">
                                <p:stCondLst>
                                  <p:cond delay="8000"/>
                                </p:stCondLst>
                                <p:childTnLst>
                                  <p:par>
                                    <p:cTn id="69" presetID="6" presetClass="emph" presetSubtype="0" decel="42000" autoRev="1" fill="hold" nodeType="afterEffect">
                                      <p:stCondLst>
                                        <p:cond delay="0"/>
                                      </p:stCondLst>
                                      <p:childTnLst>
                                        <p:animScale>
                                          <p:cBhvr>
                                            <p:cTn id="70" dur="150" fill="hold"/>
                                            <p:tgtEl>
                                              <p:spTgt spid="21"/>
                                            </p:tgtEl>
                                          </p:cBhvr>
                                          <p:by x="130000" y="130000"/>
                                        </p:animScale>
                                      </p:childTnLst>
                                    </p:cTn>
                                  </p:par>
                                </p:childTnLst>
                              </p:cTn>
                            </p:par>
                            <p:par>
                              <p:cTn id="71" fill="hold">
                                <p:stCondLst>
                                  <p:cond delay="8500"/>
                                </p:stCondLst>
                                <p:childTnLst>
                                  <p:par>
                                    <p:cTn id="72" presetID="53" presetClass="entr" presetSubtype="16" fill="hold" grpId="0" nodeType="afterEffect">
                                      <p:stCondLst>
                                        <p:cond delay="0"/>
                                      </p:stCondLst>
                                      <p:childTnLst>
                                        <p:set>
                                          <p:cBhvr>
                                            <p:cTn id="73" dur="1" fill="hold">
                                              <p:stCondLst>
                                                <p:cond delay="0"/>
                                              </p:stCondLst>
                                            </p:cTn>
                                            <p:tgtEl>
                                              <p:spTgt spid="6"/>
                                            </p:tgtEl>
                                            <p:attrNameLst>
                                              <p:attrName>style.visibility</p:attrName>
                                            </p:attrNameLst>
                                          </p:cBhvr>
                                          <p:to>
                                            <p:strVal val="visible"/>
                                          </p:to>
                                        </p:set>
                                        <p:anim calcmode="lin" valueType="num">
                                          <p:cBhvr>
                                            <p:cTn id="74" dur="200" fill="hold"/>
                                            <p:tgtEl>
                                              <p:spTgt spid="6"/>
                                            </p:tgtEl>
                                            <p:attrNameLst>
                                              <p:attrName>ppt_w</p:attrName>
                                            </p:attrNameLst>
                                          </p:cBhvr>
                                          <p:tavLst>
                                            <p:tav tm="0">
                                              <p:val>
                                                <p:fltVal val="0"/>
                                              </p:val>
                                            </p:tav>
                                            <p:tav tm="100000">
                                              <p:val>
                                                <p:strVal val="#ppt_w"/>
                                              </p:val>
                                            </p:tav>
                                          </p:tavLst>
                                        </p:anim>
                                        <p:anim calcmode="lin" valueType="num">
                                          <p:cBhvr>
                                            <p:cTn id="75" dur="200" fill="hold"/>
                                            <p:tgtEl>
                                              <p:spTgt spid="6"/>
                                            </p:tgtEl>
                                            <p:attrNameLst>
                                              <p:attrName>ppt_h</p:attrName>
                                            </p:attrNameLst>
                                          </p:cBhvr>
                                          <p:tavLst>
                                            <p:tav tm="0">
                                              <p:val>
                                                <p:fltVal val="0"/>
                                              </p:val>
                                            </p:tav>
                                            <p:tav tm="100000">
                                              <p:val>
                                                <p:strVal val="#ppt_h"/>
                                              </p:val>
                                            </p:tav>
                                          </p:tavLst>
                                        </p:anim>
                                        <p:animEffect transition="in" filter="fade">
                                          <p:cBhvr>
                                            <p:cTn id="76" dur="200"/>
                                            <p:tgtEl>
                                              <p:spTgt spid="6"/>
                                            </p:tgtEl>
                                          </p:cBhvr>
                                        </p:animEffect>
                                      </p:childTnLst>
                                    </p:cTn>
                                  </p:par>
                                </p:childTnLst>
                              </p:cTn>
                            </p:par>
                            <p:par>
                              <p:cTn id="77" fill="hold">
                                <p:stCondLst>
                                  <p:cond delay="9000"/>
                                </p:stCondLst>
                                <p:childTnLst>
                                  <p:par>
                                    <p:cTn id="78" presetID="6" presetClass="emph" presetSubtype="0" decel="42000" autoRev="1" fill="hold" grpId="1" nodeType="afterEffect">
                                      <p:stCondLst>
                                        <p:cond delay="0"/>
                                      </p:stCondLst>
                                      <p:childTnLst>
                                        <p:animScale>
                                          <p:cBhvr>
                                            <p:cTn id="79" dur="150" fill="hold"/>
                                            <p:tgtEl>
                                              <p:spTgt spid="6"/>
                                            </p:tgtEl>
                                          </p:cBhvr>
                                          <p:by x="130000" y="130000"/>
                                        </p:animScale>
                                      </p:childTnLst>
                                    </p:cTn>
                                  </p:par>
                                </p:childTnLst>
                              </p:cTn>
                            </p:par>
                            <p:par>
                              <p:cTn id="80" fill="hold">
                                <p:stCondLst>
                                  <p:cond delay="9500"/>
                                </p:stCondLst>
                                <p:childTnLst>
                                  <p:par>
                                    <p:cTn id="81" presetID="53" presetClass="entr" presetSubtype="16"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200" fill="hold"/>
                                            <p:tgtEl>
                                              <p:spTgt spid="16"/>
                                            </p:tgtEl>
                                            <p:attrNameLst>
                                              <p:attrName>ppt_w</p:attrName>
                                            </p:attrNameLst>
                                          </p:cBhvr>
                                          <p:tavLst>
                                            <p:tav tm="0">
                                              <p:val>
                                                <p:fltVal val="0"/>
                                              </p:val>
                                            </p:tav>
                                            <p:tav tm="100000">
                                              <p:val>
                                                <p:strVal val="#ppt_w"/>
                                              </p:val>
                                            </p:tav>
                                          </p:tavLst>
                                        </p:anim>
                                        <p:anim calcmode="lin" valueType="num">
                                          <p:cBhvr>
                                            <p:cTn id="84" dur="200" fill="hold"/>
                                            <p:tgtEl>
                                              <p:spTgt spid="16"/>
                                            </p:tgtEl>
                                            <p:attrNameLst>
                                              <p:attrName>ppt_h</p:attrName>
                                            </p:attrNameLst>
                                          </p:cBhvr>
                                          <p:tavLst>
                                            <p:tav tm="0">
                                              <p:val>
                                                <p:fltVal val="0"/>
                                              </p:val>
                                            </p:tav>
                                            <p:tav tm="100000">
                                              <p:val>
                                                <p:strVal val="#ppt_h"/>
                                              </p:val>
                                            </p:tav>
                                          </p:tavLst>
                                        </p:anim>
                                        <p:animEffect transition="in" filter="fade">
                                          <p:cBhvr>
                                            <p:cTn id="85" dur="200"/>
                                            <p:tgtEl>
                                              <p:spTgt spid="16"/>
                                            </p:tgtEl>
                                          </p:cBhvr>
                                        </p:animEffect>
                                      </p:childTnLst>
                                    </p:cTn>
                                  </p:par>
                                </p:childTnLst>
                              </p:cTn>
                            </p:par>
                            <p:par>
                              <p:cTn id="86" fill="hold">
                                <p:stCondLst>
                                  <p:cond delay="10000"/>
                                </p:stCondLst>
                                <p:childTnLst>
                                  <p:par>
                                    <p:cTn id="87" presetID="6" presetClass="emph" presetSubtype="0" decel="42000" autoRev="1" fill="hold" grpId="1" nodeType="afterEffect">
                                      <p:stCondLst>
                                        <p:cond delay="0"/>
                                      </p:stCondLst>
                                      <p:childTnLst>
                                        <p:animScale>
                                          <p:cBhvr>
                                            <p:cTn id="88" dur="150" fill="hold"/>
                                            <p:tgtEl>
                                              <p:spTgt spid="16"/>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9" grpId="0" animBg="1"/>
          <p:bldP spid="13" grpId="0"/>
          <p:bldP spid="14" grpId="0"/>
          <p:bldP spid="15" grpId="0" animBg="1"/>
          <p:bldP spid="15" grpId="1" animBg="1"/>
          <p:bldP spid="16" grpId="0" animBg="1"/>
          <p:bldP spid="16" grpId="1" animBg="1"/>
          <p:bldP spid="17" grpId="0" animBg="1"/>
          <p:bldP spid="17"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700" fill="hold"/>
                                            <p:tgtEl>
                                              <p:spTgt spid="10"/>
                                            </p:tgtEl>
                                            <p:attrNameLst>
                                              <p:attrName>ppt_x</p:attrName>
                                            </p:attrNameLst>
                                          </p:cBhvr>
                                          <p:tavLst>
                                            <p:tav tm="0">
                                              <p:val>
                                                <p:strVal val="#ppt_x"/>
                                              </p:val>
                                            </p:tav>
                                            <p:tav tm="100000">
                                              <p:val>
                                                <p:strVal val="#ppt_x"/>
                                              </p:val>
                                            </p:tav>
                                          </p:tavLst>
                                        </p:anim>
                                        <p:anim calcmode="lin" valueType="num">
                                          <p:cBhvr additive="base">
                                            <p:cTn id="14" dur="700" fill="hold"/>
                                            <p:tgtEl>
                                              <p:spTgt spid="10"/>
                                            </p:tgtEl>
                                            <p:attrNameLst>
                                              <p:attrName>ppt_y</p:attrName>
                                            </p:attrNameLst>
                                          </p:cBhvr>
                                          <p:tavLst>
                                            <p:tav tm="0">
                                              <p:val>
                                                <p:strVal val="0-#ppt_h/2"/>
                                              </p:val>
                                            </p:tav>
                                            <p:tav tm="100000">
                                              <p:val>
                                                <p:strVal val="#ppt_y"/>
                                              </p:val>
                                            </p:tav>
                                          </p:tavLst>
                                        </p:anim>
                                      </p:childTnLst>
                                    </p:cTn>
                                  </p:par>
                                </p:childTnLst>
                              </p:cTn>
                            </p:par>
                            <p:par>
                              <p:cTn id="15" fill="hold">
                                <p:stCondLst>
                                  <p:cond delay="200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2" presetClass="entr" presetSubtype="4"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3500"/>
                                </p:stCondLst>
                                <p:childTnLst>
                                  <p:par>
                                    <p:cTn id="27" presetID="53" presetClass="entr" presetSubtype="16"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200" fill="hold"/>
                                            <p:tgtEl>
                                              <p:spTgt spid="18"/>
                                            </p:tgtEl>
                                            <p:attrNameLst>
                                              <p:attrName>ppt_w</p:attrName>
                                            </p:attrNameLst>
                                          </p:cBhvr>
                                          <p:tavLst>
                                            <p:tav tm="0">
                                              <p:val>
                                                <p:fltVal val="0"/>
                                              </p:val>
                                            </p:tav>
                                            <p:tav tm="100000">
                                              <p:val>
                                                <p:strVal val="#ppt_w"/>
                                              </p:val>
                                            </p:tav>
                                          </p:tavLst>
                                        </p:anim>
                                        <p:anim calcmode="lin" valueType="num">
                                          <p:cBhvr>
                                            <p:cTn id="30" dur="200" fill="hold"/>
                                            <p:tgtEl>
                                              <p:spTgt spid="18"/>
                                            </p:tgtEl>
                                            <p:attrNameLst>
                                              <p:attrName>ppt_h</p:attrName>
                                            </p:attrNameLst>
                                          </p:cBhvr>
                                          <p:tavLst>
                                            <p:tav tm="0">
                                              <p:val>
                                                <p:fltVal val="0"/>
                                              </p:val>
                                            </p:tav>
                                            <p:tav tm="100000">
                                              <p:val>
                                                <p:strVal val="#ppt_h"/>
                                              </p:val>
                                            </p:tav>
                                          </p:tavLst>
                                        </p:anim>
                                        <p:animEffect transition="in" filter="fade">
                                          <p:cBhvr>
                                            <p:cTn id="31" dur="200"/>
                                            <p:tgtEl>
                                              <p:spTgt spid="18"/>
                                            </p:tgtEl>
                                          </p:cBhvr>
                                        </p:animEffect>
                                      </p:childTnLst>
                                    </p:cTn>
                                  </p:par>
                                </p:childTnLst>
                              </p:cTn>
                            </p:par>
                            <p:par>
                              <p:cTn id="32" fill="hold">
                                <p:stCondLst>
                                  <p:cond delay="4000"/>
                                </p:stCondLst>
                                <p:childTnLst>
                                  <p:par>
                                    <p:cTn id="33" presetID="6" presetClass="emph" presetSubtype="0" decel="42000" autoRev="1" fill="hold" nodeType="afterEffect">
                                      <p:stCondLst>
                                        <p:cond delay="0"/>
                                      </p:stCondLst>
                                      <p:childTnLst>
                                        <p:animScale>
                                          <p:cBhvr>
                                            <p:cTn id="34" dur="150" fill="hold"/>
                                            <p:tgtEl>
                                              <p:spTgt spid="18"/>
                                            </p:tgtEl>
                                          </p:cBhvr>
                                          <p:by x="130000" y="130000"/>
                                        </p:animScale>
                                      </p:childTnLst>
                                    </p:cTn>
                                  </p:par>
                                </p:childTnLst>
                              </p:cTn>
                            </p:par>
                            <p:par>
                              <p:cTn id="35" fill="hold">
                                <p:stCondLst>
                                  <p:cond delay="4500"/>
                                </p:stCondLst>
                                <p:childTnLst>
                                  <p:par>
                                    <p:cTn id="36" presetID="53" presetClass="entr" presetSubtype="16"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200" fill="hold"/>
                                            <p:tgtEl>
                                              <p:spTgt spid="15"/>
                                            </p:tgtEl>
                                            <p:attrNameLst>
                                              <p:attrName>ppt_w</p:attrName>
                                            </p:attrNameLst>
                                          </p:cBhvr>
                                          <p:tavLst>
                                            <p:tav tm="0">
                                              <p:val>
                                                <p:fltVal val="0"/>
                                              </p:val>
                                            </p:tav>
                                            <p:tav tm="100000">
                                              <p:val>
                                                <p:strVal val="#ppt_w"/>
                                              </p:val>
                                            </p:tav>
                                          </p:tavLst>
                                        </p:anim>
                                        <p:anim calcmode="lin" valueType="num">
                                          <p:cBhvr>
                                            <p:cTn id="39" dur="200" fill="hold"/>
                                            <p:tgtEl>
                                              <p:spTgt spid="15"/>
                                            </p:tgtEl>
                                            <p:attrNameLst>
                                              <p:attrName>ppt_h</p:attrName>
                                            </p:attrNameLst>
                                          </p:cBhvr>
                                          <p:tavLst>
                                            <p:tav tm="0">
                                              <p:val>
                                                <p:fltVal val="0"/>
                                              </p:val>
                                            </p:tav>
                                            <p:tav tm="100000">
                                              <p:val>
                                                <p:strVal val="#ppt_h"/>
                                              </p:val>
                                            </p:tav>
                                          </p:tavLst>
                                        </p:anim>
                                        <p:animEffect transition="in" filter="fade">
                                          <p:cBhvr>
                                            <p:cTn id="40" dur="200"/>
                                            <p:tgtEl>
                                              <p:spTgt spid="15"/>
                                            </p:tgtEl>
                                          </p:cBhvr>
                                        </p:animEffect>
                                      </p:childTnLst>
                                    </p:cTn>
                                  </p:par>
                                </p:childTnLst>
                              </p:cTn>
                            </p:par>
                            <p:par>
                              <p:cTn id="41" fill="hold">
                                <p:stCondLst>
                                  <p:cond delay="5000"/>
                                </p:stCondLst>
                                <p:childTnLst>
                                  <p:par>
                                    <p:cTn id="42" presetID="6" presetClass="emph" presetSubtype="0" decel="42000" autoRev="1" fill="hold" grpId="1" nodeType="afterEffect">
                                      <p:stCondLst>
                                        <p:cond delay="0"/>
                                      </p:stCondLst>
                                      <p:childTnLst>
                                        <p:animScale>
                                          <p:cBhvr>
                                            <p:cTn id="43" dur="150" fill="hold"/>
                                            <p:tgtEl>
                                              <p:spTgt spid="15"/>
                                            </p:tgtEl>
                                          </p:cBhvr>
                                          <p:by x="130000" y="130000"/>
                                        </p:animScale>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200" fill="hold"/>
                                            <p:tgtEl>
                                              <p:spTgt spid="8"/>
                                            </p:tgtEl>
                                            <p:attrNameLst>
                                              <p:attrName>ppt_w</p:attrName>
                                            </p:attrNameLst>
                                          </p:cBhvr>
                                          <p:tavLst>
                                            <p:tav tm="0">
                                              <p:val>
                                                <p:fltVal val="0"/>
                                              </p:val>
                                            </p:tav>
                                            <p:tav tm="100000">
                                              <p:val>
                                                <p:strVal val="#ppt_w"/>
                                              </p:val>
                                            </p:tav>
                                          </p:tavLst>
                                        </p:anim>
                                        <p:anim calcmode="lin" valueType="num">
                                          <p:cBhvr>
                                            <p:cTn id="48" dur="200" fill="hold"/>
                                            <p:tgtEl>
                                              <p:spTgt spid="8"/>
                                            </p:tgtEl>
                                            <p:attrNameLst>
                                              <p:attrName>ppt_h</p:attrName>
                                            </p:attrNameLst>
                                          </p:cBhvr>
                                          <p:tavLst>
                                            <p:tav tm="0">
                                              <p:val>
                                                <p:fltVal val="0"/>
                                              </p:val>
                                            </p:tav>
                                            <p:tav tm="100000">
                                              <p:val>
                                                <p:strVal val="#ppt_h"/>
                                              </p:val>
                                            </p:tav>
                                          </p:tavLst>
                                        </p:anim>
                                        <p:animEffect transition="in" filter="fade">
                                          <p:cBhvr>
                                            <p:cTn id="49" dur="200"/>
                                            <p:tgtEl>
                                              <p:spTgt spid="8"/>
                                            </p:tgtEl>
                                          </p:cBhvr>
                                        </p:animEffect>
                                      </p:childTnLst>
                                    </p:cTn>
                                  </p:par>
                                </p:childTnLst>
                              </p:cTn>
                            </p:par>
                            <p:par>
                              <p:cTn id="50" fill="hold">
                                <p:stCondLst>
                                  <p:cond delay="6000"/>
                                </p:stCondLst>
                                <p:childTnLst>
                                  <p:par>
                                    <p:cTn id="51" presetID="6" presetClass="emph" presetSubtype="0" decel="42000" autoRev="1" fill="hold" grpId="1" nodeType="afterEffect">
                                      <p:stCondLst>
                                        <p:cond delay="0"/>
                                      </p:stCondLst>
                                      <p:childTnLst>
                                        <p:animScale>
                                          <p:cBhvr>
                                            <p:cTn id="52" dur="150" fill="hold"/>
                                            <p:tgtEl>
                                              <p:spTgt spid="8"/>
                                            </p:tgtEl>
                                          </p:cBhvr>
                                          <p:by x="130000" y="130000"/>
                                        </p:animScale>
                                      </p:childTnLst>
                                    </p:cTn>
                                  </p:par>
                                </p:childTnLst>
                              </p:cTn>
                            </p:par>
                            <p:par>
                              <p:cTn id="53" fill="hold">
                                <p:stCondLst>
                                  <p:cond delay="6500"/>
                                </p:stCondLst>
                                <p:childTnLst>
                                  <p:par>
                                    <p:cTn id="54" presetID="53" presetClass="entr" presetSubtype="16"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200" fill="hold"/>
                                            <p:tgtEl>
                                              <p:spTgt spid="17"/>
                                            </p:tgtEl>
                                            <p:attrNameLst>
                                              <p:attrName>ppt_w</p:attrName>
                                            </p:attrNameLst>
                                          </p:cBhvr>
                                          <p:tavLst>
                                            <p:tav tm="0">
                                              <p:val>
                                                <p:fltVal val="0"/>
                                              </p:val>
                                            </p:tav>
                                            <p:tav tm="100000">
                                              <p:val>
                                                <p:strVal val="#ppt_w"/>
                                              </p:val>
                                            </p:tav>
                                          </p:tavLst>
                                        </p:anim>
                                        <p:anim calcmode="lin" valueType="num">
                                          <p:cBhvr>
                                            <p:cTn id="57" dur="200" fill="hold"/>
                                            <p:tgtEl>
                                              <p:spTgt spid="17"/>
                                            </p:tgtEl>
                                            <p:attrNameLst>
                                              <p:attrName>ppt_h</p:attrName>
                                            </p:attrNameLst>
                                          </p:cBhvr>
                                          <p:tavLst>
                                            <p:tav tm="0">
                                              <p:val>
                                                <p:fltVal val="0"/>
                                              </p:val>
                                            </p:tav>
                                            <p:tav tm="100000">
                                              <p:val>
                                                <p:strVal val="#ppt_h"/>
                                              </p:val>
                                            </p:tav>
                                          </p:tavLst>
                                        </p:anim>
                                        <p:animEffect transition="in" filter="fade">
                                          <p:cBhvr>
                                            <p:cTn id="58" dur="200"/>
                                            <p:tgtEl>
                                              <p:spTgt spid="17"/>
                                            </p:tgtEl>
                                          </p:cBhvr>
                                        </p:animEffect>
                                      </p:childTnLst>
                                    </p:cTn>
                                  </p:par>
                                </p:childTnLst>
                              </p:cTn>
                            </p:par>
                            <p:par>
                              <p:cTn id="59" fill="hold">
                                <p:stCondLst>
                                  <p:cond delay="7000"/>
                                </p:stCondLst>
                                <p:childTnLst>
                                  <p:par>
                                    <p:cTn id="60" presetID="6" presetClass="emph" presetSubtype="0" decel="42000" autoRev="1" fill="hold" grpId="1" nodeType="afterEffect">
                                      <p:stCondLst>
                                        <p:cond delay="0"/>
                                      </p:stCondLst>
                                      <p:childTnLst>
                                        <p:animScale>
                                          <p:cBhvr>
                                            <p:cTn id="61" dur="150" fill="hold"/>
                                            <p:tgtEl>
                                              <p:spTgt spid="17"/>
                                            </p:tgtEl>
                                          </p:cBhvr>
                                          <p:by x="130000" y="130000"/>
                                        </p:animScale>
                                      </p:childTnLst>
                                    </p:cTn>
                                  </p:par>
                                </p:childTnLst>
                              </p:cTn>
                            </p:par>
                            <p:par>
                              <p:cTn id="62" fill="hold">
                                <p:stCondLst>
                                  <p:cond delay="7500"/>
                                </p:stCondLst>
                                <p:childTnLst>
                                  <p:par>
                                    <p:cTn id="63" presetID="53" presetClass="entr" presetSubtype="16"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200" fill="hold"/>
                                            <p:tgtEl>
                                              <p:spTgt spid="21"/>
                                            </p:tgtEl>
                                            <p:attrNameLst>
                                              <p:attrName>ppt_w</p:attrName>
                                            </p:attrNameLst>
                                          </p:cBhvr>
                                          <p:tavLst>
                                            <p:tav tm="0">
                                              <p:val>
                                                <p:fltVal val="0"/>
                                              </p:val>
                                            </p:tav>
                                            <p:tav tm="100000">
                                              <p:val>
                                                <p:strVal val="#ppt_w"/>
                                              </p:val>
                                            </p:tav>
                                          </p:tavLst>
                                        </p:anim>
                                        <p:anim calcmode="lin" valueType="num">
                                          <p:cBhvr>
                                            <p:cTn id="66" dur="200" fill="hold"/>
                                            <p:tgtEl>
                                              <p:spTgt spid="21"/>
                                            </p:tgtEl>
                                            <p:attrNameLst>
                                              <p:attrName>ppt_h</p:attrName>
                                            </p:attrNameLst>
                                          </p:cBhvr>
                                          <p:tavLst>
                                            <p:tav tm="0">
                                              <p:val>
                                                <p:fltVal val="0"/>
                                              </p:val>
                                            </p:tav>
                                            <p:tav tm="100000">
                                              <p:val>
                                                <p:strVal val="#ppt_h"/>
                                              </p:val>
                                            </p:tav>
                                          </p:tavLst>
                                        </p:anim>
                                        <p:animEffect transition="in" filter="fade">
                                          <p:cBhvr>
                                            <p:cTn id="67" dur="200"/>
                                            <p:tgtEl>
                                              <p:spTgt spid="21"/>
                                            </p:tgtEl>
                                          </p:cBhvr>
                                        </p:animEffect>
                                      </p:childTnLst>
                                    </p:cTn>
                                  </p:par>
                                </p:childTnLst>
                              </p:cTn>
                            </p:par>
                            <p:par>
                              <p:cTn id="68" fill="hold">
                                <p:stCondLst>
                                  <p:cond delay="8000"/>
                                </p:stCondLst>
                                <p:childTnLst>
                                  <p:par>
                                    <p:cTn id="69" presetID="6" presetClass="emph" presetSubtype="0" decel="42000" autoRev="1" fill="hold" nodeType="afterEffect">
                                      <p:stCondLst>
                                        <p:cond delay="0"/>
                                      </p:stCondLst>
                                      <p:childTnLst>
                                        <p:animScale>
                                          <p:cBhvr>
                                            <p:cTn id="70" dur="150" fill="hold"/>
                                            <p:tgtEl>
                                              <p:spTgt spid="21"/>
                                            </p:tgtEl>
                                          </p:cBhvr>
                                          <p:by x="130000" y="130000"/>
                                        </p:animScale>
                                      </p:childTnLst>
                                    </p:cTn>
                                  </p:par>
                                </p:childTnLst>
                              </p:cTn>
                            </p:par>
                            <p:par>
                              <p:cTn id="71" fill="hold">
                                <p:stCondLst>
                                  <p:cond delay="8500"/>
                                </p:stCondLst>
                                <p:childTnLst>
                                  <p:par>
                                    <p:cTn id="72" presetID="53" presetClass="entr" presetSubtype="16" fill="hold" grpId="0" nodeType="afterEffect">
                                      <p:stCondLst>
                                        <p:cond delay="0"/>
                                      </p:stCondLst>
                                      <p:childTnLst>
                                        <p:set>
                                          <p:cBhvr>
                                            <p:cTn id="73" dur="1" fill="hold">
                                              <p:stCondLst>
                                                <p:cond delay="0"/>
                                              </p:stCondLst>
                                            </p:cTn>
                                            <p:tgtEl>
                                              <p:spTgt spid="6"/>
                                            </p:tgtEl>
                                            <p:attrNameLst>
                                              <p:attrName>style.visibility</p:attrName>
                                            </p:attrNameLst>
                                          </p:cBhvr>
                                          <p:to>
                                            <p:strVal val="visible"/>
                                          </p:to>
                                        </p:set>
                                        <p:anim calcmode="lin" valueType="num">
                                          <p:cBhvr>
                                            <p:cTn id="74" dur="200" fill="hold"/>
                                            <p:tgtEl>
                                              <p:spTgt spid="6"/>
                                            </p:tgtEl>
                                            <p:attrNameLst>
                                              <p:attrName>ppt_w</p:attrName>
                                            </p:attrNameLst>
                                          </p:cBhvr>
                                          <p:tavLst>
                                            <p:tav tm="0">
                                              <p:val>
                                                <p:fltVal val="0"/>
                                              </p:val>
                                            </p:tav>
                                            <p:tav tm="100000">
                                              <p:val>
                                                <p:strVal val="#ppt_w"/>
                                              </p:val>
                                            </p:tav>
                                          </p:tavLst>
                                        </p:anim>
                                        <p:anim calcmode="lin" valueType="num">
                                          <p:cBhvr>
                                            <p:cTn id="75" dur="200" fill="hold"/>
                                            <p:tgtEl>
                                              <p:spTgt spid="6"/>
                                            </p:tgtEl>
                                            <p:attrNameLst>
                                              <p:attrName>ppt_h</p:attrName>
                                            </p:attrNameLst>
                                          </p:cBhvr>
                                          <p:tavLst>
                                            <p:tav tm="0">
                                              <p:val>
                                                <p:fltVal val="0"/>
                                              </p:val>
                                            </p:tav>
                                            <p:tav tm="100000">
                                              <p:val>
                                                <p:strVal val="#ppt_h"/>
                                              </p:val>
                                            </p:tav>
                                          </p:tavLst>
                                        </p:anim>
                                        <p:animEffect transition="in" filter="fade">
                                          <p:cBhvr>
                                            <p:cTn id="76" dur="200"/>
                                            <p:tgtEl>
                                              <p:spTgt spid="6"/>
                                            </p:tgtEl>
                                          </p:cBhvr>
                                        </p:animEffect>
                                      </p:childTnLst>
                                    </p:cTn>
                                  </p:par>
                                </p:childTnLst>
                              </p:cTn>
                            </p:par>
                            <p:par>
                              <p:cTn id="77" fill="hold">
                                <p:stCondLst>
                                  <p:cond delay="9000"/>
                                </p:stCondLst>
                                <p:childTnLst>
                                  <p:par>
                                    <p:cTn id="78" presetID="6" presetClass="emph" presetSubtype="0" decel="42000" autoRev="1" fill="hold" grpId="1" nodeType="afterEffect">
                                      <p:stCondLst>
                                        <p:cond delay="0"/>
                                      </p:stCondLst>
                                      <p:childTnLst>
                                        <p:animScale>
                                          <p:cBhvr>
                                            <p:cTn id="79" dur="150" fill="hold"/>
                                            <p:tgtEl>
                                              <p:spTgt spid="6"/>
                                            </p:tgtEl>
                                          </p:cBhvr>
                                          <p:by x="130000" y="130000"/>
                                        </p:animScale>
                                      </p:childTnLst>
                                    </p:cTn>
                                  </p:par>
                                </p:childTnLst>
                              </p:cTn>
                            </p:par>
                            <p:par>
                              <p:cTn id="80" fill="hold">
                                <p:stCondLst>
                                  <p:cond delay="9500"/>
                                </p:stCondLst>
                                <p:childTnLst>
                                  <p:par>
                                    <p:cTn id="81" presetID="53" presetClass="entr" presetSubtype="16"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200" fill="hold"/>
                                            <p:tgtEl>
                                              <p:spTgt spid="16"/>
                                            </p:tgtEl>
                                            <p:attrNameLst>
                                              <p:attrName>ppt_w</p:attrName>
                                            </p:attrNameLst>
                                          </p:cBhvr>
                                          <p:tavLst>
                                            <p:tav tm="0">
                                              <p:val>
                                                <p:fltVal val="0"/>
                                              </p:val>
                                            </p:tav>
                                            <p:tav tm="100000">
                                              <p:val>
                                                <p:strVal val="#ppt_w"/>
                                              </p:val>
                                            </p:tav>
                                          </p:tavLst>
                                        </p:anim>
                                        <p:anim calcmode="lin" valueType="num">
                                          <p:cBhvr>
                                            <p:cTn id="84" dur="200" fill="hold"/>
                                            <p:tgtEl>
                                              <p:spTgt spid="16"/>
                                            </p:tgtEl>
                                            <p:attrNameLst>
                                              <p:attrName>ppt_h</p:attrName>
                                            </p:attrNameLst>
                                          </p:cBhvr>
                                          <p:tavLst>
                                            <p:tav tm="0">
                                              <p:val>
                                                <p:fltVal val="0"/>
                                              </p:val>
                                            </p:tav>
                                            <p:tav tm="100000">
                                              <p:val>
                                                <p:strVal val="#ppt_h"/>
                                              </p:val>
                                            </p:tav>
                                          </p:tavLst>
                                        </p:anim>
                                        <p:animEffect transition="in" filter="fade">
                                          <p:cBhvr>
                                            <p:cTn id="85" dur="200"/>
                                            <p:tgtEl>
                                              <p:spTgt spid="16"/>
                                            </p:tgtEl>
                                          </p:cBhvr>
                                        </p:animEffect>
                                      </p:childTnLst>
                                    </p:cTn>
                                  </p:par>
                                </p:childTnLst>
                              </p:cTn>
                            </p:par>
                            <p:par>
                              <p:cTn id="86" fill="hold">
                                <p:stCondLst>
                                  <p:cond delay="10000"/>
                                </p:stCondLst>
                                <p:childTnLst>
                                  <p:par>
                                    <p:cTn id="87" presetID="6" presetClass="emph" presetSubtype="0" decel="42000" autoRev="1" fill="hold" grpId="1" nodeType="afterEffect">
                                      <p:stCondLst>
                                        <p:cond delay="0"/>
                                      </p:stCondLst>
                                      <p:childTnLst>
                                        <p:animScale>
                                          <p:cBhvr>
                                            <p:cTn id="88" dur="150" fill="hold"/>
                                            <p:tgtEl>
                                              <p:spTgt spid="16"/>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9" grpId="0" animBg="1"/>
          <p:bldP spid="13" grpId="0"/>
          <p:bldP spid="14" grpId="0"/>
          <p:bldP spid="15" grpId="0" animBg="1"/>
          <p:bldP spid="15" grpId="1" animBg="1"/>
          <p:bldP spid="16" grpId="0" animBg="1"/>
          <p:bldP spid="16" grpId="1" animBg="1"/>
          <p:bldP spid="17" grpId="0" animBg="1"/>
          <p:bldP spid="17" grpId="1"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272036" y="1826210"/>
            <a:ext cx="3647930" cy="3648405"/>
          </a:xfrm>
          <a:prstGeom prst="ellipse">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等腰三角形 22"/>
          <p:cNvSpPr/>
          <p:nvPr/>
        </p:nvSpPr>
        <p:spPr>
          <a:xfrm rot="16200000" flipH="1">
            <a:off x="6176817" y="2261849"/>
            <a:ext cx="1958247" cy="2777132"/>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7799826" y="2337104"/>
            <a:ext cx="671987" cy="672074"/>
            <a:chOff x="5850034" y="1848492"/>
            <a:chExt cx="504056" cy="504056"/>
          </a:xfrm>
        </p:grpSpPr>
        <p:sp>
          <p:nvSpPr>
            <p:cNvPr id="5" name="椭圆 4"/>
            <p:cNvSpPr/>
            <p:nvPr/>
          </p:nvSpPr>
          <p:spPr>
            <a:xfrm>
              <a:off x="5850034" y="1848492"/>
              <a:ext cx="504056" cy="5040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TextBox 5"/>
            <p:cNvSpPr txBox="1"/>
            <p:nvPr/>
          </p:nvSpPr>
          <p:spPr>
            <a:xfrm>
              <a:off x="5889504" y="1931243"/>
              <a:ext cx="388619" cy="311551"/>
            </a:xfrm>
            <a:prstGeom prst="rect">
              <a:avLst/>
            </a:prstGeom>
            <a:noFill/>
          </p:spPr>
          <p:txBody>
            <a:bodyPr wrap="none" rtlCol="0">
              <a:spAutoFit/>
            </a:bodyPr>
            <a:lstStyle/>
            <a:p>
              <a:r>
                <a:rPr lang="en-US" altLang="zh-CN" sz="2100" b="1" dirty="0">
                  <a:solidFill>
                    <a:schemeClr val="bg1"/>
                  </a:solidFill>
                  <a:latin typeface="微软雅黑" panose="020B0503020204020204" pitchFamily="34" charset="-122"/>
                  <a:ea typeface="微软雅黑" panose="020B0503020204020204" pitchFamily="34" charset="-122"/>
                </a:rPr>
                <a:t>04</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799826" y="4305819"/>
            <a:ext cx="671987" cy="672074"/>
            <a:chOff x="5850034" y="3325028"/>
            <a:chExt cx="504056" cy="504056"/>
          </a:xfrm>
        </p:grpSpPr>
        <p:sp>
          <p:nvSpPr>
            <p:cNvPr id="8" name="椭圆 7"/>
            <p:cNvSpPr/>
            <p:nvPr/>
          </p:nvSpPr>
          <p:spPr>
            <a:xfrm>
              <a:off x="5850034"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TextBox 8"/>
            <p:cNvSpPr txBox="1"/>
            <p:nvPr/>
          </p:nvSpPr>
          <p:spPr>
            <a:xfrm>
              <a:off x="5889504" y="3407779"/>
              <a:ext cx="388619" cy="311551"/>
            </a:xfrm>
            <a:prstGeom prst="rect">
              <a:avLst/>
            </a:prstGeom>
            <a:noFill/>
          </p:spPr>
          <p:txBody>
            <a:bodyPr wrap="none" rtlCol="0">
              <a:spAutoFit/>
            </a:bodyPr>
            <a:lstStyle/>
            <a:p>
              <a:r>
                <a:rPr lang="en-US" altLang="zh-CN" sz="2100" b="1" dirty="0">
                  <a:solidFill>
                    <a:schemeClr val="bg1"/>
                  </a:solidFill>
                  <a:latin typeface="微软雅黑" panose="020B0503020204020204" pitchFamily="34" charset="-122"/>
                  <a:ea typeface="微软雅黑" panose="020B0503020204020204" pitchFamily="34" charset="-122"/>
                </a:rPr>
                <a:t>06</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208513" y="3321462"/>
            <a:ext cx="671987" cy="672074"/>
            <a:chOff x="6156589" y="2586760"/>
            <a:chExt cx="504056" cy="504056"/>
          </a:xfrm>
        </p:grpSpPr>
        <p:sp>
          <p:nvSpPr>
            <p:cNvPr id="11" name="椭圆 10"/>
            <p:cNvSpPr/>
            <p:nvPr/>
          </p:nvSpPr>
          <p:spPr>
            <a:xfrm>
              <a:off x="6156589" y="2586760"/>
              <a:ext cx="504056" cy="50405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 name="TextBox 11"/>
            <p:cNvSpPr txBox="1"/>
            <p:nvPr/>
          </p:nvSpPr>
          <p:spPr>
            <a:xfrm>
              <a:off x="6196059" y="2669511"/>
              <a:ext cx="388619" cy="311551"/>
            </a:xfrm>
            <a:prstGeom prst="rect">
              <a:avLst/>
            </a:prstGeom>
            <a:noFill/>
          </p:spPr>
          <p:txBody>
            <a:bodyPr wrap="none" rtlCol="0">
              <a:spAutoFit/>
            </a:bodyPr>
            <a:lstStyle/>
            <a:p>
              <a:r>
                <a:rPr lang="en-US" altLang="zh-CN" sz="2100" b="1" dirty="0">
                  <a:solidFill>
                    <a:schemeClr val="bg1"/>
                  </a:solidFill>
                  <a:latin typeface="微软雅黑" panose="020B0503020204020204" pitchFamily="34" charset="-122"/>
                  <a:ea typeface="微软雅黑" panose="020B0503020204020204" pitchFamily="34" charset="-122"/>
                </a:rPr>
                <a:t>05</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sp>
        <p:nvSpPr>
          <p:cNvPr id="13" name="TextBox 12"/>
          <p:cNvSpPr txBox="1"/>
          <p:nvPr/>
        </p:nvSpPr>
        <p:spPr>
          <a:xfrm>
            <a:off x="1344332" y="2010908"/>
            <a:ext cx="2156261" cy="646181"/>
          </a:xfrm>
          <a:prstGeom prst="rect">
            <a:avLst/>
          </a:prstGeom>
          <a:noFill/>
        </p:spPr>
        <p:txBody>
          <a:bodyPr wrap="square" lIns="0" tIns="0" rIns="0" bIns="0"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等腰三角形 22"/>
          <p:cNvSpPr/>
          <p:nvPr/>
        </p:nvSpPr>
        <p:spPr>
          <a:xfrm rot="5400000">
            <a:off x="3996784" y="2261848"/>
            <a:ext cx="1958247" cy="2777132"/>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692474" y="2337104"/>
            <a:ext cx="671987" cy="672074"/>
            <a:chOff x="2769119" y="1848492"/>
            <a:chExt cx="504056" cy="504056"/>
          </a:xfrm>
        </p:grpSpPr>
        <p:sp>
          <p:nvSpPr>
            <p:cNvPr id="16" name="椭圆 15"/>
            <p:cNvSpPr/>
            <p:nvPr/>
          </p:nvSpPr>
          <p:spPr>
            <a:xfrm>
              <a:off x="2769119"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16"/>
            <p:cNvSpPr txBox="1"/>
            <p:nvPr/>
          </p:nvSpPr>
          <p:spPr>
            <a:xfrm>
              <a:off x="2808589" y="1931244"/>
              <a:ext cx="388619" cy="311551"/>
            </a:xfrm>
            <a:prstGeom prst="rect">
              <a:avLst/>
            </a:prstGeom>
            <a:noFill/>
          </p:spPr>
          <p:txBody>
            <a:bodyPr wrap="none" rtlCol="0">
              <a:spAutoFit/>
            </a:bodyPr>
            <a:lstStyle/>
            <a:p>
              <a:r>
                <a:rPr lang="en-US" altLang="zh-CN" sz="2100" b="1" dirty="0">
                  <a:solidFill>
                    <a:schemeClr val="bg1"/>
                  </a:solidFill>
                  <a:latin typeface="微软雅黑" panose="020B0503020204020204" pitchFamily="34" charset="-122"/>
                  <a:ea typeface="微软雅黑" panose="020B0503020204020204" pitchFamily="34" charset="-122"/>
                </a:rPr>
                <a:t>01</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295223" y="3321462"/>
            <a:ext cx="671987" cy="672074"/>
            <a:chOff x="2471142" y="2586760"/>
            <a:chExt cx="504056" cy="504056"/>
          </a:xfrm>
        </p:grpSpPr>
        <p:sp>
          <p:nvSpPr>
            <p:cNvPr id="19" name="椭圆 18"/>
            <p:cNvSpPr/>
            <p:nvPr/>
          </p:nvSpPr>
          <p:spPr>
            <a:xfrm>
              <a:off x="2471142"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19"/>
            <p:cNvSpPr txBox="1"/>
            <p:nvPr/>
          </p:nvSpPr>
          <p:spPr>
            <a:xfrm>
              <a:off x="2510612" y="2669510"/>
              <a:ext cx="388619" cy="311551"/>
            </a:xfrm>
            <a:prstGeom prst="rect">
              <a:avLst/>
            </a:prstGeom>
            <a:noFill/>
          </p:spPr>
          <p:txBody>
            <a:bodyPr wrap="none" rtlCol="0">
              <a:spAutoFit/>
            </a:bodyPr>
            <a:lstStyle/>
            <a:p>
              <a:r>
                <a:rPr lang="en-US" altLang="zh-CN" sz="2100" b="1" dirty="0">
                  <a:solidFill>
                    <a:schemeClr val="bg1"/>
                  </a:solidFill>
                  <a:latin typeface="微软雅黑" panose="020B0503020204020204" pitchFamily="34" charset="-122"/>
                  <a:ea typeface="微软雅黑" panose="020B0503020204020204" pitchFamily="34" charset="-122"/>
                </a:rPr>
                <a:t>02</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692474" y="4305819"/>
            <a:ext cx="671987" cy="672074"/>
            <a:chOff x="2769119" y="3325028"/>
            <a:chExt cx="504056" cy="504056"/>
          </a:xfrm>
          <a:solidFill>
            <a:schemeClr val="accent3"/>
          </a:solidFill>
        </p:grpSpPr>
        <p:sp>
          <p:nvSpPr>
            <p:cNvPr id="22" name="椭圆 21"/>
            <p:cNvSpPr/>
            <p:nvPr/>
          </p:nvSpPr>
          <p:spPr>
            <a:xfrm>
              <a:off x="2769119" y="3325028"/>
              <a:ext cx="504056" cy="504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TextBox 22"/>
            <p:cNvSpPr txBox="1"/>
            <p:nvPr/>
          </p:nvSpPr>
          <p:spPr>
            <a:xfrm>
              <a:off x="2808589" y="3407779"/>
              <a:ext cx="388619" cy="311551"/>
            </a:xfrm>
            <a:prstGeom prst="rect">
              <a:avLst/>
            </a:prstGeom>
            <a:noFill/>
          </p:spPr>
          <p:txBody>
            <a:bodyPr wrap="none" rtlCol="0">
              <a:spAutoFit/>
            </a:bodyPr>
            <a:lstStyle/>
            <a:p>
              <a:r>
                <a:rPr lang="en-US" altLang="zh-CN" sz="2100" b="1" dirty="0">
                  <a:solidFill>
                    <a:schemeClr val="bg1"/>
                  </a:solidFill>
                  <a:latin typeface="微软雅黑" panose="020B0503020204020204" pitchFamily="34" charset="-122"/>
                  <a:ea typeface="微软雅黑" panose="020B0503020204020204" pitchFamily="34" charset="-122"/>
                </a:rPr>
                <a:t>03</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280018" y="2838615"/>
            <a:ext cx="1631969" cy="1632181"/>
            <a:chOff x="3933873" y="2159157"/>
            <a:chExt cx="1224136" cy="1224136"/>
          </a:xfrm>
        </p:grpSpPr>
        <p:sp>
          <p:nvSpPr>
            <p:cNvPr id="25" name="椭圆 24"/>
            <p:cNvSpPr/>
            <p:nvPr/>
          </p:nvSpPr>
          <p:spPr>
            <a:xfrm>
              <a:off x="3933873" y="2159157"/>
              <a:ext cx="1224136" cy="1224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TextBox 25"/>
            <p:cNvSpPr txBox="1"/>
            <p:nvPr/>
          </p:nvSpPr>
          <p:spPr>
            <a:xfrm>
              <a:off x="4067944" y="2355727"/>
              <a:ext cx="955994" cy="807727"/>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工作不足</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7" name="右箭头 26"/>
          <p:cNvSpPr/>
          <p:nvPr/>
        </p:nvSpPr>
        <p:spPr>
          <a:xfrm>
            <a:off x="4299394" y="3525013"/>
            <a:ext cx="679033" cy="272500"/>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右箭头 27"/>
          <p:cNvSpPr/>
          <p:nvPr/>
        </p:nvSpPr>
        <p:spPr>
          <a:xfrm flipH="1">
            <a:off x="7236960" y="3525013"/>
            <a:ext cx="679033" cy="272500"/>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TextBox 28"/>
          <p:cNvSpPr txBox="1"/>
          <p:nvPr/>
        </p:nvSpPr>
        <p:spPr>
          <a:xfrm>
            <a:off x="960339" y="3567399"/>
            <a:ext cx="2156261" cy="646181"/>
          </a:xfrm>
          <a:prstGeom prst="rect">
            <a:avLst/>
          </a:prstGeom>
          <a:noFill/>
        </p:spPr>
        <p:txBody>
          <a:bodyPr wrap="square" lIns="0" tIns="0" rIns="0" bIns="0"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344332" y="5051710"/>
            <a:ext cx="2156261" cy="646181"/>
          </a:xfrm>
          <a:prstGeom prst="rect">
            <a:avLst/>
          </a:prstGeom>
          <a:noFill/>
        </p:spPr>
        <p:txBody>
          <a:bodyPr wrap="square" lIns="0" tIns="0" rIns="0" bIns="0"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8553747" y="2010908"/>
            <a:ext cx="2198059" cy="64618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9112994" y="3567399"/>
            <a:ext cx="2198059" cy="64618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553747" y="5051710"/>
            <a:ext cx="2198059" cy="64618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344329" y="1700810"/>
            <a:ext cx="2156262" cy="276999"/>
          </a:xfrm>
          <a:prstGeom prst="rect">
            <a:avLst/>
          </a:prstGeom>
          <a:noFill/>
        </p:spPr>
        <p:txBody>
          <a:bodyPr wrap="square" lIns="0" tIns="0" rIns="0" bIns="0"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单击添加标题文本</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960336" y="3278792"/>
            <a:ext cx="2156262" cy="276999"/>
          </a:xfrm>
          <a:prstGeom prst="rect">
            <a:avLst/>
          </a:prstGeom>
          <a:noFill/>
        </p:spPr>
        <p:txBody>
          <a:bodyPr wrap="square" lIns="0" tIns="0" rIns="0" bIns="0"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单击添加标题文本</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344329" y="4744450"/>
            <a:ext cx="2156262" cy="276999"/>
          </a:xfrm>
          <a:prstGeom prst="rect">
            <a:avLst/>
          </a:prstGeom>
          <a:noFill/>
        </p:spPr>
        <p:txBody>
          <a:bodyPr wrap="square" lIns="0" tIns="0" rIns="0" bIns="0"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单击添加标题文本</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8553744" y="1700810"/>
            <a:ext cx="2156262" cy="276999"/>
          </a:xfrm>
          <a:prstGeom prst="rect">
            <a:avLst/>
          </a:prstGeom>
          <a:noFill/>
        </p:spPr>
        <p:txBody>
          <a:bodyPr wrap="square" lIns="0" tIns="0" rIns="0" bIns="0"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单击添加标题文本</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9112991" y="3278792"/>
            <a:ext cx="2156262" cy="276999"/>
          </a:xfrm>
          <a:prstGeom prst="rect">
            <a:avLst/>
          </a:prstGeom>
          <a:noFill/>
        </p:spPr>
        <p:txBody>
          <a:bodyPr wrap="square" lIns="0" tIns="0" rIns="0" bIns="0"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单击添加标题文本</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8553744" y="4744450"/>
            <a:ext cx="2156262" cy="276999"/>
          </a:xfrm>
          <a:prstGeom prst="rect">
            <a:avLst/>
          </a:prstGeom>
          <a:noFill/>
        </p:spPr>
        <p:txBody>
          <a:bodyPr wrap="square" lIns="0" tIns="0" rIns="0" bIns="0" rtlCol="0">
            <a:spAutoFit/>
          </a:bodyPr>
          <a:lstStyle/>
          <a:p>
            <a:r>
              <a:rPr lang="zh-CN" altLang="en-US" b="1" dirty="0">
                <a:solidFill>
                  <a:schemeClr val="tx1">
                    <a:lumMod val="50000"/>
                    <a:lumOff val="50000"/>
                  </a:schemeClr>
                </a:solidFill>
                <a:latin typeface="微软雅黑" panose="020B0503020204020204" pitchFamily="34" charset="-122"/>
                <a:ea typeface="微软雅黑" panose="020B0503020204020204" pitchFamily="34" charset="-122"/>
              </a:rPr>
              <a:t>单击添加标题文本</a:t>
            </a:r>
            <a:endParaRPr lang="zh-CN" altLang="en-US"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标题 39"/>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300" fill="hold"/>
                                        <p:tgtEl>
                                          <p:spTgt spid="24"/>
                                        </p:tgtEl>
                                        <p:attrNameLst>
                                          <p:attrName>ppt_x</p:attrName>
                                        </p:attrNameLst>
                                      </p:cBhvr>
                                      <p:tavLst>
                                        <p:tav tm="0">
                                          <p:val>
                                            <p:strVal val="0-#ppt_w/2"/>
                                          </p:val>
                                        </p:tav>
                                        <p:tav tm="100000">
                                          <p:val>
                                            <p:strVal val="#ppt_x"/>
                                          </p:val>
                                        </p:tav>
                                      </p:tavLst>
                                    </p:anim>
                                    <p:anim calcmode="lin" valueType="num">
                                      <p:cBhvr additive="base">
                                        <p:cTn id="8" dur="3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1000"/>
                                        <p:tgtEl>
                                          <p:spTgt spid="2"/>
                                        </p:tgtEl>
                                      </p:cBhvr>
                                    </p:animEffect>
                                  </p:childTnLst>
                                </p:cTn>
                              </p:par>
                            </p:childTnLst>
                          </p:cTn>
                        </p:par>
                        <p:par>
                          <p:cTn id="20" fill="hold">
                            <p:stCondLst>
                              <p:cond delay="2000"/>
                            </p:stCondLst>
                            <p:childTnLst>
                              <p:par>
                                <p:cTn id="21" presetID="53" presetClass="entr" presetSubtype="52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fltVal val="0.5"/>
                                          </p:val>
                                        </p:tav>
                                        <p:tav tm="100000">
                                          <p:val>
                                            <p:strVal val="#ppt_x"/>
                                          </p:val>
                                        </p:tav>
                                      </p:tavLst>
                                    </p:anim>
                                    <p:anim calcmode="lin" valueType="num">
                                      <p:cBhvr>
                                        <p:cTn id="27" dur="500" fill="hold"/>
                                        <p:tgtEl>
                                          <p:spTgt spid="15"/>
                                        </p:tgtEl>
                                        <p:attrNameLst>
                                          <p:attrName>ppt_y</p:attrName>
                                        </p:attrNameLst>
                                      </p:cBhvr>
                                      <p:tavLst>
                                        <p:tav tm="0">
                                          <p:val>
                                            <p:fltVal val="0.5"/>
                                          </p:val>
                                        </p:tav>
                                        <p:tav tm="100000">
                                          <p:val>
                                            <p:strVal val="#ppt_y"/>
                                          </p:val>
                                        </p:tav>
                                      </p:tavLst>
                                    </p:anim>
                                  </p:childTnLst>
                                </p:cTn>
                              </p:par>
                              <p:par>
                                <p:cTn id="28" presetID="53" presetClass="entr" presetSubtype="528" fill="hold"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fltVal val="0.5"/>
                                          </p:val>
                                        </p:tav>
                                        <p:tav tm="100000">
                                          <p:val>
                                            <p:strVal val="#ppt_x"/>
                                          </p:val>
                                        </p:tav>
                                      </p:tavLst>
                                    </p:anim>
                                    <p:anim calcmode="lin" valueType="num">
                                      <p:cBhvr>
                                        <p:cTn id="34" dur="500" fill="hold"/>
                                        <p:tgtEl>
                                          <p:spTgt spid="18"/>
                                        </p:tgtEl>
                                        <p:attrNameLst>
                                          <p:attrName>ppt_y</p:attrName>
                                        </p:attrNameLst>
                                      </p:cBhvr>
                                      <p:tavLst>
                                        <p:tav tm="0">
                                          <p:val>
                                            <p:fltVal val="0.5"/>
                                          </p:val>
                                        </p:tav>
                                        <p:tav tm="100000">
                                          <p:val>
                                            <p:strVal val="#ppt_y"/>
                                          </p:val>
                                        </p:tav>
                                      </p:tavLst>
                                    </p:anim>
                                  </p:childTnLst>
                                </p:cTn>
                              </p:par>
                              <p:par>
                                <p:cTn id="35" presetID="53" presetClass="entr" presetSubtype="528" fill="hold" nodeType="withEffect">
                                  <p:stCondLst>
                                    <p:cond delay="4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anim calcmode="lin" valueType="num">
                                      <p:cBhvr>
                                        <p:cTn id="40" dur="500" fill="hold"/>
                                        <p:tgtEl>
                                          <p:spTgt spid="21"/>
                                        </p:tgtEl>
                                        <p:attrNameLst>
                                          <p:attrName>ppt_x</p:attrName>
                                        </p:attrNameLst>
                                      </p:cBhvr>
                                      <p:tavLst>
                                        <p:tav tm="0">
                                          <p:val>
                                            <p:fltVal val="0.5"/>
                                          </p:val>
                                        </p:tav>
                                        <p:tav tm="100000">
                                          <p:val>
                                            <p:strVal val="#ppt_x"/>
                                          </p:val>
                                        </p:tav>
                                      </p:tavLst>
                                    </p:anim>
                                    <p:anim calcmode="lin" valueType="num">
                                      <p:cBhvr>
                                        <p:cTn id="41" dur="500" fill="hold"/>
                                        <p:tgtEl>
                                          <p:spTgt spid="21"/>
                                        </p:tgtEl>
                                        <p:attrNameLst>
                                          <p:attrName>ppt_y</p:attrName>
                                        </p:attrNameLst>
                                      </p:cBhvr>
                                      <p:tavLst>
                                        <p:tav tm="0">
                                          <p:val>
                                            <p:fltVal val="0.5"/>
                                          </p:val>
                                        </p:tav>
                                        <p:tav tm="100000">
                                          <p:val>
                                            <p:strVal val="#ppt_y"/>
                                          </p:val>
                                        </p:tav>
                                      </p:tavLst>
                                    </p:anim>
                                  </p:childTnLst>
                                </p:cTn>
                              </p:par>
                              <p:par>
                                <p:cTn id="42" presetID="53" presetClass="entr" presetSubtype="528" fill="hold" nodeType="withEffect">
                                  <p:stCondLst>
                                    <p:cond delay="60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par>
                                <p:cTn id="49" presetID="53" presetClass="entr" presetSubtype="528" fill="hold" nodeType="withEffect">
                                  <p:stCondLst>
                                    <p:cond delay="8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anim calcmode="lin" valueType="num">
                                      <p:cBhvr>
                                        <p:cTn id="54" dur="500" fill="hold"/>
                                        <p:tgtEl>
                                          <p:spTgt spid="10"/>
                                        </p:tgtEl>
                                        <p:attrNameLst>
                                          <p:attrName>ppt_x</p:attrName>
                                        </p:attrNameLst>
                                      </p:cBhvr>
                                      <p:tavLst>
                                        <p:tav tm="0">
                                          <p:val>
                                            <p:fltVal val="0.5"/>
                                          </p:val>
                                        </p:tav>
                                        <p:tav tm="100000">
                                          <p:val>
                                            <p:strVal val="#ppt_x"/>
                                          </p:val>
                                        </p:tav>
                                      </p:tavLst>
                                    </p:anim>
                                    <p:anim calcmode="lin" valueType="num">
                                      <p:cBhvr>
                                        <p:cTn id="55" dur="500" fill="hold"/>
                                        <p:tgtEl>
                                          <p:spTgt spid="10"/>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100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anim calcmode="lin" valueType="num">
                                      <p:cBhvr>
                                        <p:cTn id="61" dur="500" fill="hold"/>
                                        <p:tgtEl>
                                          <p:spTgt spid="7"/>
                                        </p:tgtEl>
                                        <p:attrNameLst>
                                          <p:attrName>ppt_x</p:attrName>
                                        </p:attrNameLst>
                                      </p:cBhvr>
                                      <p:tavLst>
                                        <p:tav tm="0">
                                          <p:val>
                                            <p:fltVal val="0.5"/>
                                          </p:val>
                                        </p:tav>
                                        <p:tav tm="100000">
                                          <p:val>
                                            <p:strVal val="#ppt_x"/>
                                          </p:val>
                                        </p:tav>
                                      </p:tavLst>
                                    </p:anim>
                                    <p:anim calcmode="lin" valueType="num">
                                      <p:cBhvr>
                                        <p:cTn id="62" dur="500" fill="hold"/>
                                        <p:tgtEl>
                                          <p:spTgt spid="7"/>
                                        </p:tgtEl>
                                        <p:attrNameLst>
                                          <p:attrName>ppt_y</p:attrName>
                                        </p:attrNameLst>
                                      </p:cBhvr>
                                      <p:tavLst>
                                        <p:tav tm="0">
                                          <p:val>
                                            <p:fltVal val="0.5"/>
                                          </p:val>
                                        </p:tav>
                                        <p:tav tm="100000">
                                          <p:val>
                                            <p:strVal val="#ppt_y"/>
                                          </p:val>
                                        </p:tav>
                                      </p:tavLst>
                                    </p:anim>
                                  </p:childTnLst>
                                </p:cTn>
                              </p:par>
                            </p:childTnLst>
                          </p:cTn>
                        </p:par>
                        <p:par>
                          <p:cTn id="63" fill="hold">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right)">
                                      <p:cBhvr>
                                        <p:cTn id="69" dur="500"/>
                                        <p:tgtEl>
                                          <p:spTgt spid="28"/>
                                        </p:tgtEl>
                                      </p:cBhvr>
                                    </p:animEffect>
                                  </p:childTnLst>
                                </p:cTn>
                              </p:par>
                            </p:childTnLst>
                          </p:cTn>
                        </p:par>
                        <p:par>
                          <p:cTn id="70" fill="hold">
                            <p:stCondLst>
                              <p:cond delay="3000"/>
                            </p:stCondLst>
                            <p:childTnLst>
                              <p:par>
                                <p:cTn id="71" presetID="2" presetClass="entr" presetSubtype="8"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300" fill="hold"/>
                                        <p:tgtEl>
                                          <p:spTgt spid="34"/>
                                        </p:tgtEl>
                                        <p:attrNameLst>
                                          <p:attrName>ppt_x</p:attrName>
                                        </p:attrNameLst>
                                      </p:cBhvr>
                                      <p:tavLst>
                                        <p:tav tm="0">
                                          <p:val>
                                            <p:strVal val="0-#ppt_w/2"/>
                                          </p:val>
                                        </p:tav>
                                        <p:tav tm="100000">
                                          <p:val>
                                            <p:strVal val="#ppt_x"/>
                                          </p:val>
                                        </p:tav>
                                      </p:tavLst>
                                    </p:anim>
                                    <p:anim calcmode="lin" valueType="num">
                                      <p:cBhvr additive="base">
                                        <p:cTn id="74" dur="300" fill="hold"/>
                                        <p:tgtEl>
                                          <p:spTgt spid="34"/>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300" fill="hold"/>
                                        <p:tgtEl>
                                          <p:spTgt spid="35"/>
                                        </p:tgtEl>
                                        <p:attrNameLst>
                                          <p:attrName>ppt_x</p:attrName>
                                        </p:attrNameLst>
                                      </p:cBhvr>
                                      <p:tavLst>
                                        <p:tav tm="0">
                                          <p:val>
                                            <p:strVal val="0-#ppt_w/2"/>
                                          </p:val>
                                        </p:tav>
                                        <p:tav tm="100000">
                                          <p:val>
                                            <p:strVal val="#ppt_x"/>
                                          </p:val>
                                        </p:tav>
                                      </p:tavLst>
                                    </p:anim>
                                    <p:anim calcmode="lin" valueType="num">
                                      <p:cBhvr additive="base">
                                        <p:cTn id="78" dur="300" fill="hold"/>
                                        <p:tgtEl>
                                          <p:spTgt spid="35"/>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300" fill="hold"/>
                                        <p:tgtEl>
                                          <p:spTgt spid="36"/>
                                        </p:tgtEl>
                                        <p:attrNameLst>
                                          <p:attrName>ppt_x</p:attrName>
                                        </p:attrNameLst>
                                      </p:cBhvr>
                                      <p:tavLst>
                                        <p:tav tm="0">
                                          <p:val>
                                            <p:strVal val="0-#ppt_w/2"/>
                                          </p:val>
                                        </p:tav>
                                        <p:tav tm="100000">
                                          <p:val>
                                            <p:strVal val="#ppt_x"/>
                                          </p:val>
                                        </p:tav>
                                      </p:tavLst>
                                    </p:anim>
                                    <p:anim calcmode="lin" valueType="num">
                                      <p:cBhvr additive="base">
                                        <p:cTn id="82" dur="300" fill="hold"/>
                                        <p:tgtEl>
                                          <p:spTgt spid="36"/>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additive="base">
                                        <p:cTn id="85" dur="300" fill="hold"/>
                                        <p:tgtEl>
                                          <p:spTgt spid="37"/>
                                        </p:tgtEl>
                                        <p:attrNameLst>
                                          <p:attrName>ppt_x</p:attrName>
                                        </p:attrNameLst>
                                      </p:cBhvr>
                                      <p:tavLst>
                                        <p:tav tm="0">
                                          <p:val>
                                            <p:strVal val="1+#ppt_w/2"/>
                                          </p:val>
                                        </p:tav>
                                        <p:tav tm="100000">
                                          <p:val>
                                            <p:strVal val="#ppt_x"/>
                                          </p:val>
                                        </p:tav>
                                      </p:tavLst>
                                    </p:anim>
                                    <p:anim calcmode="lin" valueType="num">
                                      <p:cBhvr additive="base">
                                        <p:cTn id="86" dur="300" fill="hold"/>
                                        <p:tgtEl>
                                          <p:spTgt spid="37"/>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300" fill="hold"/>
                                        <p:tgtEl>
                                          <p:spTgt spid="38"/>
                                        </p:tgtEl>
                                        <p:attrNameLst>
                                          <p:attrName>ppt_x</p:attrName>
                                        </p:attrNameLst>
                                      </p:cBhvr>
                                      <p:tavLst>
                                        <p:tav tm="0">
                                          <p:val>
                                            <p:strVal val="1+#ppt_w/2"/>
                                          </p:val>
                                        </p:tav>
                                        <p:tav tm="100000">
                                          <p:val>
                                            <p:strVal val="#ppt_x"/>
                                          </p:val>
                                        </p:tav>
                                      </p:tavLst>
                                    </p:anim>
                                    <p:anim calcmode="lin" valueType="num">
                                      <p:cBhvr additive="base">
                                        <p:cTn id="90" dur="300" fill="hold"/>
                                        <p:tgtEl>
                                          <p:spTgt spid="38"/>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300" fill="hold"/>
                                        <p:tgtEl>
                                          <p:spTgt spid="39"/>
                                        </p:tgtEl>
                                        <p:attrNameLst>
                                          <p:attrName>ppt_x</p:attrName>
                                        </p:attrNameLst>
                                      </p:cBhvr>
                                      <p:tavLst>
                                        <p:tav tm="0">
                                          <p:val>
                                            <p:strVal val="1+#ppt_w/2"/>
                                          </p:val>
                                        </p:tav>
                                        <p:tav tm="100000">
                                          <p:val>
                                            <p:strVal val="#ppt_x"/>
                                          </p:val>
                                        </p:tav>
                                      </p:tavLst>
                                    </p:anim>
                                    <p:anim calcmode="lin" valueType="num">
                                      <p:cBhvr additive="base">
                                        <p:cTn id="94" dur="300" fill="hold"/>
                                        <p:tgtEl>
                                          <p:spTgt spid="39"/>
                                        </p:tgtEl>
                                        <p:attrNameLst>
                                          <p:attrName>ppt_y</p:attrName>
                                        </p:attrNameLst>
                                      </p:cBhvr>
                                      <p:tavLst>
                                        <p:tav tm="0">
                                          <p:val>
                                            <p:strVal val="#ppt_y"/>
                                          </p:val>
                                        </p:tav>
                                        <p:tav tm="100000">
                                          <p:val>
                                            <p:strVal val="#ppt_y"/>
                                          </p:val>
                                        </p:tav>
                                      </p:tavLst>
                                    </p:anim>
                                  </p:childTnLst>
                                </p:cTn>
                              </p:par>
                            </p:childTnLst>
                          </p:cTn>
                        </p:par>
                        <p:par>
                          <p:cTn id="95" fill="hold">
                            <p:stCondLst>
                              <p:cond delay="3500"/>
                            </p:stCondLst>
                            <p:childTnLst>
                              <p:par>
                                <p:cTn id="96" presetID="22" presetClass="entr" presetSubtype="2"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right)">
                                      <p:cBhvr>
                                        <p:cTn id="98" dur="300"/>
                                        <p:tgtEl>
                                          <p:spTgt spid="29"/>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wipe(right)">
                                      <p:cBhvr>
                                        <p:cTn id="101" dur="300"/>
                                        <p:tgtEl>
                                          <p:spTgt spid="13"/>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right)">
                                      <p:cBhvr>
                                        <p:cTn id="104" dur="300"/>
                                        <p:tgtEl>
                                          <p:spTgt spid="30"/>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wipe(left)">
                                      <p:cBhvr>
                                        <p:cTn id="107" dur="300"/>
                                        <p:tgtEl>
                                          <p:spTgt spid="31"/>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wipe(left)">
                                      <p:cBhvr>
                                        <p:cTn id="110" dur="300"/>
                                        <p:tgtEl>
                                          <p:spTgt spid="32"/>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left)">
                                      <p:cBhvr>
                                        <p:cTn id="113" dur="3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animBg="1"/>
      <p:bldP spid="27" grpId="0" animBg="1"/>
      <p:bldP spid="28" grpId="0" animBg="1"/>
      <p:bldP spid="29" grpId="0"/>
      <p:bldP spid="30" grpId="0"/>
      <p:bldP spid="31" grpId="0"/>
      <p:bldP spid="32" grpId="0"/>
      <p:bldP spid="33" grpId="0"/>
      <p:bldP spid="34" grpId="0"/>
      <p:bldP spid="35" grpId="0"/>
      <p:bldP spid="36" grpId="0"/>
      <p:bldP spid="37" grpId="0"/>
      <p:bldP spid="38" grpId="0"/>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3950203" y="1703577"/>
            <a:ext cx="2495952" cy="2496277"/>
          </a:xfrm>
          <a:prstGeom prst="ellipse">
            <a:avLst/>
          </a:prstGeom>
          <a:noFill/>
          <a:ln w="254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椭圆 7"/>
          <p:cNvSpPr/>
          <p:nvPr/>
        </p:nvSpPr>
        <p:spPr>
          <a:xfrm>
            <a:off x="6007374" y="1703577"/>
            <a:ext cx="2495952" cy="2496277"/>
          </a:xfrm>
          <a:prstGeom prst="ellipse">
            <a:avLst/>
          </a:prstGeom>
          <a:noFill/>
          <a:ln w="254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9" name="椭圆 8"/>
          <p:cNvSpPr/>
          <p:nvPr/>
        </p:nvSpPr>
        <p:spPr>
          <a:xfrm>
            <a:off x="8064544" y="1703577"/>
            <a:ext cx="2495952" cy="2496277"/>
          </a:xfrm>
          <a:prstGeom prst="ellipse">
            <a:avLst/>
          </a:prstGeom>
          <a:noFill/>
          <a:ln w="254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0" name="椭圆 9"/>
          <p:cNvSpPr/>
          <p:nvPr/>
        </p:nvSpPr>
        <p:spPr>
          <a:xfrm>
            <a:off x="1893032" y="1703577"/>
            <a:ext cx="2495952" cy="2496277"/>
          </a:xfrm>
          <a:prstGeom prst="ellipse">
            <a:avLst/>
          </a:prstGeom>
          <a:noFill/>
          <a:ln w="254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cxnSp>
        <p:nvCxnSpPr>
          <p:cNvPr id="11" name="直接连接符 10"/>
          <p:cNvCxnSpPr/>
          <p:nvPr/>
        </p:nvCxnSpPr>
        <p:spPr>
          <a:xfrm>
            <a:off x="3141008" y="3527780"/>
            <a:ext cx="0" cy="1056117"/>
          </a:xfrm>
          <a:prstGeom prst="line">
            <a:avLst/>
          </a:prstGeom>
          <a:ln>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211256" y="3527780"/>
            <a:ext cx="0" cy="1056117"/>
          </a:xfrm>
          <a:prstGeom prst="line">
            <a:avLst/>
          </a:prstGeom>
          <a:ln>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281504" y="3527780"/>
            <a:ext cx="0" cy="1056117"/>
          </a:xfrm>
          <a:prstGeom prst="line">
            <a:avLst/>
          </a:prstGeom>
          <a:ln>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351751" y="3527780"/>
            <a:ext cx="0" cy="1056117"/>
          </a:xfrm>
          <a:prstGeom prst="line">
            <a:avLst/>
          </a:prstGeom>
          <a:ln>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5" name="Freeform 31"/>
          <p:cNvSpPr>
            <a:spLocks noChangeAspect="1" noEditPoints="1"/>
          </p:cNvSpPr>
          <p:nvPr/>
        </p:nvSpPr>
        <p:spPr bwMode="auto">
          <a:xfrm>
            <a:off x="2828849" y="2211642"/>
            <a:ext cx="624319" cy="740072"/>
          </a:xfrm>
          <a:custGeom>
            <a:avLst/>
            <a:gdLst>
              <a:gd name="T0" fmla="*/ 203 w 235"/>
              <a:gd name="T1" fmla="*/ 0 h 279"/>
              <a:gd name="T2" fmla="*/ 235 w 235"/>
              <a:gd name="T3" fmla="*/ 211 h 279"/>
              <a:gd name="T4" fmla="*/ 205 w 235"/>
              <a:gd name="T5" fmla="*/ 247 h 279"/>
              <a:gd name="T6" fmla="*/ 32 w 235"/>
              <a:gd name="T7" fmla="*/ 279 h 279"/>
              <a:gd name="T8" fmla="*/ 0 w 235"/>
              <a:gd name="T9" fmla="*/ 68 h 279"/>
              <a:gd name="T10" fmla="*/ 31 w 235"/>
              <a:gd name="T11" fmla="*/ 32 h 279"/>
              <a:gd name="T12" fmla="*/ 205 w 235"/>
              <a:gd name="T13" fmla="*/ 196 h 279"/>
              <a:gd name="T14" fmla="*/ 214 w 235"/>
              <a:gd name="T15" fmla="*/ 27 h 279"/>
              <a:gd name="T16" fmla="*/ 52 w 235"/>
              <a:gd name="T17" fmla="*/ 36 h 279"/>
              <a:gd name="T18" fmla="*/ 205 w 235"/>
              <a:gd name="T19" fmla="*/ 68 h 279"/>
              <a:gd name="T20" fmla="*/ 103 w 235"/>
              <a:gd name="T21" fmla="*/ 78 h 279"/>
              <a:gd name="T22" fmla="*/ 65 w 235"/>
              <a:gd name="T23" fmla="*/ 117 h 279"/>
              <a:gd name="T24" fmla="*/ 103 w 235"/>
              <a:gd name="T25" fmla="*/ 156 h 279"/>
              <a:gd name="T26" fmla="*/ 142 w 235"/>
              <a:gd name="T27" fmla="*/ 117 h 279"/>
              <a:gd name="T28" fmla="*/ 103 w 235"/>
              <a:gd name="T29" fmla="*/ 78 h 279"/>
              <a:gd name="T30" fmla="*/ 93 w 235"/>
              <a:gd name="T31" fmla="*/ 214 h 279"/>
              <a:gd name="T32" fmla="*/ 112 w 235"/>
              <a:gd name="T33" fmla="*/ 214 h 279"/>
              <a:gd name="T34" fmla="*/ 107 w 235"/>
              <a:gd name="T35" fmla="*/ 171 h 279"/>
              <a:gd name="T36" fmla="*/ 98 w 235"/>
              <a:gd name="T37" fmla="*/ 171 h 279"/>
              <a:gd name="T38" fmla="*/ 119 w 235"/>
              <a:gd name="T39" fmla="*/ 159 h 279"/>
              <a:gd name="T40" fmla="*/ 118 w 235"/>
              <a:gd name="T41" fmla="*/ 214 h 279"/>
              <a:gd name="T42" fmla="*/ 119 w 235"/>
              <a:gd name="T43" fmla="*/ 159 h 279"/>
              <a:gd name="T44" fmla="*/ 96 w 235"/>
              <a:gd name="T45" fmla="*/ 170 h 279"/>
              <a:gd name="T46" fmla="*/ 47 w 235"/>
              <a:gd name="T47" fmla="*/ 214 h 279"/>
              <a:gd name="T48" fmla="*/ 108 w 235"/>
              <a:gd name="T49" fmla="*/ 103 h 279"/>
              <a:gd name="T50" fmla="*/ 70 w 235"/>
              <a:gd name="T51" fmla="*/ 111 h 279"/>
              <a:gd name="T52" fmla="*/ 79 w 235"/>
              <a:gd name="T53" fmla="*/ 141 h 279"/>
              <a:gd name="T54" fmla="*/ 127 w 235"/>
              <a:gd name="T55" fmla="*/ 141 h 279"/>
              <a:gd name="T56" fmla="*/ 136 w 235"/>
              <a:gd name="T57" fmla="*/ 110 h 279"/>
              <a:gd name="T58" fmla="*/ 108 w 235"/>
              <a:gd name="T59" fmla="*/ 103 h 279"/>
              <a:gd name="T60" fmla="*/ 22 w 235"/>
              <a:gd name="T61" fmla="*/ 232 h 279"/>
              <a:gd name="T62" fmla="*/ 184 w 235"/>
              <a:gd name="T63" fmla="*/ 6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5" h="279">
                <a:moveTo>
                  <a:pt x="63" y="0"/>
                </a:moveTo>
                <a:cubicBezTo>
                  <a:pt x="203" y="0"/>
                  <a:pt x="203" y="0"/>
                  <a:pt x="203" y="0"/>
                </a:cubicBezTo>
                <a:cubicBezTo>
                  <a:pt x="221" y="0"/>
                  <a:pt x="235" y="14"/>
                  <a:pt x="235" y="32"/>
                </a:cubicBezTo>
                <a:cubicBezTo>
                  <a:pt x="235" y="211"/>
                  <a:pt x="235" y="211"/>
                  <a:pt x="235" y="211"/>
                </a:cubicBezTo>
                <a:cubicBezTo>
                  <a:pt x="235" y="228"/>
                  <a:pt x="222" y="242"/>
                  <a:pt x="205" y="243"/>
                </a:cubicBezTo>
                <a:cubicBezTo>
                  <a:pt x="205" y="247"/>
                  <a:pt x="205" y="247"/>
                  <a:pt x="205" y="247"/>
                </a:cubicBezTo>
                <a:cubicBezTo>
                  <a:pt x="205" y="265"/>
                  <a:pt x="190" y="279"/>
                  <a:pt x="173" y="279"/>
                </a:cubicBezTo>
                <a:cubicBezTo>
                  <a:pt x="32" y="279"/>
                  <a:pt x="32" y="279"/>
                  <a:pt x="32" y="279"/>
                </a:cubicBezTo>
                <a:cubicBezTo>
                  <a:pt x="15" y="279"/>
                  <a:pt x="0" y="265"/>
                  <a:pt x="0" y="247"/>
                </a:cubicBezTo>
                <a:cubicBezTo>
                  <a:pt x="0" y="68"/>
                  <a:pt x="0" y="68"/>
                  <a:pt x="0" y="68"/>
                </a:cubicBezTo>
                <a:cubicBezTo>
                  <a:pt x="0" y="51"/>
                  <a:pt x="14" y="37"/>
                  <a:pt x="31" y="36"/>
                </a:cubicBezTo>
                <a:cubicBezTo>
                  <a:pt x="31" y="32"/>
                  <a:pt x="31" y="32"/>
                  <a:pt x="31" y="32"/>
                </a:cubicBezTo>
                <a:cubicBezTo>
                  <a:pt x="31" y="14"/>
                  <a:pt x="45" y="0"/>
                  <a:pt x="63" y="0"/>
                </a:cubicBezTo>
                <a:close/>
                <a:moveTo>
                  <a:pt x="205" y="196"/>
                </a:moveTo>
                <a:cubicBezTo>
                  <a:pt x="214" y="196"/>
                  <a:pt x="214" y="196"/>
                  <a:pt x="214" y="196"/>
                </a:cubicBezTo>
                <a:cubicBezTo>
                  <a:pt x="214" y="27"/>
                  <a:pt x="214" y="27"/>
                  <a:pt x="214" y="27"/>
                </a:cubicBezTo>
                <a:cubicBezTo>
                  <a:pt x="52" y="27"/>
                  <a:pt x="52" y="27"/>
                  <a:pt x="52" y="27"/>
                </a:cubicBezTo>
                <a:cubicBezTo>
                  <a:pt x="52" y="36"/>
                  <a:pt x="52" y="36"/>
                  <a:pt x="52" y="36"/>
                </a:cubicBezTo>
                <a:cubicBezTo>
                  <a:pt x="173" y="36"/>
                  <a:pt x="173" y="36"/>
                  <a:pt x="173" y="36"/>
                </a:cubicBezTo>
                <a:cubicBezTo>
                  <a:pt x="190" y="36"/>
                  <a:pt x="205" y="50"/>
                  <a:pt x="205" y="68"/>
                </a:cubicBezTo>
                <a:cubicBezTo>
                  <a:pt x="205" y="196"/>
                  <a:pt x="205" y="196"/>
                  <a:pt x="205" y="196"/>
                </a:cubicBezTo>
                <a:close/>
                <a:moveTo>
                  <a:pt x="103" y="78"/>
                </a:moveTo>
                <a:cubicBezTo>
                  <a:pt x="93" y="78"/>
                  <a:pt x="83" y="83"/>
                  <a:pt x="76" y="90"/>
                </a:cubicBezTo>
                <a:cubicBezTo>
                  <a:pt x="69" y="97"/>
                  <a:pt x="65" y="106"/>
                  <a:pt x="65" y="117"/>
                </a:cubicBezTo>
                <a:cubicBezTo>
                  <a:pt x="65" y="128"/>
                  <a:pt x="69" y="138"/>
                  <a:pt x="76" y="145"/>
                </a:cubicBezTo>
                <a:cubicBezTo>
                  <a:pt x="83" y="152"/>
                  <a:pt x="93" y="156"/>
                  <a:pt x="103" y="156"/>
                </a:cubicBezTo>
                <a:cubicBezTo>
                  <a:pt x="114" y="156"/>
                  <a:pt x="124" y="152"/>
                  <a:pt x="131" y="145"/>
                </a:cubicBezTo>
                <a:cubicBezTo>
                  <a:pt x="138" y="138"/>
                  <a:pt x="142" y="128"/>
                  <a:pt x="142" y="117"/>
                </a:cubicBezTo>
                <a:cubicBezTo>
                  <a:pt x="142" y="106"/>
                  <a:pt x="138" y="97"/>
                  <a:pt x="131" y="90"/>
                </a:cubicBezTo>
                <a:cubicBezTo>
                  <a:pt x="124" y="83"/>
                  <a:pt x="114" y="78"/>
                  <a:pt x="103" y="78"/>
                </a:cubicBezTo>
                <a:close/>
                <a:moveTo>
                  <a:pt x="102" y="173"/>
                </a:moveTo>
                <a:cubicBezTo>
                  <a:pt x="93" y="214"/>
                  <a:pt x="93" y="214"/>
                  <a:pt x="93" y="214"/>
                </a:cubicBezTo>
                <a:cubicBezTo>
                  <a:pt x="103" y="222"/>
                  <a:pt x="103" y="222"/>
                  <a:pt x="103" y="222"/>
                </a:cubicBezTo>
                <a:cubicBezTo>
                  <a:pt x="112" y="214"/>
                  <a:pt x="112" y="214"/>
                  <a:pt x="112" y="214"/>
                </a:cubicBezTo>
                <a:cubicBezTo>
                  <a:pt x="104" y="173"/>
                  <a:pt x="104" y="173"/>
                  <a:pt x="104" y="173"/>
                </a:cubicBezTo>
                <a:cubicBezTo>
                  <a:pt x="107" y="171"/>
                  <a:pt x="107" y="171"/>
                  <a:pt x="107" y="171"/>
                </a:cubicBezTo>
                <a:cubicBezTo>
                  <a:pt x="103" y="168"/>
                  <a:pt x="103" y="168"/>
                  <a:pt x="103" y="168"/>
                </a:cubicBezTo>
                <a:cubicBezTo>
                  <a:pt x="98" y="171"/>
                  <a:pt x="98" y="171"/>
                  <a:pt x="98" y="171"/>
                </a:cubicBezTo>
                <a:cubicBezTo>
                  <a:pt x="102" y="173"/>
                  <a:pt x="102" y="173"/>
                  <a:pt x="102" y="173"/>
                </a:cubicBezTo>
                <a:close/>
                <a:moveTo>
                  <a:pt x="119" y="159"/>
                </a:moveTo>
                <a:cubicBezTo>
                  <a:pt x="109" y="170"/>
                  <a:pt x="109" y="170"/>
                  <a:pt x="109" y="170"/>
                </a:cubicBezTo>
                <a:cubicBezTo>
                  <a:pt x="118" y="214"/>
                  <a:pt x="118" y="214"/>
                  <a:pt x="118" y="214"/>
                </a:cubicBezTo>
                <a:cubicBezTo>
                  <a:pt x="158" y="214"/>
                  <a:pt x="158" y="214"/>
                  <a:pt x="158" y="214"/>
                </a:cubicBezTo>
                <a:cubicBezTo>
                  <a:pt x="157" y="188"/>
                  <a:pt x="141" y="166"/>
                  <a:pt x="119" y="159"/>
                </a:cubicBezTo>
                <a:close/>
                <a:moveTo>
                  <a:pt x="87" y="214"/>
                </a:moveTo>
                <a:cubicBezTo>
                  <a:pt x="96" y="170"/>
                  <a:pt x="96" y="170"/>
                  <a:pt x="96" y="170"/>
                </a:cubicBezTo>
                <a:cubicBezTo>
                  <a:pt x="86" y="159"/>
                  <a:pt x="86" y="159"/>
                  <a:pt x="86" y="159"/>
                </a:cubicBezTo>
                <a:cubicBezTo>
                  <a:pt x="64" y="166"/>
                  <a:pt x="48" y="188"/>
                  <a:pt x="47" y="214"/>
                </a:cubicBezTo>
                <a:cubicBezTo>
                  <a:pt x="87" y="214"/>
                  <a:pt x="87" y="214"/>
                  <a:pt x="87" y="214"/>
                </a:cubicBezTo>
                <a:close/>
                <a:moveTo>
                  <a:pt x="108" y="103"/>
                </a:moveTo>
                <a:cubicBezTo>
                  <a:pt x="107" y="103"/>
                  <a:pt x="107" y="103"/>
                  <a:pt x="106" y="104"/>
                </a:cubicBezTo>
                <a:cubicBezTo>
                  <a:pt x="93" y="110"/>
                  <a:pt x="77" y="111"/>
                  <a:pt x="70" y="111"/>
                </a:cubicBezTo>
                <a:cubicBezTo>
                  <a:pt x="70" y="113"/>
                  <a:pt x="69" y="115"/>
                  <a:pt x="69" y="117"/>
                </a:cubicBezTo>
                <a:cubicBezTo>
                  <a:pt x="69" y="126"/>
                  <a:pt x="73" y="135"/>
                  <a:pt x="79" y="141"/>
                </a:cubicBezTo>
                <a:cubicBezTo>
                  <a:pt x="85" y="147"/>
                  <a:pt x="94" y="151"/>
                  <a:pt x="103" y="151"/>
                </a:cubicBezTo>
                <a:cubicBezTo>
                  <a:pt x="113" y="151"/>
                  <a:pt x="121" y="147"/>
                  <a:pt x="127" y="141"/>
                </a:cubicBezTo>
                <a:cubicBezTo>
                  <a:pt x="133" y="135"/>
                  <a:pt x="137" y="126"/>
                  <a:pt x="137" y="117"/>
                </a:cubicBezTo>
                <a:cubicBezTo>
                  <a:pt x="137" y="115"/>
                  <a:pt x="137" y="112"/>
                  <a:pt x="136" y="110"/>
                </a:cubicBezTo>
                <a:cubicBezTo>
                  <a:pt x="133" y="110"/>
                  <a:pt x="130" y="110"/>
                  <a:pt x="127" y="109"/>
                </a:cubicBezTo>
                <a:cubicBezTo>
                  <a:pt x="121" y="108"/>
                  <a:pt x="114" y="106"/>
                  <a:pt x="108" y="103"/>
                </a:cubicBezTo>
                <a:close/>
                <a:moveTo>
                  <a:pt x="22" y="63"/>
                </a:moveTo>
                <a:cubicBezTo>
                  <a:pt x="22" y="232"/>
                  <a:pt x="22" y="232"/>
                  <a:pt x="22" y="232"/>
                </a:cubicBezTo>
                <a:cubicBezTo>
                  <a:pt x="184" y="232"/>
                  <a:pt x="184" y="232"/>
                  <a:pt x="184" y="232"/>
                </a:cubicBezTo>
                <a:cubicBezTo>
                  <a:pt x="184" y="63"/>
                  <a:pt x="184" y="63"/>
                  <a:pt x="184" y="63"/>
                </a:cubicBezTo>
                <a:lnTo>
                  <a:pt x="22" y="63"/>
                </a:lnTo>
                <a:close/>
              </a:path>
            </a:pathLst>
          </a:custGeom>
          <a:solidFill>
            <a:schemeClr val="tx2"/>
          </a:solidFill>
          <a:ln>
            <a:noFill/>
          </a:ln>
        </p:spPr>
        <p:txBody>
          <a:bodyPr vert="horz" wrap="square" lIns="121908" tIns="60954" rIns="121908" bIns="60954" numCol="1" anchor="t" anchorCtr="0" compatLnSpc="1"/>
          <a:lstStyle/>
          <a:p>
            <a:endParaRPr lang="zh-CN" altLang="en-US">
              <a:solidFill>
                <a:prstClr val="black"/>
              </a:solidFill>
            </a:endParaRPr>
          </a:p>
        </p:txBody>
      </p:sp>
      <p:sp>
        <p:nvSpPr>
          <p:cNvPr id="16" name="TextBox 15"/>
          <p:cNvSpPr txBox="1"/>
          <p:nvPr/>
        </p:nvSpPr>
        <p:spPr>
          <a:xfrm>
            <a:off x="2462279" y="2951716"/>
            <a:ext cx="1357459" cy="451405"/>
          </a:xfrm>
          <a:prstGeom prst="rect">
            <a:avLst/>
          </a:prstGeom>
          <a:noFill/>
          <a:effectLst/>
        </p:spPr>
        <p:txBody>
          <a:bodyPr wrap="none" lIns="121908" tIns="60954" rIns="121908" bIns="60954" rtlCol="0">
            <a:spAutoFit/>
          </a:bodyPr>
          <a:lstStyle/>
          <a:p>
            <a:pPr lvl="0"/>
            <a:r>
              <a:rPr lang="en-US" altLang="zh-CN" sz="2100" dirty="0">
                <a:solidFill>
                  <a:schemeClr val="tx2"/>
                </a:solidFill>
                <a:latin typeface="Impact" panose="020B0806030902050204" pitchFamily="34" charset="0"/>
              </a:rPr>
              <a:t>KEY WORD</a:t>
            </a:r>
            <a:endParaRPr lang="zh-CN" altLang="en-US" sz="2100" dirty="0">
              <a:solidFill>
                <a:schemeClr val="tx2"/>
              </a:solidFill>
              <a:latin typeface="Impact" panose="020B0806030902050204" pitchFamily="34" charset="0"/>
            </a:endParaRPr>
          </a:p>
        </p:txBody>
      </p:sp>
      <p:sp>
        <p:nvSpPr>
          <p:cNvPr id="17" name="矩形 16"/>
          <p:cNvSpPr>
            <a:spLocks noChangeArrowheads="1"/>
          </p:cNvSpPr>
          <p:nvPr/>
        </p:nvSpPr>
        <p:spPr bwMode="auto">
          <a:xfrm>
            <a:off x="2197556" y="4679907"/>
            <a:ext cx="1886902" cy="109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ctr">
              <a:lnSpc>
                <a:spcPts val="1865"/>
              </a:lnSpc>
              <a:defRPr/>
            </a:pPr>
            <a:r>
              <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rPr>
              <a:t>2017</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年是ｘｘ部门实现三年发展规划，承上启下关键一年，也是各项业务扩宽发展的关键。</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Freeform 26"/>
          <p:cNvSpPr>
            <a:spLocks noChangeAspect="1" noEditPoints="1"/>
          </p:cNvSpPr>
          <p:nvPr/>
        </p:nvSpPr>
        <p:spPr bwMode="auto">
          <a:xfrm>
            <a:off x="4878588" y="2191132"/>
            <a:ext cx="639182" cy="755495"/>
          </a:xfrm>
          <a:custGeom>
            <a:avLst/>
            <a:gdLst>
              <a:gd name="T0" fmla="*/ 170 w 224"/>
              <a:gd name="T1" fmla="*/ 0 h 264"/>
              <a:gd name="T2" fmla="*/ 200 w 224"/>
              <a:gd name="T3" fmla="*/ 30 h 264"/>
              <a:gd name="T4" fmla="*/ 188 w 224"/>
              <a:gd name="T5" fmla="*/ 104 h 264"/>
              <a:gd name="T6" fmla="*/ 183 w 224"/>
              <a:gd name="T7" fmla="*/ 18 h 264"/>
              <a:gd name="T8" fmla="*/ 56 w 224"/>
              <a:gd name="T9" fmla="*/ 13 h 264"/>
              <a:gd name="T10" fmla="*/ 75 w 224"/>
              <a:gd name="T11" fmla="*/ 37 h 264"/>
              <a:gd name="T12" fmla="*/ 12 w 224"/>
              <a:gd name="T13" fmla="*/ 112 h 264"/>
              <a:gd name="T14" fmla="*/ 17 w 224"/>
              <a:gd name="T15" fmla="*/ 240 h 264"/>
              <a:gd name="T16" fmla="*/ 67 w 224"/>
              <a:gd name="T17" fmla="*/ 245 h 264"/>
              <a:gd name="T18" fmla="*/ 29 w 224"/>
              <a:gd name="T19" fmla="*/ 257 h 264"/>
              <a:gd name="T20" fmla="*/ 0 w 224"/>
              <a:gd name="T21" fmla="*/ 228 h 264"/>
              <a:gd name="T22" fmla="*/ 0 w 224"/>
              <a:gd name="T23" fmla="*/ 108 h 264"/>
              <a:gd name="T24" fmla="*/ 34 w 224"/>
              <a:gd name="T25" fmla="*/ 3 h 264"/>
              <a:gd name="T26" fmla="*/ 34 w 224"/>
              <a:gd name="T27" fmla="*/ 3 h 264"/>
              <a:gd name="T28" fmla="*/ 34 w 224"/>
              <a:gd name="T29" fmla="*/ 3 h 264"/>
              <a:gd name="T30" fmla="*/ 36 w 224"/>
              <a:gd name="T31" fmla="*/ 2 h 264"/>
              <a:gd name="T32" fmla="*/ 36 w 224"/>
              <a:gd name="T33" fmla="*/ 2 h 264"/>
              <a:gd name="T34" fmla="*/ 36 w 224"/>
              <a:gd name="T35" fmla="*/ 2 h 264"/>
              <a:gd name="T36" fmla="*/ 36 w 224"/>
              <a:gd name="T37" fmla="*/ 2 h 264"/>
              <a:gd name="T38" fmla="*/ 38 w 224"/>
              <a:gd name="T39" fmla="*/ 0 h 264"/>
              <a:gd name="T40" fmla="*/ 38 w 224"/>
              <a:gd name="T41" fmla="*/ 0 h 264"/>
              <a:gd name="T42" fmla="*/ 38 w 224"/>
              <a:gd name="T43" fmla="*/ 0 h 264"/>
              <a:gd name="T44" fmla="*/ 38 w 224"/>
              <a:gd name="T45" fmla="*/ 0 h 264"/>
              <a:gd name="T46" fmla="*/ 38 w 224"/>
              <a:gd name="T47" fmla="*/ 0 h 264"/>
              <a:gd name="T48" fmla="*/ 39 w 224"/>
              <a:gd name="T49" fmla="*/ 0 h 264"/>
              <a:gd name="T50" fmla="*/ 40 w 224"/>
              <a:gd name="T51" fmla="*/ 0 h 264"/>
              <a:gd name="T52" fmla="*/ 37 w 224"/>
              <a:gd name="T53" fmla="*/ 180 h 264"/>
              <a:gd name="T54" fmla="*/ 101 w 224"/>
              <a:gd name="T55" fmla="*/ 170 h 264"/>
              <a:gd name="T56" fmla="*/ 37 w 224"/>
              <a:gd name="T57" fmla="*/ 143 h 264"/>
              <a:gd name="T58" fmla="*/ 101 w 224"/>
              <a:gd name="T59" fmla="*/ 153 h 264"/>
              <a:gd name="T60" fmla="*/ 37 w 224"/>
              <a:gd name="T61" fmla="*/ 143 h 264"/>
              <a:gd name="T62" fmla="*/ 37 w 224"/>
              <a:gd name="T63" fmla="*/ 127 h 264"/>
              <a:gd name="T64" fmla="*/ 166 w 224"/>
              <a:gd name="T65" fmla="*/ 117 h 264"/>
              <a:gd name="T66" fmla="*/ 104 w 224"/>
              <a:gd name="T67" fmla="*/ 86 h 264"/>
              <a:gd name="T68" fmla="*/ 166 w 224"/>
              <a:gd name="T69" fmla="*/ 96 h 264"/>
              <a:gd name="T70" fmla="*/ 104 w 224"/>
              <a:gd name="T71" fmla="*/ 86 h 264"/>
              <a:gd name="T72" fmla="*/ 104 w 224"/>
              <a:gd name="T73" fmla="*/ 69 h 264"/>
              <a:gd name="T74" fmla="*/ 166 w 224"/>
              <a:gd name="T75" fmla="*/ 59 h 264"/>
              <a:gd name="T76" fmla="*/ 104 w 224"/>
              <a:gd name="T77" fmla="*/ 34 h 264"/>
              <a:gd name="T78" fmla="*/ 166 w 224"/>
              <a:gd name="T79" fmla="*/ 44 h 264"/>
              <a:gd name="T80" fmla="*/ 104 w 224"/>
              <a:gd name="T81" fmla="*/ 34 h 264"/>
              <a:gd name="T82" fmla="*/ 94 w 224"/>
              <a:gd name="T83" fmla="*/ 217 h 264"/>
              <a:gd name="T84" fmla="*/ 224 w 224"/>
              <a:gd name="T85" fmla="*/ 147 h 264"/>
              <a:gd name="T86" fmla="*/ 90 w 224"/>
              <a:gd name="T87" fmla="*/ 222 h 264"/>
              <a:gd name="T88" fmla="*/ 88 w 224"/>
              <a:gd name="T89" fmla="*/ 264 h 264"/>
              <a:gd name="T90" fmla="*/ 90 w 224"/>
              <a:gd name="T91" fmla="*/ 222 h 264"/>
              <a:gd name="T92" fmla="*/ 188 w 224"/>
              <a:gd name="T93" fmla="*/ 205 h 264"/>
              <a:gd name="T94" fmla="*/ 183 w 224"/>
              <a:gd name="T95" fmla="*/ 240 h 264"/>
              <a:gd name="T96" fmla="*/ 147 w 224"/>
              <a:gd name="T97" fmla="*/ 245 h 264"/>
              <a:gd name="T98" fmla="*/ 145 w 224"/>
              <a:gd name="T99" fmla="*/ 257 h 264"/>
              <a:gd name="T100" fmla="*/ 191 w 224"/>
              <a:gd name="T101" fmla="*/ 248 h 264"/>
              <a:gd name="T102" fmla="*/ 200 w 224"/>
              <a:gd name="T103" fmla="*/ 192 h 264"/>
              <a:gd name="T104" fmla="*/ 62 w 224"/>
              <a:gd name="T105" fmla="*/ 34 h 264"/>
              <a:gd name="T106" fmla="*/ 22 w 224"/>
              <a:gd name="T107" fmla="*/ 8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4" h="264">
                <a:moveTo>
                  <a:pt x="40" y="0"/>
                </a:moveTo>
                <a:cubicBezTo>
                  <a:pt x="170" y="0"/>
                  <a:pt x="170" y="0"/>
                  <a:pt x="170" y="0"/>
                </a:cubicBezTo>
                <a:cubicBezTo>
                  <a:pt x="179" y="0"/>
                  <a:pt x="186" y="3"/>
                  <a:pt x="191" y="9"/>
                </a:cubicBezTo>
                <a:cubicBezTo>
                  <a:pt x="197" y="14"/>
                  <a:pt x="200" y="21"/>
                  <a:pt x="200" y="30"/>
                </a:cubicBezTo>
                <a:cubicBezTo>
                  <a:pt x="200" y="92"/>
                  <a:pt x="200" y="92"/>
                  <a:pt x="200" y="92"/>
                </a:cubicBezTo>
                <a:cubicBezTo>
                  <a:pt x="188" y="104"/>
                  <a:pt x="188" y="104"/>
                  <a:pt x="188" y="104"/>
                </a:cubicBezTo>
                <a:cubicBezTo>
                  <a:pt x="188" y="30"/>
                  <a:pt x="188" y="30"/>
                  <a:pt x="188" y="30"/>
                </a:cubicBezTo>
                <a:cubicBezTo>
                  <a:pt x="188" y="25"/>
                  <a:pt x="186" y="21"/>
                  <a:pt x="183" y="18"/>
                </a:cubicBezTo>
                <a:cubicBezTo>
                  <a:pt x="179" y="14"/>
                  <a:pt x="175" y="13"/>
                  <a:pt x="170" y="13"/>
                </a:cubicBezTo>
                <a:cubicBezTo>
                  <a:pt x="56" y="13"/>
                  <a:pt x="56" y="13"/>
                  <a:pt x="56" y="13"/>
                </a:cubicBezTo>
                <a:cubicBezTo>
                  <a:pt x="75" y="28"/>
                  <a:pt x="75" y="28"/>
                  <a:pt x="75" y="28"/>
                </a:cubicBezTo>
                <a:cubicBezTo>
                  <a:pt x="77" y="30"/>
                  <a:pt x="77" y="34"/>
                  <a:pt x="75" y="37"/>
                </a:cubicBezTo>
                <a:cubicBezTo>
                  <a:pt x="75" y="37"/>
                  <a:pt x="75" y="37"/>
                  <a:pt x="75" y="37"/>
                </a:cubicBezTo>
                <a:cubicBezTo>
                  <a:pt x="12" y="112"/>
                  <a:pt x="12" y="112"/>
                  <a:pt x="12" y="112"/>
                </a:cubicBezTo>
                <a:cubicBezTo>
                  <a:pt x="12" y="228"/>
                  <a:pt x="12" y="228"/>
                  <a:pt x="12" y="228"/>
                </a:cubicBezTo>
                <a:cubicBezTo>
                  <a:pt x="12" y="232"/>
                  <a:pt x="14" y="236"/>
                  <a:pt x="17" y="240"/>
                </a:cubicBezTo>
                <a:cubicBezTo>
                  <a:pt x="20" y="243"/>
                  <a:pt x="25" y="245"/>
                  <a:pt x="29" y="245"/>
                </a:cubicBezTo>
                <a:cubicBezTo>
                  <a:pt x="67" y="245"/>
                  <a:pt x="67" y="245"/>
                  <a:pt x="67" y="245"/>
                </a:cubicBezTo>
                <a:cubicBezTo>
                  <a:pt x="62" y="257"/>
                  <a:pt x="62" y="257"/>
                  <a:pt x="62" y="257"/>
                </a:cubicBezTo>
                <a:cubicBezTo>
                  <a:pt x="29" y="257"/>
                  <a:pt x="29" y="257"/>
                  <a:pt x="29" y="257"/>
                </a:cubicBezTo>
                <a:cubicBezTo>
                  <a:pt x="21" y="257"/>
                  <a:pt x="14" y="254"/>
                  <a:pt x="9" y="248"/>
                </a:cubicBezTo>
                <a:cubicBezTo>
                  <a:pt x="3" y="243"/>
                  <a:pt x="0" y="236"/>
                  <a:pt x="0" y="228"/>
                </a:cubicBezTo>
                <a:cubicBezTo>
                  <a:pt x="0" y="110"/>
                  <a:pt x="0" y="110"/>
                  <a:pt x="0" y="110"/>
                </a:cubicBezTo>
                <a:cubicBezTo>
                  <a:pt x="0" y="109"/>
                  <a:pt x="0" y="108"/>
                  <a:pt x="0" y="108"/>
                </a:cubicBezTo>
                <a:cubicBezTo>
                  <a:pt x="34" y="5"/>
                  <a:pt x="34" y="5"/>
                  <a:pt x="34" y="5"/>
                </a:cubicBezTo>
                <a:cubicBezTo>
                  <a:pt x="34" y="4"/>
                  <a:pt x="34" y="4"/>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2"/>
                  <a:pt x="36" y="2"/>
                  <a:pt x="36" y="2"/>
                </a:cubicBezTo>
                <a:cubicBezTo>
                  <a:pt x="36" y="1"/>
                  <a:pt x="36" y="1"/>
                  <a:pt x="36" y="1"/>
                </a:cubicBezTo>
                <a:cubicBezTo>
                  <a:pt x="36" y="1"/>
                  <a:pt x="37" y="1"/>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8" y="0"/>
                  <a:pt x="38" y="0"/>
                  <a:pt x="38" y="0"/>
                </a:cubicBezTo>
                <a:cubicBezTo>
                  <a:pt x="39" y="0"/>
                  <a:pt x="39" y="0"/>
                  <a:pt x="39" y="0"/>
                </a:cubicBezTo>
                <a:cubicBezTo>
                  <a:pt x="39" y="0"/>
                  <a:pt x="39" y="0"/>
                  <a:pt x="39" y="0"/>
                </a:cubicBezTo>
                <a:cubicBezTo>
                  <a:pt x="39" y="0"/>
                  <a:pt x="39" y="0"/>
                  <a:pt x="40" y="0"/>
                </a:cubicBezTo>
                <a:cubicBezTo>
                  <a:pt x="40" y="0"/>
                  <a:pt x="40" y="0"/>
                  <a:pt x="40" y="0"/>
                </a:cubicBezTo>
                <a:close/>
                <a:moveTo>
                  <a:pt x="37" y="170"/>
                </a:moveTo>
                <a:cubicBezTo>
                  <a:pt x="37" y="180"/>
                  <a:pt x="37" y="180"/>
                  <a:pt x="37" y="180"/>
                </a:cubicBezTo>
                <a:cubicBezTo>
                  <a:pt x="101" y="180"/>
                  <a:pt x="101" y="180"/>
                  <a:pt x="101" y="180"/>
                </a:cubicBezTo>
                <a:cubicBezTo>
                  <a:pt x="101" y="170"/>
                  <a:pt x="101" y="170"/>
                  <a:pt x="101" y="170"/>
                </a:cubicBezTo>
                <a:cubicBezTo>
                  <a:pt x="37" y="170"/>
                  <a:pt x="37" y="170"/>
                  <a:pt x="37" y="170"/>
                </a:cubicBezTo>
                <a:close/>
                <a:moveTo>
                  <a:pt x="37" y="143"/>
                </a:moveTo>
                <a:cubicBezTo>
                  <a:pt x="37" y="153"/>
                  <a:pt x="37" y="153"/>
                  <a:pt x="37" y="153"/>
                </a:cubicBezTo>
                <a:cubicBezTo>
                  <a:pt x="101" y="153"/>
                  <a:pt x="101" y="153"/>
                  <a:pt x="101" y="153"/>
                </a:cubicBezTo>
                <a:cubicBezTo>
                  <a:pt x="101" y="143"/>
                  <a:pt x="101" y="143"/>
                  <a:pt x="101" y="143"/>
                </a:cubicBezTo>
                <a:cubicBezTo>
                  <a:pt x="37" y="143"/>
                  <a:pt x="37" y="143"/>
                  <a:pt x="37" y="143"/>
                </a:cubicBezTo>
                <a:close/>
                <a:moveTo>
                  <a:pt x="37" y="117"/>
                </a:moveTo>
                <a:cubicBezTo>
                  <a:pt x="37" y="127"/>
                  <a:pt x="37" y="127"/>
                  <a:pt x="37" y="127"/>
                </a:cubicBezTo>
                <a:cubicBezTo>
                  <a:pt x="166" y="127"/>
                  <a:pt x="166" y="127"/>
                  <a:pt x="166" y="127"/>
                </a:cubicBezTo>
                <a:cubicBezTo>
                  <a:pt x="166" y="117"/>
                  <a:pt x="166" y="117"/>
                  <a:pt x="166" y="117"/>
                </a:cubicBezTo>
                <a:cubicBezTo>
                  <a:pt x="37" y="117"/>
                  <a:pt x="37" y="117"/>
                  <a:pt x="37" y="117"/>
                </a:cubicBezTo>
                <a:close/>
                <a:moveTo>
                  <a:pt x="104" y="86"/>
                </a:moveTo>
                <a:cubicBezTo>
                  <a:pt x="104" y="96"/>
                  <a:pt x="104" y="96"/>
                  <a:pt x="104" y="96"/>
                </a:cubicBezTo>
                <a:cubicBezTo>
                  <a:pt x="166" y="96"/>
                  <a:pt x="166" y="96"/>
                  <a:pt x="166" y="96"/>
                </a:cubicBezTo>
                <a:cubicBezTo>
                  <a:pt x="166" y="86"/>
                  <a:pt x="166" y="86"/>
                  <a:pt x="166" y="86"/>
                </a:cubicBezTo>
                <a:cubicBezTo>
                  <a:pt x="104" y="86"/>
                  <a:pt x="104" y="86"/>
                  <a:pt x="104" y="86"/>
                </a:cubicBezTo>
                <a:close/>
                <a:moveTo>
                  <a:pt x="104" y="59"/>
                </a:moveTo>
                <a:cubicBezTo>
                  <a:pt x="104" y="69"/>
                  <a:pt x="104" y="69"/>
                  <a:pt x="104" y="69"/>
                </a:cubicBezTo>
                <a:cubicBezTo>
                  <a:pt x="166" y="69"/>
                  <a:pt x="166" y="69"/>
                  <a:pt x="166" y="69"/>
                </a:cubicBezTo>
                <a:cubicBezTo>
                  <a:pt x="166" y="59"/>
                  <a:pt x="166" y="59"/>
                  <a:pt x="166" y="59"/>
                </a:cubicBezTo>
                <a:cubicBezTo>
                  <a:pt x="104" y="59"/>
                  <a:pt x="104" y="59"/>
                  <a:pt x="104" y="59"/>
                </a:cubicBezTo>
                <a:close/>
                <a:moveTo>
                  <a:pt x="104" y="34"/>
                </a:moveTo>
                <a:cubicBezTo>
                  <a:pt x="104" y="44"/>
                  <a:pt x="104" y="44"/>
                  <a:pt x="104" y="44"/>
                </a:cubicBezTo>
                <a:cubicBezTo>
                  <a:pt x="166" y="44"/>
                  <a:pt x="166" y="44"/>
                  <a:pt x="166" y="44"/>
                </a:cubicBezTo>
                <a:cubicBezTo>
                  <a:pt x="166" y="34"/>
                  <a:pt x="166" y="34"/>
                  <a:pt x="166" y="34"/>
                </a:cubicBezTo>
                <a:cubicBezTo>
                  <a:pt x="104" y="34"/>
                  <a:pt x="104" y="34"/>
                  <a:pt x="104" y="34"/>
                </a:cubicBezTo>
                <a:close/>
                <a:moveTo>
                  <a:pt x="194" y="117"/>
                </a:moveTo>
                <a:cubicBezTo>
                  <a:pt x="94" y="217"/>
                  <a:pt x="94" y="217"/>
                  <a:pt x="94" y="217"/>
                </a:cubicBezTo>
                <a:cubicBezTo>
                  <a:pt x="124" y="248"/>
                  <a:pt x="124" y="248"/>
                  <a:pt x="124" y="248"/>
                </a:cubicBezTo>
                <a:cubicBezTo>
                  <a:pt x="224" y="147"/>
                  <a:pt x="224" y="147"/>
                  <a:pt x="224" y="147"/>
                </a:cubicBezTo>
                <a:cubicBezTo>
                  <a:pt x="194" y="117"/>
                  <a:pt x="194" y="117"/>
                  <a:pt x="194" y="117"/>
                </a:cubicBezTo>
                <a:close/>
                <a:moveTo>
                  <a:pt x="90" y="222"/>
                </a:moveTo>
                <a:cubicBezTo>
                  <a:pt x="78" y="255"/>
                  <a:pt x="78" y="255"/>
                  <a:pt x="78" y="255"/>
                </a:cubicBezTo>
                <a:cubicBezTo>
                  <a:pt x="88" y="264"/>
                  <a:pt x="88" y="264"/>
                  <a:pt x="88" y="264"/>
                </a:cubicBezTo>
                <a:cubicBezTo>
                  <a:pt x="120" y="252"/>
                  <a:pt x="120" y="252"/>
                  <a:pt x="120" y="252"/>
                </a:cubicBezTo>
                <a:cubicBezTo>
                  <a:pt x="90" y="222"/>
                  <a:pt x="90" y="222"/>
                  <a:pt x="90" y="222"/>
                </a:cubicBezTo>
                <a:close/>
                <a:moveTo>
                  <a:pt x="200" y="192"/>
                </a:moveTo>
                <a:cubicBezTo>
                  <a:pt x="188" y="205"/>
                  <a:pt x="188" y="205"/>
                  <a:pt x="188" y="205"/>
                </a:cubicBezTo>
                <a:cubicBezTo>
                  <a:pt x="188" y="228"/>
                  <a:pt x="188" y="228"/>
                  <a:pt x="188" y="228"/>
                </a:cubicBezTo>
                <a:cubicBezTo>
                  <a:pt x="188" y="232"/>
                  <a:pt x="186" y="236"/>
                  <a:pt x="183" y="240"/>
                </a:cubicBezTo>
                <a:cubicBezTo>
                  <a:pt x="179" y="243"/>
                  <a:pt x="175" y="245"/>
                  <a:pt x="170" y="245"/>
                </a:cubicBezTo>
                <a:cubicBezTo>
                  <a:pt x="147" y="245"/>
                  <a:pt x="147" y="245"/>
                  <a:pt x="147" y="245"/>
                </a:cubicBezTo>
                <a:cubicBezTo>
                  <a:pt x="140" y="252"/>
                  <a:pt x="140" y="252"/>
                  <a:pt x="140" y="252"/>
                </a:cubicBezTo>
                <a:cubicBezTo>
                  <a:pt x="145" y="257"/>
                  <a:pt x="145" y="257"/>
                  <a:pt x="145" y="257"/>
                </a:cubicBezTo>
                <a:cubicBezTo>
                  <a:pt x="170" y="257"/>
                  <a:pt x="170" y="257"/>
                  <a:pt x="170" y="257"/>
                </a:cubicBezTo>
                <a:cubicBezTo>
                  <a:pt x="179" y="257"/>
                  <a:pt x="186" y="254"/>
                  <a:pt x="191" y="248"/>
                </a:cubicBezTo>
                <a:cubicBezTo>
                  <a:pt x="197" y="243"/>
                  <a:pt x="200" y="236"/>
                  <a:pt x="200" y="228"/>
                </a:cubicBezTo>
                <a:cubicBezTo>
                  <a:pt x="200" y="192"/>
                  <a:pt x="200" y="192"/>
                  <a:pt x="200" y="192"/>
                </a:cubicBezTo>
                <a:close/>
                <a:moveTo>
                  <a:pt x="22" y="81"/>
                </a:moveTo>
                <a:cubicBezTo>
                  <a:pt x="62" y="34"/>
                  <a:pt x="62" y="34"/>
                  <a:pt x="62" y="34"/>
                </a:cubicBezTo>
                <a:cubicBezTo>
                  <a:pt x="43" y="17"/>
                  <a:pt x="43" y="17"/>
                  <a:pt x="43" y="17"/>
                </a:cubicBezTo>
                <a:lnTo>
                  <a:pt x="22" y="81"/>
                </a:lnTo>
                <a:close/>
              </a:path>
            </a:pathLst>
          </a:custGeom>
          <a:solidFill>
            <a:schemeClr val="accent1"/>
          </a:solidFill>
          <a:ln>
            <a:noFill/>
          </a:ln>
        </p:spPr>
        <p:txBody>
          <a:bodyPr vert="horz" wrap="square" lIns="121908" tIns="60954" rIns="121908" bIns="60954" numCol="1" anchor="t" anchorCtr="0" compatLnSpc="1"/>
          <a:lstStyle/>
          <a:p>
            <a:endParaRPr lang="zh-CN" altLang="en-US">
              <a:solidFill>
                <a:prstClr val="black"/>
              </a:solidFill>
            </a:endParaRPr>
          </a:p>
        </p:txBody>
      </p:sp>
      <p:sp>
        <p:nvSpPr>
          <p:cNvPr id="19" name="TextBox 18"/>
          <p:cNvSpPr txBox="1"/>
          <p:nvPr/>
        </p:nvSpPr>
        <p:spPr>
          <a:xfrm>
            <a:off x="4519449" y="2951716"/>
            <a:ext cx="1357459" cy="451405"/>
          </a:xfrm>
          <a:prstGeom prst="rect">
            <a:avLst/>
          </a:prstGeom>
          <a:noFill/>
          <a:effectLst/>
        </p:spPr>
        <p:txBody>
          <a:bodyPr wrap="none" lIns="121908" tIns="60954" rIns="121908" bIns="60954" rtlCol="0">
            <a:spAutoFit/>
          </a:bodyPr>
          <a:lstStyle/>
          <a:p>
            <a:pPr lvl="0"/>
            <a:r>
              <a:rPr lang="en-US" altLang="zh-CN" sz="2100" dirty="0">
                <a:solidFill>
                  <a:schemeClr val="accent1"/>
                </a:solidFill>
                <a:latin typeface="Impact" panose="020B0806030902050204" pitchFamily="34" charset="0"/>
              </a:rPr>
              <a:t>KEY WORD</a:t>
            </a:r>
            <a:endParaRPr lang="zh-CN" altLang="en-US" sz="2100" dirty="0">
              <a:solidFill>
                <a:schemeClr val="accent1"/>
              </a:solidFill>
              <a:latin typeface="Impact" panose="020B0806030902050204" pitchFamily="34" charset="0"/>
            </a:endParaRPr>
          </a:p>
        </p:txBody>
      </p:sp>
      <p:sp>
        <p:nvSpPr>
          <p:cNvPr id="20" name="矩形 19"/>
          <p:cNvSpPr>
            <a:spLocks noChangeArrowheads="1"/>
          </p:cNvSpPr>
          <p:nvPr/>
        </p:nvSpPr>
        <p:spPr bwMode="auto">
          <a:xfrm>
            <a:off x="4254725" y="4679907"/>
            <a:ext cx="1886902" cy="109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ctr">
              <a:lnSpc>
                <a:spcPts val="1865"/>
              </a:lnSpc>
              <a:defRPr/>
            </a:pPr>
            <a:r>
              <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rPr>
              <a:t>2017</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年是ｘｘ部门实现三年发展规划，承上启下关键一年，也是各项业务扩宽发展的关键。</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Freeform 21"/>
          <p:cNvSpPr>
            <a:spLocks noChangeAspect="1" noEditPoints="1"/>
          </p:cNvSpPr>
          <p:nvPr/>
        </p:nvSpPr>
        <p:spPr bwMode="auto">
          <a:xfrm>
            <a:off x="6915895" y="2191132"/>
            <a:ext cx="678910" cy="736599"/>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tx2"/>
          </a:solidFill>
          <a:ln>
            <a:noFill/>
          </a:ln>
        </p:spPr>
        <p:txBody>
          <a:bodyPr vert="horz" wrap="square" lIns="121908" tIns="60954" rIns="121908" bIns="60954" numCol="1" anchor="t" anchorCtr="0" compatLnSpc="1"/>
          <a:lstStyle/>
          <a:p>
            <a:endParaRPr lang="zh-CN" altLang="en-US">
              <a:solidFill>
                <a:prstClr val="black"/>
              </a:solidFill>
            </a:endParaRPr>
          </a:p>
        </p:txBody>
      </p:sp>
      <p:sp>
        <p:nvSpPr>
          <p:cNvPr id="22" name="TextBox 21"/>
          <p:cNvSpPr txBox="1"/>
          <p:nvPr/>
        </p:nvSpPr>
        <p:spPr>
          <a:xfrm>
            <a:off x="6602775" y="2951716"/>
            <a:ext cx="1357459" cy="451405"/>
          </a:xfrm>
          <a:prstGeom prst="rect">
            <a:avLst/>
          </a:prstGeom>
          <a:noFill/>
          <a:effectLst/>
        </p:spPr>
        <p:txBody>
          <a:bodyPr wrap="none" lIns="121908" tIns="60954" rIns="121908" bIns="60954" rtlCol="0">
            <a:spAutoFit/>
          </a:bodyPr>
          <a:lstStyle/>
          <a:p>
            <a:pPr lvl="0"/>
            <a:r>
              <a:rPr lang="en-US" altLang="zh-CN" sz="2100" dirty="0">
                <a:solidFill>
                  <a:schemeClr val="tx2"/>
                </a:solidFill>
                <a:latin typeface="Impact" panose="020B0806030902050204" pitchFamily="34" charset="0"/>
              </a:rPr>
              <a:t>KEY WORD</a:t>
            </a:r>
            <a:endParaRPr lang="zh-CN" altLang="en-US" sz="2100" dirty="0">
              <a:solidFill>
                <a:schemeClr val="tx2"/>
              </a:solidFill>
              <a:latin typeface="Impact" panose="020B0806030902050204" pitchFamily="34" charset="0"/>
            </a:endParaRPr>
          </a:p>
        </p:txBody>
      </p:sp>
      <p:sp>
        <p:nvSpPr>
          <p:cNvPr id="23" name="矩形 22"/>
          <p:cNvSpPr>
            <a:spLocks noChangeArrowheads="1"/>
          </p:cNvSpPr>
          <p:nvPr/>
        </p:nvSpPr>
        <p:spPr bwMode="auto">
          <a:xfrm>
            <a:off x="6338053" y="4679907"/>
            <a:ext cx="1886902" cy="109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ctr">
              <a:lnSpc>
                <a:spcPts val="1865"/>
              </a:lnSpc>
              <a:defRPr/>
            </a:pPr>
            <a:r>
              <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rPr>
              <a:t>2017</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年是ｘｘ部门实现三年发展规划，承上启下关键一年，也是各项业务扩宽发展的关键。</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Freeform 15"/>
          <p:cNvSpPr>
            <a:spLocks noChangeAspect="1" noEditPoints="1"/>
          </p:cNvSpPr>
          <p:nvPr/>
        </p:nvSpPr>
        <p:spPr bwMode="auto">
          <a:xfrm>
            <a:off x="8942053" y="2218157"/>
            <a:ext cx="819399" cy="711200"/>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chemeClr val="accent1"/>
          </a:solidFill>
          <a:ln>
            <a:noFill/>
          </a:ln>
        </p:spPr>
        <p:txBody>
          <a:bodyPr vert="horz" wrap="square" lIns="121908" tIns="60954" rIns="121908" bIns="60954" numCol="1" anchor="t" anchorCtr="0" compatLnSpc="1"/>
          <a:lstStyle/>
          <a:p>
            <a:endParaRPr lang="zh-CN" altLang="en-US">
              <a:solidFill>
                <a:prstClr val="black"/>
              </a:solidFill>
            </a:endParaRPr>
          </a:p>
        </p:txBody>
      </p:sp>
      <p:sp>
        <p:nvSpPr>
          <p:cNvPr id="25" name="TextBox 24"/>
          <p:cNvSpPr txBox="1"/>
          <p:nvPr/>
        </p:nvSpPr>
        <p:spPr>
          <a:xfrm>
            <a:off x="8673023" y="2951716"/>
            <a:ext cx="1357459" cy="451405"/>
          </a:xfrm>
          <a:prstGeom prst="rect">
            <a:avLst/>
          </a:prstGeom>
          <a:noFill/>
          <a:effectLst/>
        </p:spPr>
        <p:txBody>
          <a:bodyPr wrap="none" lIns="121908" tIns="60954" rIns="121908" bIns="60954" rtlCol="0">
            <a:spAutoFit/>
          </a:bodyPr>
          <a:lstStyle/>
          <a:p>
            <a:pPr lvl="0"/>
            <a:r>
              <a:rPr lang="en-US" altLang="zh-CN" sz="2100" dirty="0">
                <a:solidFill>
                  <a:schemeClr val="accent1"/>
                </a:solidFill>
                <a:latin typeface="Impact" panose="020B0806030902050204" pitchFamily="34" charset="0"/>
              </a:rPr>
              <a:t>KEY WORD</a:t>
            </a:r>
            <a:endParaRPr lang="zh-CN" altLang="en-US" sz="2100" dirty="0">
              <a:solidFill>
                <a:schemeClr val="accent1"/>
              </a:solidFill>
              <a:latin typeface="Impact" panose="020B0806030902050204" pitchFamily="34" charset="0"/>
            </a:endParaRPr>
          </a:p>
        </p:txBody>
      </p:sp>
      <p:sp>
        <p:nvSpPr>
          <p:cNvPr id="26" name="矩形 25"/>
          <p:cNvSpPr>
            <a:spLocks noChangeArrowheads="1"/>
          </p:cNvSpPr>
          <p:nvPr/>
        </p:nvSpPr>
        <p:spPr bwMode="auto">
          <a:xfrm>
            <a:off x="8408299" y="4679907"/>
            <a:ext cx="1886902" cy="109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ctr">
              <a:lnSpc>
                <a:spcPts val="1865"/>
              </a:lnSpc>
              <a:defRPr/>
            </a:pPr>
            <a:r>
              <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rPr>
              <a:t>2017</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年是ｘｘ部门实现三年发展规划，承上启下关键一年，也是各项业务扩宽发展的关键。</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300"/>
                                            <p:tgtEl>
                                              <p:spTgt spid="10"/>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1300"/>
                                            <p:tgtEl>
                                              <p:spTgt spid="6"/>
                                            </p:tgtEl>
                                          </p:cBhvr>
                                        </p:animEffect>
                                      </p:childTnLst>
                                    </p:cTn>
                                  </p:par>
                                  <p:par>
                                    <p:cTn id="11" presetID="21" presetClass="entr" presetSubtype="1" fill="hold" grpId="0" nodeType="withEffect">
                                      <p:stCondLst>
                                        <p:cond delay="40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1300"/>
                                            <p:tgtEl>
                                              <p:spTgt spid="8"/>
                                            </p:tgtEl>
                                          </p:cBhvr>
                                        </p:animEffect>
                                      </p:childTnLst>
                                    </p:cTn>
                                  </p:par>
                                  <p:par>
                                    <p:cTn id="14" presetID="21" presetClass="entr" presetSubtype="1" fill="hold" grpId="0" nodeType="withEffect">
                                      <p:stCondLst>
                                        <p:cond delay="600"/>
                                      </p:stCondLst>
                                      <p:childTnLst>
                                        <p:set>
                                          <p:cBhvr>
                                            <p:cTn id="15" dur="1" fill="hold">
                                              <p:stCondLst>
                                                <p:cond delay="0"/>
                                              </p:stCondLst>
                                            </p:cTn>
                                            <p:tgtEl>
                                              <p:spTgt spid="9"/>
                                            </p:tgtEl>
                                            <p:attrNameLst>
                                              <p:attrName>style.visibility</p:attrName>
                                            </p:attrNameLst>
                                          </p:cBhvr>
                                          <p:to>
                                            <p:strVal val="visible"/>
                                          </p:to>
                                        </p:set>
                                        <p:animEffect transition="in" filter="wheel(1)">
                                          <p:cBhvr>
                                            <p:cTn id="16" dur="1300"/>
                                            <p:tgtEl>
                                              <p:spTgt spid="9"/>
                                            </p:tgtEl>
                                          </p:cBhvr>
                                        </p:animEffect>
                                      </p:childTnLst>
                                    </p:cTn>
                                  </p:par>
                                </p:childTnLst>
                              </p:cTn>
                            </p:par>
                            <p:par>
                              <p:cTn id="17" fill="hold">
                                <p:stCondLst>
                                  <p:cond delay="1500"/>
                                </p:stCondLst>
                                <p:childTnLst>
                                  <p:par>
                                    <p:cTn id="18" presetID="2" presetClass="entr" presetSubtype="1" fill="hold" grpId="0" nodeType="afterEffect" p14:presetBounceEnd="42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42000">
                                          <p:cBhvr additive="base">
                                            <p:cTn id="20" dur="500" fill="hold"/>
                                            <p:tgtEl>
                                              <p:spTgt spid="15"/>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14:presetBounceEnd="42000">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14:bounceEnd="42000">
                                          <p:cBhvr additive="base">
                                            <p:cTn id="24" dur="500" fill="hold"/>
                                            <p:tgtEl>
                                              <p:spTgt spid="16"/>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2500"/>
                                </p:stCondLst>
                                <p:childTnLst>
                                  <p:par>
                                    <p:cTn id="31" presetID="42" presetClass="entr" presetSubtype="0" fill="hold" grpId="0" nodeType="afterEffect">
                                      <p:stCondLst>
                                        <p:cond delay="0"/>
                                      </p:stCondLst>
                                      <p:iterate type="wd">
                                        <p:tmPct val="6250"/>
                                      </p:iterate>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anim calcmode="lin" valueType="num">
                                          <p:cBhvr>
                                            <p:cTn id="34" dur="500" fill="hold"/>
                                            <p:tgtEl>
                                              <p:spTgt spid="17"/>
                                            </p:tgtEl>
                                            <p:attrNameLst>
                                              <p:attrName>ppt_x</p:attrName>
                                            </p:attrNameLst>
                                          </p:cBhvr>
                                          <p:tavLst>
                                            <p:tav tm="0">
                                              <p:val>
                                                <p:strVal val="#ppt_x"/>
                                              </p:val>
                                            </p:tav>
                                            <p:tav tm="100000">
                                              <p:val>
                                                <p:strVal val="#ppt_x"/>
                                              </p:val>
                                            </p:tav>
                                          </p:tavLst>
                                        </p:anim>
                                        <p:anim calcmode="lin" valueType="num">
                                          <p:cBhvr>
                                            <p:cTn id="35" dur="500" fill="hold"/>
                                            <p:tgtEl>
                                              <p:spTgt spid="17"/>
                                            </p:tgtEl>
                                            <p:attrNameLst>
                                              <p:attrName>ppt_y</p:attrName>
                                            </p:attrNameLst>
                                          </p:cBhvr>
                                          <p:tavLst>
                                            <p:tav tm="0">
                                              <p:val>
                                                <p:strVal val="#ppt_y+.1"/>
                                              </p:val>
                                            </p:tav>
                                            <p:tav tm="100000">
                                              <p:val>
                                                <p:strVal val="#ppt_y"/>
                                              </p:val>
                                            </p:tav>
                                          </p:tavLst>
                                        </p:anim>
                                      </p:childTnLst>
                                    </p:cTn>
                                  </p:par>
                                </p:childTnLst>
                              </p:cTn>
                            </p:par>
                            <p:par>
                              <p:cTn id="36" fill="hold">
                                <p:stCondLst>
                                  <p:cond delay="4681"/>
                                </p:stCondLst>
                                <p:childTnLst>
                                  <p:par>
                                    <p:cTn id="37" presetID="2" presetClass="entr" presetSubtype="1" fill="hold" grpId="0" nodeType="afterEffect" p14:presetBounceEnd="42000">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14:bounceEnd="42000">
                                          <p:cBhvr additive="base">
                                            <p:cTn id="39" dur="500" fill="hold"/>
                                            <p:tgtEl>
                                              <p:spTgt spid="18"/>
                                            </p:tgtEl>
                                            <p:attrNameLst>
                                              <p:attrName>ppt_x</p:attrName>
                                            </p:attrNameLst>
                                          </p:cBhvr>
                                          <p:tavLst>
                                            <p:tav tm="0">
                                              <p:val>
                                                <p:strVal val="#ppt_x"/>
                                              </p:val>
                                            </p:tav>
                                            <p:tav tm="100000">
                                              <p:val>
                                                <p:strVal val="#ppt_x"/>
                                              </p:val>
                                            </p:tav>
                                          </p:tavLst>
                                        </p:anim>
                                        <p:anim calcmode="lin" valueType="num" p14:bounceEnd="42000">
                                          <p:cBhvr additive="base">
                                            <p:cTn id="40" dur="500" fill="hold"/>
                                            <p:tgtEl>
                                              <p:spTgt spid="18"/>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14:presetBounceEnd="42000">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14:bounceEnd="42000">
                                          <p:cBhvr additive="base">
                                            <p:cTn id="43" dur="500" fill="hold"/>
                                            <p:tgtEl>
                                              <p:spTgt spid="19"/>
                                            </p:tgtEl>
                                            <p:attrNameLst>
                                              <p:attrName>ppt_x</p:attrName>
                                            </p:attrNameLst>
                                          </p:cBhvr>
                                          <p:tavLst>
                                            <p:tav tm="0">
                                              <p:val>
                                                <p:strVal val="#ppt_x"/>
                                              </p:val>
                                            </p:tav>
                                            <p:tav tm="100000">
                                              <p:val>
                                                <p:strVal val="#ppt_x"/>
                                              </p:val>
                                            </p:tav>
                                          </p:tavLst>
                                        </p:anim>
                                        <p:anim calcmode="lin" valueType="num" p14:bounceEnd="42000">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par>
                              <p:cTn id="45" fill="hold">
                                <p:stCondLst>
                                  <p:cond delay="5181"/>
                                </p:stCondLst>
                                <p:childTnLst>
                                  <p:par>
                                    <p:cTn id="46" presetID="22" presetClass="entr" presetSubtype="1"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up)">
                                          <p:cBhvr>
                                            <p:cTn id="48" dur="500"/>
                                            <p:tgtEl>
                                              <p:spTgt spid="12"/>
                                            </p:tgtEl>
                                          </p:cBhvr>
                                        </p:animEffect>
                                      </p:childTnLst>
                                    </p:cTn>
                                  </p:par>
                                </p:childTnLst>
                              </p:cTn>
                            </p:par>
                            <p:par>
                              <p:cTn id="49" fill="hold">
                                <p:stCondLst>
                                  <p:cond delay="5681"/>
                                </p:stCondLst>
                                <p:childTnLst>
                                  <p:par>
                                    <p:cTn id="50" presetID="42" presetClass="entr" presetSubtype="0" fill="hold" grpId="0" nodeType="afterEffect">
                                      <p:stCondLst>
                                        <p:cond delay="0"/>
                                      </p:stCondLst>
                                      <p:iterate type="wd">
                                        <p:tmPct val="6250"/>
                                      </p:iterate>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childTnLst>
                              </p:cTn>
                            </p:par>
                            <p:par>
                              <p:cTn id="55" fill="hold">
                                <p:stCondLst>
                                  <p:cond delay="7462"/>
                                </p:stCondLst>
                                <p:childTnLst>
                                  <p:par>
                                    <p:cTn id="56" presetID="2" presetClass="entr" presetSubtype="1" fill="hold" grpId="0" nodeType="afterEffect" p14:presetBounceEnd="42000">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14:bounceEnd="42000">
                                          <p:cBhvr additive="base">
                                            <p:cTn id="58" dur="500" fill="hold"/>
                                            <p:tgtEl>
                                              <p:spTgt spid="21"/>
                                            </p:tgtEl>
                                            <p:attrNameLst>
                                              <p:attrName>ppt_x</p:attrName>
                                            </p:attrNameLst>
                                          </p:cBhvr>
                                          <p:tavLst>
                                            <p:tav tm="0">
                                              <p:val>
                                                <p:strVal val="#ppt_x"/>
                                              </p:val>
                                            </p:tav>
                                            <p:tav tm="100000">
                                              <p:val>
                                                <p:strVal val="#ppt_x"/>
                                              </p:val>
                                            </p:tav>
                                          </p:tavLst>
                                        </p:anim>
                                        <p:anim calcmode="lin" valueType="num" p14:bounceEnd="42000">
                                          <p:cBhvr additive="base">
                                            <p:cTn id="59" dur="500" fill="hold"/>
                                            <p:tgtEl>
                                              <p:spTgt spid="21"/>
                                            </p:tgtEl>
                                            <p:attrNameLst>
                                              <p:attrName>ppt_y</p:attrName>
                                            </p:attrNameLst>
                                          </p:cBhvr>
                                          <p:tavLst>
                                            <p:tav tm="0">
                                              <p:val>
                                                <p:strVal val="0-#ppt_h/2"/>
                                              </p:val>
                                            </p:tav>
                                            <p:tav tm="100000">
                                              <p:val>
                                                <p:strVal val="#ppt_y"/>
                                              </p:val>
                                            </p:tav>
                                          </p:tavLst>
                                        </p:anim>
                                      </p:childTnLst>
                                    </p:cTn>
                                  </p:par>
                                  <p:par>
                                    <p:cTn id="60" presetID="2" presetClass="entr" presetSubtype="4" fill="hold" grpId="0" nodeType="withEffect" p14:presetBounceEnd="42000">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14:bounceEnd="42000">
                                          <p:cBhvr additive="base">
                                            <p:cTn id="62" dur="500" fill="hold"/>
                                            <p:tgtEl>
                                              <p:spTgt spid="22"/>
                                            </p:tgtEl>
                                            <p:attrNameLst>
                                              <p:attrName>ppt_x</p:attrName>
                                            </p:attrNameLst>
                                          </p:cBhvr>
                                          <p:tavLst>
                                            <p:tav tm="0">
                                              <p:val>
                                                <p:strVal val="#ppt_x"/>
                                              </p:val>
                                            </p:tav>
                                            <p:tav tm="100000">
                                              <p:val>
                                                <p:strVal val="#ppt_x"/>
                                              </p:val>
                                            </p:tav>
                                          </p:tavLst>
                                        </p:anim>
                                        <p:anim calcmode="lin" valueType="num" p14:bounceEnd="42000">
                                          <p:cBhvr additive="base">
                                            <p:cTn id="63" dur="500" fill="hold"/>
                                            <p:tgtEl>
                                              <p:spTgt spid="22"/>
                                            </p:tgtEl>
                                            <p:attrNameLst>
                                              <p:attrName>ppt_y</p:attrName>
                                            </p:attrNameLst>
                                          </p:cBhvr>
                                          <p:tavLst>
                                            <p:tav tm="0">
                                              <p:val>
                                                <p:strVal val="1+#ppt_h/2"/>
                                              </p:val>
                                            </p:tav>
                                            <p:tav tm="100000">
                                              <p:val>
                                                <p:strVal val="#ppt_y"/>
                                              </p:val>
                                            </p:tav>
                                          </p:tavLst>
                                        </p:anim>
                                      </p:childTnLst>
                                    </p:cTn>
                                  </p:par>
                                </p:childTnLst>
                              </p:cTn>
                            </p:par>
                            <p:par>
                              <p:cTn id="64" fill="hold">
                                <p:stCondLst>
                                  <p:cond delay="7962"/>
                                </p:stCondLst>
                                <p:childTnLst>
                                  <p:par>
                                    <p:cTn id="65" presetID="22" presetClass="entr" presetSubtype="1"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up)">
                                          <p:cBhvr>
                                            <p:cTn id="67" dur="500"/>
                                            <p:tgtEl>
                                              <p:spTgt spid="13"/>
                                            </p:tgtEl>
                                          </p:cBhvr>
                                        </p:animEffect>
                                      </p:childTnLst>
                                    </p:cTn>
                                  </p:par>
                                </p:childTnLst>
                              </p:cTn>
                            </p:par>
                            <p:par>
                              <p:cTn id="68" fill="hold">
                                <p:stCondLst>
                                  <p:cond delay="8462"/>
                                </p:stCondLst>
                                <p:childTnLst>
                                  <p:par>
                                    <p:cTn id="69" presetID="42" presetClass="entr" presetSubtype="0" fill="hold" grpId="0" nodeType="afterEffect">
                                      <p:stCondLst>
                                        <p:cond delay="0"/>
                                      </p:stCondLst>
                                      <p:iterate type="wd">
                                        <p:tmPct val="6250"/>
                                      </p:iterate>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anim calcmode="lin" valueType="num">
                                          <p:cBhvr>
                                            <p:cTn id="72" dur="500" fill="hold"/>
                                            <p:tgtEl>
                                              <p:spTgt spid="23"/>
                                            </p:tgtEl>
                                            <p:attrNameLst>
                                              <p:attrName>ppt_x</p:attrName>
                                            </p:attrNameLst>
                                          </p:cBhvr>
                                          <p:tavLst>
                                            <p:tav tm="0">
                                              <p:val>
                                                <p:strVal val="#ppt_x"/>
                                              </p:val>
                                            </p:tav>
                                            <p:tav tm="100000">
                                              <p:val>
                                                <p:strVal val="#ppt_x"/>
                                              </p:val>
                                            </p:tav>
                                          </p:tavLst>
                                        </p:anim>
                                        <p:anim calcmode="lin" valueType="num">
                                          <p:cBhvr>
                                            <p:cTn id="73" dur="500" fill="hold"/>
                                            <p:tgtEl>
                                              <p:spTgt spid="23"/>
                                            </p:tgtEl>
                                            <p:attrNameLst>
                                              <p:attrName>ppt_y</p:attrName>
                                            </p:attrNameLst>
                                          </p:cBhvr>
                                          <p:tavLst>
                                            <p:tav tm="0">
                                              <p:val>
                                                <p:strVal val="#ppt_y+.1"/>
                                              </p:val>
                                            </p:tav>
                                            <p:tav tm="100000">
                                              <p:val>
                                                <p:strVal val="#ppt_y"/>
                                              </p:val>
                                            </p:tav>
                                          </p:tavLst>
                                        </p:anim>
                                      </p:childTnLst>
                                    </p:cTn>
                                  </p:par>
                                </p:childTnLst>
                              </p:cTn>
                            </p:par>
                            <p:par>
                              <p:cTn id="74" fill="hold">
                                <p:stCondLst>
                                  <p:cond delay="10243"/>
                                </p:stCondLst>
                                <p:childTnLst>
                                  <p:par>
                                    <p:cTn id="75" presetID="2" presetClass="entr" presetSubtype="1" fill="hold" grpId="0" nodeType="afterEffect" p14:presetBounceEnd="42000">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14:bounceEnd="42000">
                                          <p:cBhvr additive="base">
                                            <p:cTn id="77"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78" dur="500" fill="hold"/>
                                            <p:tgtEl>
                                              <p:spTgt spid="24"/>
                                            </p:tgtEl>
                                            <p:attrNameLst>
                                              <p:attrName>ppt_y</p:attrName>
                                            </p:attrNameLst>
                                          </p:cBhvr>
                                          <p:tavLst>
                                            <p:tav tm="0">
                                              <p:val>
                                                <p:strVal val="0-#ppt_h/2"/>
                                              </p:val>
                                            </p:tav>
                                            <p:tav tm="100000">
                                              <p:val>
                                                <p:strVal val="#ppt_y"/>
                                              </p:val>
                                            </p:tav>
                                          </p:tavLst>
                                        </p:anim>
                                      </p:childTnLst>
                                    </p:cTn>
                                  </p:par>
                                  <p:par>
                                    <p:cTn id="79" presetID="2" presetClass="entr" presetSubtype="4" fill="hold" grpId="0" nodeType="withEffect" p14:presetBounceEnd="42000">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14:bounceEnd="42000">
                                          <p:cBhvr additive="base">
                                            <p:cTn id="81"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82" dur="500" fill="hold"/>
                                            <p:tgtEl>
                                              <p:spTgt spid="25"/>
                                            </p:tgtEl>
                                            <p:attrNameLst>
                                              <p:attrName>ppt_y</p:attrName>
                                            </p:attrNameLst>
                                          </p:cBhvr>
                                          <p:tavLst>
                                            <p:tav tm="0">
                                              <p:val>
                                                <p:strVal val="1+#ppt_h/2"/>
                                              </p:val>
                                            </p:tav>
                                            <p:tav tm="100000">
                                              <p:val>
                                                <p:strVal val="#ppt_y"/>
                                              </p:val>
                                            </p:tav>
                                          </p:tavLst>
                                        </p:anim>
                                      </p:childTnLst>
                                    </p:cTn>
                                  </p:par>
                                </p:childTnLst>
                              </p:cTn>
                            </p:par>
                            <p:par>
                              <p:cTn id="83" fill="hold">
                                <p:stCondLst>
                                  <p:cond delay="10743"/>
                                </p:stCondLst>
                                <p:childTnLst>
                                  <p:par>
                                    <p:cTn id="84" presetID="22" presetClass="entr" presetSubtype="1" fill="hold"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up)">
                                          <p:cBhvr>
                                            <p:cTn id="86" dur="500"/>
                                            <p:tgtEl>
                                              <p:spTgt spid="14"/>
                                            </p:tgtEl>
                                          </p:cBhvr>
                                        </p:animEffect>
                                      </p:childTnLst>
                                    </p:cTn>
                                  </p:par>
                                </p:childTnLst>
                              </p:cTn>
                            </p:par>
                            <p:par>
                              <p:cTn id="87" fill="hold">
                                <p:stCondLst>
                                  <p:cond delay="11243"/>
                                </p:stCondLst>
                                <p:childTnLst>
                                  <p:par>
                                    <p:cTn id="88" presetID="42" presetClass="entr" presetSubtype="0" fill="hold" grpId="0" nodeType="afterEffect">
                                      <p:stCondLst>
                                        <p:cond delay="0"/>
                                      </p:stCondLst>
                                      <p:iterate type="wd">
                                        <p:tmPct val="6250"/>
                                      </p:iterate>
                                      <p:childTnLst>
                                        <p:set>
                                          <p:cBhvr>
                                            <p:cTn id="89" dur="1" fill="hold">
                                              <p:stCondLst>
                                                <p:cond delay="0"/>
                                              </p:stCondLst>
                                            </p:cTn>
                                            <p:tgtEl>
                                              <p:spTgt spid="26"/>
                                            </p:tgtEl>
                                            <p:attrNameLst>
                                              <p:attrName>style.visibility</p:attrName>
                                            </p:attrNameLst>
                                          </p:cBhvr>
                                          <p:to>
                                            <p:strVal val="visible"/>
                                          </p:to>
                                        </p:set>
                                        <p:animEffect transition="in" filter="fade">
                                          <p:cBhvr>
                                            <p:cTn id="90" dur="500"/>
                                            <p:tgtEl>
                                              <p:spTgt spid="26"/>
                                            </p:tgtEl>
                                          </p:cBhvr>
                                        </p:animEffect>
                                        <p:anim calcmode="lin" valueType="num">
                                          <p:cBhvr>
                                            <p:cTn id="91" dur="500" fill="hold"/>
                                            <p:tgtEl>
                                              <p:spTgt spid="26"/>
                                            </p:tgtEl>
                                            <p:attrNameLst>
                                              <p:attrName>ppt_x</p:attrName>
                                            </p:attrNameLst>
                                          </p:cBhvr>
                                          <p:tavLst>
                                            <p:tav tm="0">
                                              <p:val>
                                                <p:strVal val="#ppt_x"/>
                                              </p:val>
                                            </p:tav>
                                            <p:tav tm="100000">
                                              <p:val>
                                                <p:strVal val="#ppt_x"/>
                                              </p:val>
                                            </p:tav>
                                          </p:tavLst>
                                        </p:anim>
                                        <p:anim calcmode="lin" valueType="num">
                                          <p:cBhvr>
                                            <p:cTn id="92"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5" grpId="0" animBg="1"/>
          <p:bldP spid="16" grpId="0"/>
          <p:bldP spid="17" grpId="0"/>
          <p:bldP spid="18" grpId="0" animBg="1"/>
          <p:bldP spid="19" grpId="0"/>
          <p:bldP spid="20" grpId="0"/>
          <p:bldP spid="21" grpId="0" animBg="1"/>
          <p:bldP spid="22" grpId="0"/>
          <p:bldP spid="23" grpId="0"/>
          <p:bldP spid="24" grpId="0" animBg="1"/>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300"/>
                                            <p:tgtEl>
                                              <p:spTgt spid="10"/>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1300"/>
                                            <p:tgtEl>
                                              <p:spTgt spid="6"/>
                                            </p:tgtEl>
                                          </p:cBhvr>
                                        </p:animEffect>
                                      </p:childTnLst>
                                    </p:cTn>
                                  </p:par>
                                  <p:par>
                                    <p:cTn id="11" presetID="21" presetClass="entr" presetSubtype="1" fill="hold" grpId="0" nodeType="withEffect">
                                      <p:stCondLst>
                                        <p:cond delay="40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1300"/>
                                            <p:tgtEl>
                                              <p:spTgt spid="8"/>
                                            </p:tgtEl>
                                          </p:cBhvr>
                                        </p:animEffect>
                                      </p:childTnLst>
                                    </p:cTn>
                                  </p:par>
                                  <p:par>
                                    <p:cTn id="14" presetID="21" presetClass="entr" presetSubtype="1" fill="hold" grpId="0" nodeType="withEffect">
                                      <p:stCondLst>
                                        <p:cond delay="600"/>
                                      </p:stCondLst>
                                      <p:childTnLst>
                                        <p:set>
                                          <p:cBhvr>
                                            <p:cTn id="15" dur="1" fill="hold">
                                              <p:stCondLst>
                                                <p:cond delay="0"/>
                                              </p:stCondLst>
                                            </p:cTn>
                                            <p:tgtEl>
                                              <p:spTgt spid="9"/>
                                            </p:tgtEl>
                                            <p:attrNameLst>
                                              <p:attrName>style.visibility</p:attrName>
                                            </p:attrNameLst>
                                          </p:cBhvr>
                                          <p:to>
                                            <p:strVal val="visible"/>
                                          </p:to>
                                        </p:set>
                                        <p:animEffect transition="in" filter="wheel(1)">
                                          <p:cBhvr>
                                            <p:cTn id="16" dur="1300"/>
                                            <p:tgtEl>
                                              <p:spTgt spid="9"/>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2500"/>
                                </p:stCondLst>
                                <p:childTnLst>
                                  <p:par>
                                    <p:cTn id="31" presetID="42" presetClass="entr" presetSubtype="0" fill="hold" grpId="0" nodeType="afterEffect">
                                      <p:stCondLst>
                                        <p:cond delay="0"/>
                                      </p:stCondLst>
                                      <p:iterate type="wd">
                                        <p:tmPct val="6250"/>
                                      </p:iterate>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anim calcmode="lin" valueType="num">
                                          <p:cBhvr>
                                            <p:cTn id="34" dur="500" fill="hold"/>
                                            <p:tgtEl>
                                              <p:spTgt spid="17"/>
                                            </p:tgtEl>
                                            <p:attrNameLst>
                                              <p:attrName>ppt_x</p:attrName>
                                            </p:attrNameLst>
                                          </p:cBhvr>
                                          <p:tavLst>
                                            <p:tav tm="0">
                                              <p:val>
                                                <p:strVal val="#ppt_x"/>
                                              </p:val>
                                            </p:tav>
                                            <p:tav tm="100000">
                                              <p:val>
                                                <p:strVal val="#ppt_x"/>
                                              </p:val>
                                            </p:tav>
                                          </p:tavLst>
                                        </p:anim>
                                        <p:anim calcmode="lin" valueType="num">
                                          <p:cBhvr>
                                            <p:cTn id="35" dur="500" fill="hold"/>
                                            <p:tgtEl>
                                              <p:spTgt spid="17"/>
                                            </p:tgtEl>
                                            <p:attrNameLst>
                                              <p:attrName>ppt_y</p:attrName>
                                            </p:attrNameLst>
                                          </p:cBhvr>
                                          <p:tavLst>
                                            <p:tav tm="0">
                                              <p:val>
                                                <p:strVal val="#ppt_y+.1"/>
                                              </p:val>
                                            </p:tav>
                                            <p:tav tm="100000">
                                              <p:val>
                                                <p:strVal val="#ppt_y"/>
                                              </p:val>
                                            </p:tav>
                                          </p:tavLst>
                                        </p:anim>
                                      </p:childTnLst>
                                    </p:cTn>
                                  </p:par>
                                </p:childTnLst>
                              </p:cTn>
                            </p:par>
                            <p:par>
                              <p:cTn id="36" fill="hold">
                                <p:stCondLst>
                                  <p:cond delay="4681"/>
                                </p:stCondLst>
                                <p:childTnLst>
                                  <p:par>
                                    <p:cTn id="37" presetID="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childTnLst>
                              </p:cTn>
                            </p:par>
                            <p:par>
                              <p:cTn id="45" fill="hold">
                                <p:stCondLst>
                                  <p:cond delay="5181"/>
                                </p:stCondLst>
                                <p:childTnLst>
                                  <p:par>
                                    <p:cTn id="46" presetID="22" presetClass="entr" presetSubtype="1"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up)">
                                          <p:cBhvr>
                                            <p:cTn id="48" dur="500"/>
                                            <p:tgtEl>
                                              <p:spTgt spid="12"/>
                                            </p:tgtEl>
                                          </p:cBhvr>
                                        </p:animEffect>
                                      </p:childTnLst>
                                    </p:cTn>
                                  </p:par>
                                </p:childTnLst>
                              </p:cTn>
                            </p:par>
                            <p:par>
                              <p:cTn id="49" fill="hold">
                                <p:stCondLst>
                                  <p:cond delay="5681"/>
                                </p:stCondLst>
                                <p:childTnLst>
                                  <p:par>
                                    <p:cTn id="50" presetID="42" presetClass="entr" presetSubtype="0" fill="hold" grpId="0" nodeType="afterEffect">
                                      <p:stCondLst>
                                        <p:cond delay="0"/>
                                      </p:stCondLst>
                                      <p:iterate type="wd">
                                        <p:tmPct val="6250"/>
                                      </p:iterate>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childTnLst>
                              </p:cTn>
                            </p:par>
                            <p:par>
                              <p:cTn id="55" fill="hold">
                                <p:stCondLst>
                                  <p:cond delay="7462"/>
                                </p:stCondLst>
                                <p:childTnLst>
                                  <p:par>
                                    <p:cTn id="56" presetID="2" presetClass="entr" presetSubtype="1"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fill="hold"/>
                                            <p:tgtEl>
                                              <p:spTgt spid="21"/>
                                            </p:tgtEl>
                                            <p:attrNameLst>
                                              <p:attrName>ppt_x</p:attrName>
                                            </p:attrNameLst>
                                          </p:cBhvr>
                                          <p:tavLst>
                                            <p:tav tm="0">
                                              <p:val>
                                                <p:strVal val="#ppt_x"/>
                                              </p:val>
                                            </p:tav>
                                            <p:tav tm="100000">
                                              <p:val>
                                                <p:strVal val="#ppt_x"/>
                                              </p:val>
                                            </p:tav>
                                          </p:tavLst>
                                        </p:anim>
                                        <p:anim calcmode="lin" valueType="num">
                                          <p:cBhvr additive="base">
                                            <p:cTn id="59" dur="500" fill="hold"/>
                                            <p:tgtEl>
                                              <p:spTgt spid="21"/>
                                            </p:tgtEl>
                                            <p:attrNameLst>
                                              <p:attrName>ppt_y</p:attrName>
                                            </p:attrNameLst>
                                          </p:cBhvr>
                                          <p:tavLst>
                                            <p:tav tm="0">
                                              <p:val>
                                                <p:strVal val="0-#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500" fill="hold"/>
                                            <p:tgtEl>
                                              <p:spTgt spid="22"/>
                                            </p:tgtEl>
                                            <p:attrNameLst>
                                              <p:attrName>ppt_x</p:attrName>
                                            </p:attrNameLst>
                                          </p:cBhvr>
                                          <p:tavLst>
                                            <p:tav tm="0">
                                              <p:val>
                                                <p:strVal val="#ppt_x"/>
                                              </p:val>
                                            </p:tav>
                                            <p:tav tm="100000">
                                              <p:val>
                                                <p:strVal val="#ppt_x"/>
                                              </p:val>
                                            </p:tav>
                                          </p:tavLst>
                                        </p:anim>
                                        <p:anim calcmode="lin" valueType="num">
                                          <p:cBhvr additive="base">
                                            <p:cTn id="63" dur="500" fill="hold"/>
                                            <p:tgtEl>
                                              <p:spTgt spid="22"/>
                                            </p:tgtEl>
                                            <p:attrNameLst>
                                              <p:attrName>ppt_y</p:attrName>
                                            </p:attrNameLst>
                                          </p:cBhvr>
                                          <p:tavLst>
                                            <p:tav tm="0">
                                              <p:val>
                                                <p:strVal val="1+#ppt_h/2"/>
                                              </p:val>
                                            </p:tav>
                                            <p:tav tm="100000">
                                              <p:val>
                                                <p:strVal val="#ppt_y"/>
                                              </p:val>
                                            </p:tav>
                                          </p:tavLst>
                                        </p:anim>
                                      </p:childTnLst>
                                    </p:cTn>
                                  </p:par>
                                </p:childTnLst>
                              </p:cTn>
                            </p:par>
                            <p:par>
                              <p:cTn id="64" fill="hold">
                                <p:stCondLst>
                                  <p:cond delay="7962"/>
                                </p:stCondLst>
                                <p:childTnLst>
                                  <p:par>
                                    <p:cTn id="65" presetID="22" presetClass="entr" presetSubtype="1"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up)">
                                          <p:cBhvr>
                                            <p:cTn id="67" dur="500"/>
                                            <p:tgtEl>
                                              <p:spTgt spid="13"/>
                                            </p:tgtEl>
                                          </p:cBhvr>
                                        </p:animEffect>
                                      </p:childTnLst>
                                    </p:cTn>
                                  </p:par>
                                </p:childTnLst>
                              </p:cTn>
                            </p:par>
                            <p:par>
                              <p:cTn id="68" fill="hold">
                                <p:stCondLst>
                                  <p:cond delay="8462"/>
                                </p:stCondLst>
                                <p:childTnLst>
                                  <p:par>
                                    <p:cTn id="69" presetID="42" presetClass="entr" presetSubtype="0" fill="hold" grpId="0" nodeType="afterEffect">
                                      <p:stCondLst>
                                        <p:cond delay="0"/>
                                      </p:stCondLst>
                                      <p:iterate type="wd">
                                        <p:tmPct val="6250"/>
                                      </p:iterate>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anim calcmode="lin" valueType="num">
                                          <p:cBhvr>
                                            <p:cTn id="72" dur="500" fill="hold"/>
                                            <p:tgtEl>
                                              <p:spTgt spid="23"/>
                                            </p:tgtEl>
                                            <p:attrNameLst>
                                              <p:attrName>ppt_x</p:attrName>
                                            </p:attrNameLst>
                                          </p:cBhvr>
                                          <p:tavLst>
                                            <p:tav tm="0">
                                              <p:val>
                                                <p:strVal val="#ppt_x"/>
                                              </p:val>
                                            </p:tav>
                                            <p:tav tm="100000">
                                              <p:val>
                                                <p:strVal val="#ppt_x"/>
                                              </p:val>
                                            </p:tav>
                                          </p:tavLst>
                                        </p:anim>
                                        <p:anim calcmode="lin" valueType="num">
                                          <p:cBhvr>
                                            <p:cTn id="73" dur="500" fill="hold"/>
                                            <p:tgtEl>
                                              <p:spTgt spid="23"/>
                                            </p:tgtEl>
                                            <p:attrNameLst>
                                              <p:attrName>ppt_y</p:attrName>
                                            </p:attrNameLst>
                                          </p:cBhvr>
                                          <p:tavLst>
                                            <p:tav tm="0">
                                              <p:val>
                                                <p:strVal val="#ppt_y+.1"/>
                                              </p:val>
                                            </p:tav>
                                            <p:tav tm="100000">
                                              <p:val>
                                                <p:strVal val="#ppt_y"/>
                                              </p:val>
                                            </p:tav>
                                          </p:tavLst>
                                        </p:anim>
                                      </p:childTnLst>
                                    </p:cTn>
                                  </p:par>
                                </p:childTnLst>
                              </p:cTn>
                            </p:par>
                            <p:par>
                              <p:cTn id="74" fill="hold">
                                <p:stCondLst>
                                  <p:cond delay="10243"/>
                                </p:stCondLst>
                                <p:childTnLst>
                                  <p:par>
                                    <p:cTn id="75" presetID="2" presetClass="entr" presetSubtype="1"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fill="hold"/>
                                            <p:tgtEl>
                                              <p:spTgt spid="24"/>
                                            </p:tgtEl>
                                            <p:attrNameLst>
                                              <p:attrName>ppt_x</p:attrName>
                                            </p:attrNameLst>
                                          </p:cBhvr>
                                          <p:tavLst>
                                            <p:tav tm="0">
                                              <p:val>
                                                <p:strVal val="#ppt_x"/>
                                              </p:val>
                                            </p:tav>
                                            <p:tav tm="100000">
                                              <p:val>
                                                <p:strVal val="#ppt_x"/>
                                              </p:val>
                                            </p:tav>
                                          </p:tavLst>
                                        </p:anim>
                                        <p:anim calcmode="lin" valueType="num">
                                          <p:cBhvr additive="base">
                                            <p:cTn id="78" dur="500" fill="hold"/>
                                            <p:tgtEl>
                                              <p:spTgt spid="24"/>
                                            </p:tgtEl>
                                            <p:attrNameLst>
                                              <p:attrName>ppt_y</p:attrName>
                                            </p:attrNameLst>
                                          </p:cBhvr>
                                          <p:tavLst>
                                            <p:tav tm="0">
                                              <p:val>
                                                <p:strVal val="0-#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ppt_x"/>
                                              </p:val>
                                            </p:tav>
                                            <p:tav tm="100000">
                                              <p:val>
                                                <p:strVal val="#ppt_x"/>
                                              </p:val>
                                            </p:tav>
                                          </p:tavLst>
                                        </p:anim>
                                        <p:anim calcmode="lin" valueType="num">
                                          <p:cBhvr additive="base">
                                            <p:cTn id="82" dur="500" fill="hold"/>
                                            <p:tgtEl>
                                              <p:spTgt spid="25"/>
                                            </p:tgtEl>
                                            <p:attrNameLst>
                                              <p:attrName>ppt_y</p:attrName>
                                            </p:attrNameLst>
                                          </p:cBhvr>
                                          <p:tavLst>
                                            <p:tav tm="0">
                                              <p:val>
                                                <p:strVal val="1+#ppt_h/2"/>
                                              </p:val>
                                            </p:tav>
                                            <p:tav tm="100000">
                                              <p:val>
                                                <p:strVal val="#ppt_y"/>
                                              </p:val>
                                            </p:tav>
                                          </p:tavLst>
                                        </p:anim>
                                      </p:childTnLst>
                                    </p:cTn>
                                  </p:par>
                                </p:childTnLst>
                              </p:cTn>
                            </p:par>
                            <p:par>
                              <p:cTn id="83" fill="hold">
                                <p:stCondLst>
                                  <p:cond delay="10743"/>
                                </p:stCondLst>
                                <p:childTnLst>
                                  <p:par>
                                    <p:cTn id="84" presetID="22" presetClass="entr" presetSubtype="1" fill="hold"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up)">
                                          <p:cBhvr>
                                            <p:cTn id="86" dur="500"/>
                                            <p:tgtEl>
                                              <p:spTgt spid="14"/>
                                            </p:tgtEl>
                                          </p:cBhvr>
                                        </p:animEffect>
                                      </p:childTnLst>
                                    </p:cTn>
                                  </p:par>
                                </p:childTnLst>
                              </p:cTn>
                            </p:par>
                            <p:par>
                              <p:cTn id="87" fill="hold">
                                <p:stCondLst>
                                  <p:cond delay="11243"/>
                                </p:stCondLst>
                                <p:childTnLst>
                                  <p:par>
                                    <p:cTn id="88" presetID="42" presetClass="entr" presetSubtype="0" fill="hold" grpId="0" nodeType="afterEffect">
                                      <p:stCondLst>
                                        <p:cond delay="0"/>
                                      </p:stCondLst>
                                      <p:iterate type="wd">
                                        <p:tmPct val="6250"/>
                                      </p:iterate>
                                      <p:childTnLst>
                                        <p:set>
                                          <p:cBhvr>
                                            <p:cTn id="89" dur="1" fill="hold">
                                              <p:stCondLst>
                                                <p:cond delay="0"/>
                                              </p:stCondLst>
                                            </p:cTn>
                                            <p:tgtEl>
                                              <p:spTgt spid="26"/>
                                            </p:tgtEl>
                                            <p:attrNameLst>
                                              <p:attrName>style.visibility</p:attrName>
                                            </p:attrNameLst>
                                          </p:cBhvr>
                                          <p:to>
                                            <p:strVal val="visible"/>
                                          </p:to>
                                        </p:set>
                                        <p:animEffect transition="in" filter="fade">
                                          <p:cBhvr>
                                            <p:cTn id="90" dur="500"/>
                                            <p:tgtEl>
                                              <p:spTgt spid="26"/>
                                            </p:tgtEl>
                                          </p:cBhvr>
                                        </p:animEffect>
                                        <p:anim calcmode="lin" valueType="num">
                                          <p:cBhvr>
                                            <p:cTn id="91" dur="500" fill="hold"/>
                                            <p:tgtEl>
                                              <p:spTgt spid="26"/>
                                            </p:tgtEl>
                                            <p:attrNameLst>
                                              <p:attrName>ppt_x</p:attrName>
                                            </p:attrNameLst>
                                          </p:cBhvr>
                                          <p:tavLst>
                                            <p:tav tm="0">
                                              <p:val>
                                                <p:strVal val="#ppt_x"/>
                                              </p:val>
                                            </p:tav>
                                            <p:tav tm="100000">
                                              <p:val>
                                                <p:strVal val="#ppt_x"/>
                                              </p:val>
                                            </p:tav>
                                          </p:tavLst>
                                        </p:anim>
                                        <p:anim calcmode="lin" valueType="num">
                                          <p:cBhvr>
                                            <p:cTn id="92"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5" grpId="0" animBg="1"/>
          <p:bldP spid="16" grpId="0"/>
          <p:bldP spid="17" grpId="0"/>
          <p:bldP spid="18" grpId="0" animBg="1"/>
          <p:bldP spid="19" grpId="0"/>
          <p:bldP spid="20" grpId="0"/>
          <p:bldP spid="21" grpId="0" animBg="1"/>
          <p:bldP spid="22" grpId="0"/>
          <p:bldP spid="23" grpId="0"/>
          <p:bldP spid="24" grpId="0" animBg="1"/>
          <p:bldP spid="25" grpId="0"/>
          <p:bldP spid="2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4"/>
          <p:cNvSpPr/>
          <p:nvPr/>
        </p:nvSpPr>
        <p:spPr>
          <a:xfrm rot="2700000">
            <a:off x="3349233" y="3455718"/>
            <a:ext cx="5280587" cy="765203"/>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圆角矩形 4"/>
          <p:cNvSpPr/>
          <p:nvPr/>
        </p:nvSpPr>
        <p:spPr>
          <a:xfrm rot="8100000">
            <a:off x="3349578" y="3455668"/>
            <a:ext cx="5279899" cy="765303"/>
          </a:xfrm>
          <a:custGeom>
            <a:avLst/>
            <a:gdLst/>
            <a:ahLst/>
            <a:cxnLst/>
            <a:rect l="l" t="t" r="r" b="b"/>
            <a:pathLst>
              <a:path w="4968552" h="720080">
                <a:moveTo>
                  <a:pt x="3539923" y="0"/>
                </a:moveTo>
                <a:lnTo>
                  <a:pt x="4608512" y="0"/>
                </a:lnTo>
                <a:cubicBezTo>
                  <a:pt x="4807357" y="0"/>
                  <a:pt x="4968552" y="161195"/>
                  <a:pt x="4968552" y="360040"/>
                </a:cubicBezTo>
                <a:cubicBezTo>
                  <a:pt x="4968552" y="558885"/>
                  <a:pt x="4807357" y="720080"/>
                  <a:pt x="4608512" y="720080"/>
                </a:cubicBezTo>
                <a:lnTo>
                  <a:pt x="3539923" y="720080"/>
                </a:lnTo>
                <a:cubicBezTo>
                  <a:pt x="3579486" y="607368"/>
                  <a:pt x="3600400" y="486147"/>
                  <a:pt x="3600400" y="360040"/>
                </a:cubicBezTo>
                <a:cubicBezTo>
                  <a:pt x="3600400" y="233934"/>
                  <a:pt x="3579486" y="112712"/>
                  <a:pt x="3539923" y="0"/>
                </a:cubicBezTo>
                <a:close/>
                <a:moveTo>
                  <a:pt x="360040" y="0"/>
                </a:moveTo>
                <a:lnTo>
                  <a:pt x="1428630" y="0"/>
                </a:lnTo>
                <a:cubicBezTo>
                  <a:pt x="1389066" y="112712"/>
                  <a:pt x="1368152" y="233934"/>
                  <a:pt x="1368152" y="360040"/>
                </a:cubicBezTo>
                <a:cubicBezTo>
                  <a:pt x="1368152" y="486147"/>
                  <a:pt x="1389066" y="607368"/>
                  <a:pt x="1428630" y="720080"/>
                </a:cubicBezTo>
                <a:lnTo>
                  <a:pt x="360040" y="720080"/>
                </a:lnTo>
                <a:cubicBezTo>
                  <a:pt x="161195" y="720080"/>
                  <a:pt x="0" y="558885"/>
                  <a:pt x="0" y="360040"/>
                </a:cubicBezTo>
                <a:cubicBezTo>
                  <a:pt x="0" y="161195"/>
                  <a:pt x="161195" y="0"/>
                  <a:pt x="360040"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9" name="组合 8"/>
          <p:cNvGrpSpPr/>
          <p:nvPr/>
        </p:nvGrpSpPr>
        <p:grpSpPr>
          <a:xfrm>
            <a:off x="4915318" y="2763971"/>
            <a:ext cx="2148414" cy="2148693"/>
            <a:chOff x="3686373" y="2075063"/>
            <a:chExt cx="1611520" cy="1611520"/>
          </a:xfrm>
        </p:grpSpPr>
        <p:sp>
          <p:nvSpPr>
            <p:cNvPr id="10" name="椭圆 9"/>
            <p:cNvSpPr/>
            <p:nvPr/>
          </p:nvSpPr>
          <p:spPr>
            <a:xfrm rot="2700000">
              <a:off x="3686373" y="2075063"/>
              <a:ext cx="1611520" cy="16115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6"/>
            <p:cNvSpPr>
              <a:spLocks noEditPoints="1"/>
            </p:cNvSpPr>
            <p:nvPr/>
          </p:nvSpPr>
          <p:spPr bwMode="auto">
            <a:xfrm>
              <a:off x="4259311" y="2435302"/>
              <a:ext cx="465644" cy="464505"/>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pPr algn="ctr"/>
              <a:endParaRPr lang="zh-CN" altLang="en-US"/>
            </a:p>
          </p:txBody>
        </p:sp>
        <p:sp>
          <p:nvSpPr>
            <p:cNvPr id="12" name="TextBox 11"/>
            <p:cNvSpPr txBox="1"/>
            <p:nvPr/>
          </p:nvSpPr>
          <p:spPr>
            <a:xfrm>
              <a:off x="4055353" y="3003798"/>
              <a:ext cx="840724" cy="276999"/>
            </a:xfrm>
            <a:prstGeom prst="rect">
              <a:avLst/>
            </a:prstGeom>
            <a:noFill/>
            <a:effectLst>
              <a:outerShdw blurRad="25400" dist="25400" dir="2700000" algn="tl" rotWithShape="0">
                <a:prstClr val="black">
                  <a:alpha val="40000"/>
                </a:prstClr>
              </a:outerShdw>
            </a:effectLst>
          </p:spPr>
          <p:txBody>
            <a:bodyPr wrap="none" rtlCol="0">
              <a:spAutoFit/>
            </a:bodyPr>
            <a:lstStyle/>
            <a:p>
              <a:pPr algn="ctr"/>
              <a:r>
                <a:rPr lang="en-US" altLang="zh-CN" dirty="0">
                  <a:solidFill>
                    <a:schemeClr val="bg1"/>
                  </a:solidFill>
                  <a:latin typeface="Impact" panose="020B0806030902050204" pitchFamily="34" charset="0"/>
                </a:rPr>
                <a:t>KEY WORD</a:t>
              </a:r>
              <a:endParaRPr lang="zh-CN" altLang="en-US" dirty="0">
                <a:solidFill>
                  <a:schemeClr val="bg1"/>
                </a:solidFill>
                <a:latin typeface="Impact" panose="020B0806030902050204" pitchFamily="34" charset="0"/>
              </a:endParaRPr>
            </a:p>
          </p:txBody>
        </p:sp>
      </p:grpSp>
      <p:sp>
        <p:nvSpPr>
          <p:cNvPr id="13" name="TextBox 12"/>
          <p:cNvSpPr txBox="1"/>
          <p:nvPr/>
        </p:nvSpPr>
        <p:spPr>
          <a:xfrm>
            <a:off x="4160108" y="2055850"/>
            <a:ext cx="457793" cy="400097"/>
          </a:xfrm>
          <a:prstGeom prst="rect">
            <a:avLst/>
          </a:prstGeom>
          <a:noFill/>
          <a:effectLst>
            <a:outerShdw blurRad="12700" dist="12700" dir="2700000" algn="tl" rotWithShape="0">
              <a:prstClr val="black">
                <a:alpha val="40000"/>
              </a:prstClr>
            </a:outerShdw>
          </a:effectLst>
        </p:spPr>
        <p:txBody>
          <a:bodyPr wrap="none" lIns="121908" tIns="60954" rIns="121908" bIns="60954" rtlCol="0">
            <a:spAutoFit/>
          </a:bodyPr>
          <a:lstStyle/>
          <a:p>
            <a:r>
              <a:rPr lang="en-US" altLang="zh-CN" dirty="0">
                <a:solidFill>
                  <a:schemeClr val="bg1"/>
                </a:solidFill>
                <a:latin typeface="Impact" panose="020B0806030902050204" pitchFamily="34" charset="0"/>
              </a:rPr>
              <a:t>01</a:t>
            </a:r>
            <a:endParaRPr lang="zh-CN" altLang="en-US" dirty="0">
              <a:solidFill>
                <a:schemeClr val="bg1"/>
              </a:solidFill>
              <a:latin typeface="Impact" panose="020B0806030902050204" pitchFamily="34" charset="0"/>
            </a:endParaRPr>
          </a:p>
        </p:txBody>
      </p:sp>
      <p:sp>
        <p:nvSpPr>
          <p:cNvPr id="14" name="矩形 13"/>
          <p:cNvSpPr/>
          <p:nvPr/>
        </p:nvSpPr>
        <p:spPr>
          <a:xfrm>
            <a:off x="1268600" y="1949629"/>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244544" y="2055850"/>
            <a:ext cx="485045" cy="400097"/>
          </a:xfrm>
          <a:prstGeom prst="rect">
            <a:avLst/>
          </a:prstGeom>
          <a:noFill/>
          <a:effectLst>
            <a:outerShdw blurRad="12700" dist="12700" dir="2700000" algn="tl" rotWithShape="0">
              <a:prstClr val="black">
                <a:alpha val="40000"/>
              </a:prstClr>
            </a:outerShdw>
          </a:effectLst>
        </p:spPr>
        <p:txBody>
          <a:bodyPr wrap="none" lIns="121908" tIns="60954" rIns="121908" bIns="60954" rtlCol="0">
            <a:spAutoFit/>
          </a:bodyPr>
          <a:lstStyle/>
          <a:p>
            <a:r>
              <a:rPr lang="en-US" altLang="zh-CN" dirty="0">
                <a:solidFill>
                  <a:schemeClr val="bg1"/>
                </a:solidFill>
                <a:latin typeface="Impact" panose="020B0806030902050204" pitchFamily="34" charset="0"/>
              </a:rPr>
              <a:t>02</a:t>
            </a:r>
            <a:endParaRPr lang="zh-CN" altLang="en-US" dirty="0">
              <a:solidFill>
                <a:schemeClr val="bg1"/>
              </a:solidFill>
              <a:latin typeface="Impact" panose="020B0806030902050204" pitchFamily="34" charset="0"/>
            </a:endParaRPr>
          </a:p>
        </p:txBody>
      </p:sp>
      <p:sp>
        <p:nvSpPr>
          <p:cNvPr id="16" name="矩形 15"/>
          <p:cNvSpPr/>
          <p:nvPr/>
        </p:nvSpPr>
        <p:spPr>
          <a:xfrm>
            <a:off x="8126792" y="1949629"/>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244544" y="5111452"/>
            <a:ext cx="491457" cy="400097"/>
          </a:xfrm>
          <a:prstGeom prst="rect">
            <a:avLst/>
          </a:prstGeom>
          <a:noFill/>
          <a:effectLst>
            <a:outerShdw blurRad="12700" dist="12700" dir="2700000" algn="tl" rotWithShape="0">
              <a:prstClr val="black">
                <a:alpha val="40000"/>
              </a:prstClr>
            </a:outerShdw>
          </a:effectLst>
        </p:spPr>
        <p:txBody>
          <a:bodyPr wrap="none" lIns="121908" tIns="60954" rIns="121908" bIns="60954" rtlCol="0">
            <a:spAutoFit/>
          </a:bodyPr>
          <a:lstStyle/>
          <a:p>
            <a:r>
              <a:rPr lang="en-US" altLang="zh-CN" dirty="0">
                <a:solidFill>
                  <a:schemeClr val="bg1"/>
                </a:solidFill>
                <a:latin typeface="Impact" panose="020B0806030902050204" pitchFamily="34" charset="0"/>
              </a:rPr>
              <a:t>03</a:t>
            </a:r>
            <a:endParaRPr lang="zh-CN" altLang="en-US" dirty="0">
              <a:solidFill>
                <a:schemeClr val="bg1"/>
              </a:solidFill>
              <a:latin typeface="Impact" panose="020B0806030902050204" pitchFamily="34" charset="0"/>
            </a:endParaRPr>
          </a:p>
        </p:txBody>
      </p:sp>
      <p:sp>
        <p:nvSpPr>
          <p:cNvPr id="18" name="矩形 17"/>
          <p:cNvSpPr/>
          <p:nvPr/>
        </p:nvSpPr>
        <p:spPr>
          <a:xfrm>
            <a:off x="8126792" y="4988341"/>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183788" y="5111452"/>
            <a:ext cx="485045" cy="400097"/>
          </a:xfrm>
          <a:prstGeom prst="rect">
            <a:avLst/>
          </a:prstGeom>
          <a:noFill/>
          <a:effectLst>
            <a:outerShdw blurRad="12700" dist="12700" dir="2700000" algn="tl" rotWithShape="0">
              <a:prstClr val="black">
                <a:alpha val="40000"/>
              </a:prstClr>
            </a:outerShdw>
          </a:effectLst>
        </p:spPr>
        <p:txBody>
          <a:bodyPr wrap="none" lIns="121908" tIns="60954" rIns="121908" bIns="60954" rtlCol="0">
            <a:spAutoFit/>
          </a:bodyPr>
          <a:lstStyle/>
          <a:p>
            <a:r>
              <a:rPr lang="en-US" altLang="zh-CN" dirty="0">
                <a:solidFill>
                  <a:schemeClr val="bg1"/>
                </a:solidFill>
                <a:latin typeface="Impact" panose="020B0806030902050204" pitchFamily="34" charset="0"/>
              </a:rPr>
              <a:t>04</a:t>
            </a:r>
            <a:endParaRPr lang="zh-CN" altLang="en-US" dirty="0">
              <a:solidFill>
                <a:schemeClr val="bg1"/>
              </a:solidFill>
              <a:latin typeface="Impact" panose="020B0806030902050204" pitchFamily="34" charset="0"/>
            </a:endParaRPr>
          </a:p>
        </p:txBody>
      </p:sp>
      <p:sp>
        <p:nvSpPr>
          <p:cNvPr id="20" name="矩形 19"/>
          <p:cNvSpPr/>
          <p:nvPr/>
        </p:nvSpPr>
        <p:spPr>
          <a:xfrm>
            <a:off x="1268600" y="4988341"/>
            <a:ext cx="2687674" cy="738664"/>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随着计算机技术的发展及印刷技术的进步，平面设计在视觉感观领域的表现和应用也越来越丰富。</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 fill="hold"/>
                                            <p:tgtEl>
                                              <p:spTgt spid="9"/>
                                            </p:tgtEl>
                                            <p:attrNameLst>
                                              <p:attrName>ppt_w</p:attrName>
                                            </p:attrNameLst>
                                          </p:cBhvr>
                                          <p:tavLst>
                                            <p:tav tm="0">
                                              <p:val>
                                                <p:fltVal val="0"/>
                                              </p:val>
                                            </p:tav>
                                            <p:tav tm="100000">
                                              <p:val>
                                                <p:strVal val="#ppt_w"/>
                                              </p:val>
                                            </p:tav>
                                          </p:tavLst>
                                        </p:anim>
                                        <p:anim calcmode="lin" valueType="num">
                                          <p:cBhvr>
                                            <p:cTn id="8" dur="200" fill="hold"/>
                                            <p:tgtEl>
                                              <p:spTgt spid="9"/>
                                            </p:tgtEl>
                                            <p:attrNameLst>
                                              <p:attrName>ppt_h</p:attrName>
                                            </p:attrNameLst>
                                          </p:cBhvr>
                                          <p:tavLst>
                                            <p:tav tm="0">
                                              <p:val>
                                                <p:fltVal val="0"/>
                                              </p:val>
                                            </p:tav>
                                            <p:tav tm="100000">
                                              <p:val>
                                                <p:strVal val="#ppt_h"/>
                                              </p:val>
                                            </p:tav>
                                          </p:tavLst>
                                        </p:anim>
                                        <p:animEffect transition="in" filter="fade">
                                          <p:cBhvr>
                                            <p:cTn id="9" dur="200"/>
                                            <p:tgtEl>
                                              <p:spTgt spid="9"/>
                                            </p:tgtEl>
                                          </p:cBhvr>
                                        </p:animEffect>
                                      </p:childTnLst>
                                    </p:cTn>
                                  </p:par>
                                  <p:par>
                                    <p:cTn id="10" presetID="6" presetClass="emph" presetSubtype="0" autoRev="1" fill="hold" nodeType="withEffect">
                                      <p:stCondLst>
                                        <p:cond delay="150"/>
                                      </p:stCondLst>
                                      <p:childTnLst>
                                        <p:animScale>
                                          <p:cBhvr>
                                            <p:cTn id="11" dur="100" fill="hold"/>
                                            <p:tgtEl>
                                              <p:spTgt spid="9"/>
                                            </p:tgtEl>
                                          </p:cBhvr>
                                          <p:by x="130000" y="130000"/>
                                        </p:animScale>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8" presetClass="emph" presetSubtype="0" fill="hold" grpId="1" nodeType="withEffect">
                                      <p:stCondLst>
                                        <p:cond delay="0"/>
                                      </p:stCondLst>
                                      <p:childTnLst>
                                        <p:animRot by="21600000">
                                          <p:cBhvr>
                                            <p:cTn id="20" dur="1600" fill="hold"/>
                                            <p:tgtEl>
                                              <p:spTgt spid="8"/>
                                            </p:tgtEl>
                                            <p:attrNameLst>
                                              <p:attrName>r</p:attrName>
                                            </p:attrNameLst>
                                          </p:cBhvr>
                                        </p:animRot>
                                      </p:childTnLst>
                                    </p:cTn>
                                  </p:par>
                                  <p:par>
                                    <p:cTn id="21" presetID="8" presetClass="emph" presetSubtype="0" fill="hold" grpId="1" nodeType="withEffect">
                                      <p:stCondLst>
                                        <p:cond delay="0"/>
                                      </p:stCondLst>
                                      <p:childTnLst>
                                        <p:animRot by="21600000">
                                          <p:cBhvr>
                                            <p:cTn id="22" dur="1600" fill="hold"/>
                                            <p:tgtEl>
                                              <p:spTgt spid="6"/>
                                            </p:tgtEl>
                                            <p:attrNameLst>
                                              <p:attrName>r</p:attrName>
                                            </p:attrNameLst>
                                          </p:cBhvr>
                                        </p:animRo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par>
                              <p:cTn id="29" fill="hold">
                                <p:stCondLst>
                                  <p:cond delay="1500"/>
                                </p:stCondLst>
                                <p:childTnLst>
                                  <p:par>
                                    <p:cTn id="30" presetID="2" presetClass="entr" presetSubtype="8" fill="hold" grpId="0" nodeType="afterEffect" p14:presetBounceEnd="56000">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14:bounceEnd="56000">
                                          <p:cBhvr additive="base">
                                            <p:cTn id="32" dur="300" fill="hold"/>
                                            <p:tgtEl>
                                              <p:spTgt spid="14"/>
                                            </p:tgtEl>
                                            <p:attrNameLst>
                                              <p:attrName>ppt_x</p:attrName>
                                            </p:attrNameLst>
                                          </p:cBhvr>
                                          <p:tavLst>
                                            <p:tav tm="0">
                                              <p:val>
                                                <p:strVal val="0-#ppt_w/2"/>
                                              </p:val>
                                            </p:tav>
                                            <p:tav tm="100000">
                                              <p:val>
                                                <p:strVal val="#ppt_x"/>
                                              </p:val>
                                            </p:tav>
                                          </p:tavLst>
                                        </p:anim>
                                        <p:anim calcmode="lin" valueType="num" p14:bounceEnd="56000">
                                          <p:cBhvr additive="base">
                                            <p:cTn id="33" dur="3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2500"/>
                                </p:stCondLst>
                                <p:childTnLst>
                                  <p:par>
                                    <p:cTn id="41" presetID="2" presetClass="entr" presetSubtype="2" fill="hold" grpId="0" nodeType="afterEffect" p14:presetBounceEnd="56000">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14:bounceEnd="56000">
                                          <p:cBhvr additive="base">
                                            <p:cTn id="43" dur="300" fill="hold"/>
                                            <p:tgtEl>
                                              <p:spTgt spid="16"/>
                                            </p:tgtEl>
                                            <p:attrNameLst>
                                              <p:attrName>ppt_x</p:attrName>
                                            </p:attrNameLst>
                                          </p:cBhvr>
                                          <p:tavLst>
                                            <p:tav tm="0">
                                              <p:val>
                                                <p:strVal val="1+#ppt_w/2"/>
                                              </p:val>
                                            </p:tav>
                                            <p:tav tm="100000">
                                              <p:val>
                                                <p:strVal val="#ppt_x"/>
                                              </p:val>
                                            </p:tav>
                                          </p:tavLst>
                                        </p:anim>
                                        <p:anim calcmode="lin" valueType="num" p14:bounceEnd="56000">
                                          <p:cBhvr additive="base">
                                            <p:cTn id="44" dur="3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par>
                              <p:cTn id="51" fill="hold">
                                <p:stCondLst>
                                  <p:cond delay="3500"/>
                                </p:stCondLst>
                                <p:childTnLst>
                                  <p:par>
                                    <p:cTn id="52" presetID="2" presetClass="entr" presetSubtype="2" fill="hold" grpId="0" nodeType="afterEffect" p14:presetBounceEnd="56000">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14:bounceEnd="56000">
                                          <p:cBhvr additive="base">
                                            <p:cTn id="54" dur="300" fill="hold"/>
                                            <p:tgtEl>
                                              <p:spTgt spid="18"/>
                                            </p:tgtEl>
                                            <p:attrNameLst>
                                              <p:attrName>ppt_x</p:attrName>
                                            </p:attrNameLst>
                                          </p:cBhvr>
                                          <p:tavLst>
                                            <p:tav tm="0">
                                              <p:val>
                                                <p:strVal val="1+#ppt_w/2"/>
                                              </p:val>
                                            </p:tav>
                                            <p:tav tm="100000">
                                              <p:val>
                                                <p:strVal val="#ppt_x"/>
                                              </p:val>
                                            </p:tav>
                                          </p:tavLst>
                                        </p:anim>
                                        <p:anim calcmode="lin" valueType="num" p14:bounceEnd="56000">
                                          <p:cBhvr additive="base">
                                            <p:cTn id="55" dur="300" fill="hold"/>
                                            <p:tgtEl>
                                              <p:spTgt spid="18"/>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par>
                              <p:cTn id="62" fill="hold">
                                <p:stCondLst>
                                  <p:cond delay="4500"/>
                                </p:stCondLst>
                                <p:childTnLst>
                                  <p:par>
                                    <p:cTn id="63" presetID="2" presetClass="entr" presetSubtype="8" fill="hold" grpId="0" nodeType="afterEffect" p14:presetBounceEnd="56000">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14:bounceEnd="56000">
                                          <p:cBhvr additive="base">
                                            <p:cTn id="65" dur="300" fill="hold"/>
                                            <p:tgtEl>
                                              <p:spTgt spid="20"/>
                                            </p:tgtEl>
                                            <p:attrNameLst>
                                              <p:attrName>ppt_x</p:attrName>
                                            </p:attrNameLst>
                                          </p:cBhvr>
                                          <p:tavLst>
                                            <p:tav tm="0">
                                              <p:val>
                                                <p:strVal val="0-#ppt_w/2"/>
                                              </p:val>
                                            </p:tav>
                                            <p:tav tm="100000">
                                              <p:val>
                                                <p:strVal val="#ppt_x"/>
                                              </p:val>
                                            </p:tav>
                                          </p:tavLst>
                                        </p:anim>
                                        <p:anim calcmode="lin" valueType="num" p14:bounceEnd="56000">
                                          <p:cBhvr additive="base">
                                            <p:cTn id="66" dur="3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13" grpId="0"/>
          <p:bldP spid="14" grpId="0"/>
          <p:bldP spid="15" grpId="0"/>
          <p:bldP spid="16" grpId="0"/>
          <p:bldP spid="17" grpId="0"/>
          <p:bldP spid="18"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 fill="hold"/>
                                            <p:tgtEl>
                                              <p:spTgt spid="9"/>
                                            </p:tgtEl>
                                            <p:attrNameLst>
                                              <p:attrName>ppt_w</p:attrName>
                                            </p:attrNameLst>
                                          </p:cBhvr>
                                          <p:tavLst>
                                            <p:tav tm="0">
                                              <p:val>
                                                <p:fltVal val="0"/>
                                              </p:val>
                                            </p:tav>
                                            <p:tav tm="100000">
                                              <p:val>
                                                <p:strVal val="#ppt_w"/>
                                              </p:val>
                                            </p:tav>
                                          </p:tavLst>
                                        </p:anim>
                                        <p:anim calcmode="lin" valueType="num">
                                          <p:cBhvr>
                                            <p:cTn id="8" dur="200" fill="hold"/>
                                            <p:tgtEl>
                                              <p:spTgt spid="9"/>
                                            </p:tgtEl>
                                            <p:attrNameLst>
                                              <p:attrName>ppt_h</p:attrName>
                                            </p:attrNameLst>
                                          </p:cBhvr>
                                          <p:tavLst>
                                            <p:tav tm="0">
                                              <p:val>
                                                <p:fltVal val="0"/>
                                              </p:val>
                                            </p:tav>
                                            <p:tav tm="100000">
                                              <p:val>
                                                <p:strVal val="#ppt_h"/>
                                              </p:val>
                                            </p:tav>
                                          </p:tavLst>
                                        </p:anim>
                                        <p:animEffect transition="in" filter="fade">
                                          <p:cBhvr>
                                            <p:cTn id="9" dur="200"/>
                                            <p:tgtEl>
                                              <p:spTgt spid="9"/>
                                            </p:tgtEl>
                                          </p:cBhvr>
                                        </p:animEffect>
                                      </p:childTnLst>
                                    </p:cTn>
                                  </p:par>
                                  <p:par>
                                    <p:cTn id="10" presetID="6" presetClass="emph" presetSubtype="0" autoRev="1" fill="hold" nodeType="withEffect">
                                      <p:stCondLst>
                                        <p:cond delay="150"/>
                                      </p:stCondLst>
                                      <p:childTnLst>
                                        <p:animScale>
                                          <p:cBhvr>
                                            <p:cTn id="11" dur="100" fill="hold"/>
                                            <p:tgtEl>
                                              <p:spTgt spid="9"/>
                                            </p:tgtEl>
                                          </p:cBhvr>
                                          <p:by x="130000" y="130000"/>
                                        </p:animScale>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8" presetClass="emph" presetSubtype="0" fill="hold" grpId="1" nodeType="withEffect">
                                      <p:stCondLst>
                                        <p:cond delay="0"/>
                                      </p:stCondLst>
                                      <p:childTnLst>
                                        <p:animRot by="21600000">
                                          <p:cBhvr>
                                            <p:cTn id="20" dur="1600" fill="hold"/>
                                            <p:tgtEl>
                                              <p:spTgt spid="8"/>
                                            </p:tgtEl>
                                            <p:attrNameLst>
                                              <p:attrName>r</p:attrName>
                                            </p:attrNameLst>
                                          </p:cBhvr>
                                        </p:animRot>
                                      </p:childTnLst>
                                    </p:cTn>
                                  </p:par>
                                  <p:par>
                                    <p:cTn id="21" presetID="8" presetClass="emph" presetSubtype="0" fill="hold" grpId="1" nodeType="withEffect">
                                      <p:stCondLst>
                                        <p:cond delay="0"/>
                                      </p:stCondLst>
                                      <p:childTnLst>
                                        <p:animRot by="21600000">
                                          <p:cBhvr>
                                            <p:cTn id="22" dur="1600" fill="hold"/>
                                            <p:tgtEl>
                                              <p:spTgt spid="6"/>
                                            </p:tgtEl>
                                            <p:attrNameLst>
                                              <p:attrName>r</p:attrName>
                                            </p:attrNameLst>
                                          </p:cBhvr>
                                        </p:animRo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300" fill="hold"/>
                                            <p:tgtEl>
                                              <p:spTgt spid="14"/>
                                            </p:tgtEl>
                                            <p:attrNameLst>
                                              <p:attrName>ppt_x</p:attrName>
                                            </p:attrNameLst>
                                          </p:cBhvr>
                                          <p:tavLst>
                                            <p:tav tm="0">
                                              <p:val>
                                                <p:strVal val="0-#ppt_w/2"/>
                                              </p:val>
                                            </p:tav>
                                            <p:tav tm="100000">
                                              <p:val>
                                                <p:strVal val="#ppt_x"/>
                                              </p:val>
                                            </p:tav>
                                          </p:tavLst>
                                        </p:anim>
                                        <p:anim calcmode="lin" valueType="num">
                                          <p:cBhvr additive="base">
                                            <p:cTn id="33" dur="3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2500"/>
                                </p:stCondLst>
                                <p:childTnLst>
                                  <p:par>
                                    <p:cTn id="41" presetID="2" presetClass="entr" presetSubtype="2"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300" fill="hold"/>
                                            <p:tgtEl>
                                              <p:spTgt spid="16"/>
                                            </p:tgtEl>
                                            <p:attrNameLst>
                                              <p:attrName>ppt_x</p:attrName>
                                            </p:attrNameLst>
                                          </p:cBhvr>
                                          <p:tavLst>
                                            <p:tav tm="0">
                                              <p:val>
                                                <p:strVal val="1+#ppt_w/2"/>
                                              </p:val>
                                            </p:tav>
                                            <p:tav tm="100000">
                                              <p:val>
                                                <p:strVal val="#ppt_x"/>
                                              </p:val>
                                            </p:tav>
                                          </p:tavLst>
                                        </p:anim>
                                        <p:anim calcmode="lin" valueType="num">
                                          <p:cBhvr additive="base">
                                            <p:cTn id="44" dur="300" fill="hold"/>
                                            <p:tgtEl>
                                              <p:spTgt spid="16"/>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par>
                              <p:cTn id="51" fill="hold">
                                <p:stCondLst>
                                  <p:cond delay="3500"/>
                                </p:stCondLst>
                                <p:childTnLst>
                                  <p:par>
                                    <p:cTn id="52" presetID="2" presetClass="entr" presetSubtype="2"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fill="hold"/>
                                            <p:tgtEl>
                                              <p:spTgt spid="18"/>
                                            </p:tgtEl>
                                            <p:attrNameLst>
                                              <p:attrName>ppt_x</p:attrName>
                                            </p:attrNameLst>
                                          </p:cBhvr>
                                          <p:tavLst>
                                            <p:tav tm="0">
                                              <p:val>
                                                <p:strVal val="1+#ppt_w/2"/>
                                              </p:val>
                                            </p:tav>
                                            <p:tav tm="100000">
                                              <p:val>
                                                <p:strVal val="#ppt_x"/>
                                              </p:val>
                                            </p:tav>
                                          </p:tavLst>
                                        </p:anim>
                                        <p:anim calcmode="lin" valueType="num">
                                          <p:cBhvr additive="base">
                                            <p:cTn id="55" dur="300" fill="hold"/>
                                            <p:tgtEl>
                                              <p:spTgt spid="18"/>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childTnLst>
                              </p:cTn>
                            </p:par>
                            <p:par>
                              <p:cTn id="62" fill="hold">
                                <p:stCondLst>
                                  <p:cond delay="4500"/>
                                </p:stCondLst>
                                <p:childTnLst>
                                  <p:par>
                                    <p:cTn id="63" presetID="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300" fill="hold"/>
                                            <p:tgtEl>
                                              <p:spTgt spid="20"/>
                                            </p:tgtEl>
                                            <p:attrNameLst>
                                              <p:attrName>ppt_x</p:attrName>
                                            </p:attrNameLst>
                                          </p:cBhvr>
                                          <p:tavLst>
                                            <p:tav tm="0">
                                              <p:val>
                                                <p:strVal val="0-#ppt_w/2"/>
                                              </p:val>
                                            </p:tav>
                                            <p:tav tm="100000">
                                              <p:val>
                                                <p:strVal val="#ppt_x"/>
                                              </p:val>
                                            </p:tav>
                                          </p:tavLst>
                                        </p:anim>
                                        <p:anim calcmode="lin" valueType="num">
                                          <p:cBhvr additive="base">
                                            <p:cTn id="66" dur="3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13" grpId="0"/>
          <p:bldP spid="14" grpId="0"/>
          <p:bldP spid="15" grpId="0"/>
          <p:bldP spid="16" grpId="0"/>
          <p:bldP spid="17" grpId="0"/>
          <p:bldP spid="18" grpId="0"/>
          <p:bldP spid="19" grpId="0"/>
          <p:bldP spid="20"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478264" y="0"/>
            <a:ext cx="3251798" cy="3676206"/>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chemeClr val="bg2">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任意多边形 3"/>
          <p:cNvSpPr/>
          <p:nvPr/>
        </p:nvSpPr>
        <p:spPr>
          <a:xfrm>
            <a:off x="6170372" y="2204353"/>
            <a:ext cx="4391471" cy="4679437"/>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sp>
        <p:nvSpPr>
          <p:cNvPr id="5" name="文本框 18"/>
          <p:cNvSpPr txBox="1"/>
          <p:nvPr/>
        </p:nvSpPr>
        <p:spPr>
          <a:xfrm>
            <a:off x="2114579" y="1579074"/>
            <a:ext cx="1968044" cy="769263"/>
          </a:xfrm>
          <a:prstGeom prst="rect">
            <a:avLst/>
          </a:prstGeom>
          <a:noFill/>
        </p:spPr>
        <p:txBody>
          <a:bodyPr wrap="square" rtlCol="0">
            <a:spAutoFit/>
          </a:bodyPr>
          <a:lstStyle/>
          <a:p>
            <a:pPr algn="ctr"/>
            <a:r>
              <a:rPr lang="zh-CN" altLang="en-US" sz="4400" dirty="0" smtClean="0">
                <a:solidFill>
                  <a:schemeClr val="bg1"/>
                </a:solidFill>
                <a:latin typeface="微软雅黑" panose="020B0503020204020204" pitchFamily="34" charset="-122"/>
                <a:ea typeface="微软雅黑" panose="020B0503020204020204" pitchFamily="34" charset="-122"/>
              </a:rPr>
              <a:t>第四章</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6" name="弧形 5"/>
          <p:cNvSpPr/>
          <p:nvPr/>
        </p:nvSpPr>
        <p:spPr>
          <a:xfrm rot="8155962">
            <a:off x="1964824" y="722586"/>
            <a:ext cx="2231731" cy="2231731"/>
          </a:xfrm>
          <a:prstGeom prst="arc">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任意多边形 6"/>
          <p:cNvSpPr/>
          <p:nvPr/>
        </p:nvSpPr>
        <p:spPr>
          <a:xfrm>
            <a:off x="6455957" y="2503488"/>
            <a:ext cx="3815541" cy="4597070"/>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no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sp>
        <p:nvSpPr>
          <p:cNvPr id="8" name="标题 4"/>
          <p:cNvSpPr txBox="1"/>
          <p:nvPr/>
        </p:nvSpPr>
        <p:spPr>
          <a:xfrm>
            <a:off x="6959896" y="3722331"/>
            <a:ext cx="2879653" cy="473374"/>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添加标题文字</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7179354" y="4652639"/>
            <a:ext cx="1436343" cy="215394"/>
            <a:chOff x="4369395" y="3284984"/>
            <a:chExt cx="1436675" cy="215444"/>
          </a:xfrm>
        </p:grpSpPr>
        <p:sp>
          <p:nvSpPr>
            <p:cNvPr id="1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369395" y="3316401"/>
              <a:ext cx="168551" cy="168551"/>
              <a:chOff x="5005199" y="3717032"/>
              <a:chExt cx="168551" cy="168551"/>
            </a:xfrm>
          </p:grpSpPr>
          <p:sp>
            <p:nvSpPr>
              <p:cNvPr id="12" name="椭圆 11"/>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等腰三角形 1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4" name="组合 13"/>
          <p:cNvGrpSpPr/>
          <p:nvPr/>
        </p:nvGrpSpPr>
        <p:grpSpPr>
          <a:xfrm>
            <a:off x="8619181" y="4652639"/>
            <a:ext cx="1436343" cy="215394"/>
            <a:chOff x="4369395" y="3284984"/>
            <a:chExt cx="1436675" cy="215444"/>
          </a:xfrm>
        </p:grpSpPr>
        <p:sp>
          <p:nvSpPr>
            <p:cNvPr id="1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369395" y="3316401"/>
              <a:ext cx="168551" cy="168551"/>
              <a:chOff x="5005199" y="3717032"/>
              <a:chExt cx="168551" cy="168551"/>
            </a:xfrm>
          </p:grpSpPr>
          <p:sp>
            <p:nvSpPr>
              <p:cNvPr id="17" name="椭圆 16"/>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等腰三角形 1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9" name="组合 18"/>
          <p:cNvGrpSpPr/>
          <p:nvPr/>
        </p:nvGrpSpPr>
        <p:grpSpPr>
          <a:xfrm>
            <a:off x="7179354" y="4941184"/>
            <a:ext cx="1436343" cy="215394"/>
            <a:chOff x="4369395" y="3284984"/>
            <a:chExt cx="1436675" cy="215444"/>
          </a:xfrm>
        </p:grpSpPr>
        <p:sp>
          <p:nvSpPr>
            <p:cNvPr id="2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4369395" y="3316401"/>
              <a:ext cx="168551" cy="168551"/>
              <a:chOff x="5005199" y="3717032"/>
              <a:chExt cx="168551" cy="168551"/>
            </a:xfrm>
          </p:grpSpPr>
          <p:sp>
            <p:nvSpPr>
              <p:cNvPr id="22" name="椭圆 21"/>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3" name="等腰三角形 2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4" name="组合 23"/>
          <p:cNvGrpSpPr/>
          <p:nvPr/>
        </p:nvGrpSpPr>
        <p:grpSpPr>
          <a:xfrm>
            <a:off x="8619181" y="4941184"/>
            <a:ext cx="1436343" cy="215394"/>
            <a:chOff x="4369395" y="3284984"/>
            <a:chExt cx="1436675" cy="215444"/>
          </a:xfrm>
        </p:grpSpPr>
        <p:sp>
          <p:nvSpPr>
            <p:cNvPr id="2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369395" y="3316401"/>
              <a:ext cx="168551" cy="168551"/>
              <a:chOff x="5005199" y="3717032"/>
              <a:chExt cx="168551" cy="168551"/>
            </a:xfrm>
          </p:grpSpPr>
          <p:sp>
            <p:nvSpPr>
              <p:cNvPr id="27" name="椭圆 26"/>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8" name="等腰三角形 2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9" name="组合 28"/>
          <p:cNvGrpSpPr/>
          <p:nvPr/>
        </p:nvGrpSpPr>
        <p:grpSpPr>
          <a:xfrm>
            <a:off x="7179354" y="5228570"/>
            <a:ext cx="1436343" cy="215394"/>
            <a:chOff x="4369395" y="3284984"/>
            <a:chExt cx="1436675" cy="215444"/>
          </a:xfrm>
        </p:grpSpPr>
        <p:sp>
          <p:nvSpPr>
            <p:cNvPr id="3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369395" y="3316401"/>
              <a:ext cx="168551" cy="168551"/>
              <a:chOff x="5005199" y="3717032"/>
              <a:chExt cx="168551" cy="168551"/>
            </a:xfrm>
          </p:grpSpPr>
          <p:sp>
            <p:nvSpPr>
              <p:cNvPr id="32" name="椭圆 31"/>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等腰三角形 3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4" name="组合 33"/>
          <p:cNvGrpSpPr/>
          <p:nvPr/>
        </p:nvGrpSpPr>
        <p:grpSpPr>
          <a:xfrm>
            <a:off x="8619181" y="5228570"/>
            <a:ext cx="1436343" cy="215394"/>
            <a:chOff x="4369395" y="3284984"/>
            <a:chExt cx="1436675" cy="215444"/>
          </a:xfrm>
        </p:grpSpPr>
        <p:sp>
          <p:nvSpPr>
            <p:cNvPr id="3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369395" y="3316401"/>
              <a:ext cx="168551" cy="168551"/>
              <a:chOff x="5005199" y="3717032"/>
              <a:chExt cx="168551" cy="168551"/>
            </a:xfrm>
          </p:grpSpPr>
          <p:sp>
            <p:nvSpPr>
              <p:cNvPr id="37" name="椭圆 36"/>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8" name="等腰三角形 3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cxnSp>
        <p:nvCxnSpPr>
          <p:cNvPr id="39" name="直接连接符 38"/>
          <p:cNvCxnSpPr/>
          <p:nvPr/>
        </p:nvCxnSpPr>
        <p:spPr>
          <a:xfrm>
            <a:off x="7175870" y="4364094"/>
            <a:ext cx="2471984" cy="0"/>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53" presetClass="entr" presetSubtype="16"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5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nodeType="withEffect">
                                  <p:stCondLst>
                                    <p:cond delay="5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50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nodeType="withEffect">
                                  <p:stCondLst>
                                    <p:cond delay="5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nodeType="withEffect">
                                  <p:stCondLst>
                                    <p:cond delay="50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par>
                                <p:cTn id="60" presetID="53" presetClass="entr" presetSubtype="16" fill="hold" nodeType="withEffect">
                                  <p:stCondLst>
                                    <p:cond delay="50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par>
                          <p:cTn id="65" fill="hold">
                            <p:stCondLst>
                              <p:cond delay="1500"/>
                            </p:stCondLst>
                            <p:childTnLst>
                              <p:par>
                                <p:cTn id="66" presetID="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ppt_x"/>
                                          </p:val>
                                        </p:tav>
                                        <p:tav tm="100000">
                                          <p:val>
                                            <p:strVal val="#ppt_x"/>
                                          </p:val>
                                        </p:tav>
                                      </p:tavLst>
                                    </p:anim>
                                    <p:anim calcmode="lin" valueType="num">
                                      <p:cBhvr additive="base">
                                        <p:cTn id="6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4480992" y="2375842"/>
            <a:ext cx="2929085" cy="3334040"/>
            <a:chOff x="3360585" y="1637866"/>
            <a:chExt cx="2197100" cy="2500530"/>
          </a:xfrm>
        </p:grpSpPr>
        <p:sp>
          <p:nvSpPr>
            <p:cNvPr id="50" name="Freeform 6"/>
            <p:cNvSpPr/>
            <p:nvPr/>
          </p:nvSpPr>
          <p:spPr bwMode="auto">
            <a:xfrm>
              <a:off x="4459135" y="3208172"/>
              <a:ext cx="1035427" cy="930224"/>
            </a:xfrm>
            <a:custGeom>
              <a:avLst/>
              <a:gdLst>
                <a:gd name="T0" fmla="*/ 0 w 881"/>
                <a:gd name="T1" fmla="*/ 198 h 792"/>
                <a:gd name="T2" fmla="*/ 0 w 881"/>
                <a:gd name="T3" fmla="*/ 792 h 792"/>
                <a:gd name="T4" fmla="*/ 881 w 881"/>
                <a:gd name="T5" fmla="*/ 283 h 792"/>
                <a:gd name="T6" fmla="*/ 390 w 881"/>
                <a:gd name="T7" fmla="*/ 0 h 792"/>
                <a:gd name="T8" fmla="*/ 0 w 881"/>
                <a:gd name="T9" fmla="*/ 198 h 792"/>
              </a:gdLst>
              <a:ahLst/>
              <a:cxnLst>
                <a:cxn ang="0">
                  <a:pos x="T0" y="T1"/>
                </a:cxn>
                <a:cxn ang="0">
                  <a:pos x="T2" y="T3"/>
                </a:cxn>
                <a:cxn ang="0">
                  <a:pos x="T4" y="T5"/>
                </a:cxn>
                <a:cxn ang="0">
                  <a:pos x="T6" y="T7"/>
                </a:cxn>
                <a:cxn ang="0">
                  <a:pos x="T8" y="T9"/>
                </a:cxn>
              </a:cxnLst>
              <a:rect l="0" t="0" r="r" b="b"/>
              <a:pathLst>
                <a:path w="881" h="792">
                  <a:moveTo>
                    <a:pt x="0" y="198"/>
                  </a:moveTo>
                  <a:cubicBezTo>
                    <a:pt x="0" y="792"/>
                    <a:pt x="0" y="792"/>
                    <a:pt x="0" y="792"/>
                  </a:cubicBezTo>
                  <a:cubicBezTo>
                    <a:pt x="881" y="283"/>
                    <a:pt x="881" y="283"/>
                    <a:pt x="881" y="283"/>
                  </a:cubicBezTo>
                  <a:cubicBezTo>
                    <a:pt x="390" y="0"/>
                    <a:pt x="390" y="0"/>
                    <a:pt x="390" y="0"/>
                  </a:cubicBezTo>
                  <a:cubicBezTo>
                    <a:pt x="302" y="120"/>
                    <a:pt x="160" y="198"/>
                    <a:pt x="0" y="198"/>
                  </a:cubicBezTo>
                  <a:close/>
                </a:path>
              </a:pathLst>
            </a:custGeom>
            <a:solidFill>
              <a:schemeClr val="accent5"/>
            </a:solidFill>
            <a:ln>
              <a:noFill/>
            </a:ln>
          </p:spPr>
          <p:txBody>
            <a:bodyPr vert="horz" wrap="square" lIns="91440" tIns="45720" rIns="91440" bIns="45720" numCol="1" anchor="t" anchorCtr="0" compatLnSpc="1"/>
            <a:lstStyle/>
            <a:p>
              <a:pPr defTabSz="1218565">
                <a:defRPr/>
              </a:pPr>
              <a:endParaRPr lang="zh-CN" altLang="en-US" sz="2400" kern="0">
                <a:solidFill>
                  <a:schemeClr val="tx1">
                    <a:lumMod val="50000"/>
                    <a:lumOff val="50000"/>
                  </a:schemeClr>
                </a:solidFill>
              </a:endParaRPr>
            </a:p>
          </p:txBody>
        </p:sp>
        <p:sp>
          <p:nvSpPr>
            <p:cNvPr id="51" name="Freeform 7"/>
            <p:cNvSpPr/>
            <p:nvPr/>
          </p:nvSpPr>
          <p:spPr bwMode="auto">
            <a:xfrm>
              <a:off x="3423707" y="3208172"/>
              <a:ext cx="1035427" cy="930224"/>
            </a:xfrm>
            <a:custGeom>
              <a:avLst/>
              <a:gdLst>
                <a:gd name="T0" fmla="*/ 881 w 881"/>
                <a:gd name="T1" fmla="*/ 198 h 792"/>
                <a:gd name="T2" fmla="*/ 490 w 881"/>
                <a:gd name="T3" fmla="*/ 0 h 792"/>
                <a:gd name="T4" fmla="*/ 0 w 881"/>
                <a:gd name="T5" fmla="*/ 283 h 792"/>
                <a:gd name="T6" fmla="*/ 881 w 881"/>
                <a:gd name="T7" fmla="*/ 792 h 792"/>
                <a:gd name="T8" fmla="*/ 881 w 881"/>
                <a:gd name="T9" fmla="*/ 792 h 792"/>
                <a:gd name="T10" fmla="*/ 881 w 881"/>
                <a:gd name="T11" fmla="*/ 198 h 792"/>
              </a:gdLst>
              <a:ahLst/>
              <a:cxnLst>
                <a:cxn ang="0">
                  <a:pos x="T0" y="T1"/>
                </a:cxn>
                <a:cxn ang="0">
                  <a:pos x="T2" y="T3"/>
                </a:cxn>
                <a:cxn ang="0">
                  <a:pos x="T4" y="T5"/>
                </a:cxn>
                <a:cxn ang="0">
                  <a:pos x="T6" y="T7"/>
                </a:cxn>
                <a:cxn ang="0">
                  <a:pos x="T8" y="T9"/>
                </a:cxn>
                <a:cxn ang="0">
                  <a:pos x="T10" y="T11"/>
                </a:cxn>
              </a:cxnLst>
              <a:rect l="0" t="0" r="r" b="b"/>
              <a:pathLst>
                <a:path w="881" h="792">
                  <a:moveTo>
                    <a:pt x="881" y="198"/>
                  </a:moveTo>
                  <a:cubicBezTo>
                    <a:pt x="721" y="198"/>
                    <a:pt x="579" y="120"/>
                    <a:pt x="490" y="0"/>
                  </a:cubicBezTo>
                  <a:cubicBezTo>
                    <a:pt x="0" y="283"/>
                    <a:pt x="0" y="283"/>
                    <a:pt x="0" y="283"/>
                  </a:cubicBezTo>
                  <a:cubicBezTo>
                    <a:pt x="881" y="792"/>
                    <a:pt x="881" y="792"/>
                    <a:pt x="881" y="792"/>
                  </a:cubicBezTo>
                  <a:cubicBezTo>
                    <a:pt x="881" y="792"/>
                    <a:pt x="881" y="792"/>
                    <a:pt x="881" y="792"/>
                  </a:cubicBezTo>
                  <a:cubicBezTo>
                    <a:pt x="881" y="198"/>
                    <a:pt x="881" y="198"/>
                    <a:pt x="881" y="198"/>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zh-CN" altLang="en-US" sz="2400" kern="0">
                <a:solidFill>
                  <a:schemeClr val="tx1">
                    <a:lumMod val="50000"/>
                    <a:lumOff val="50000"/>
                  </a:schemeClr>
                </a:solidFill>
              </a:endParaRPr>
            </a:p>
          </p:txBody>
        </p:sp>
        <p:sp>
          <p:nvSpPr>
            <p:cNvPr id="52" name="Freeform 8"/>
            <p:cNvSpPr/>
            <p:nvPr/>
          </p:nvSpPr>
          <p:spPr bwMode="auto">
            <a:xfrm>
              <a:off x="3360585" y="1637866"/>
              <a:ext cx="1034320" cy="946835"/>
            </a:xfrm>
            <a:custGeom>
              <a:avLst/>
              <a:gdLst>
                <a:gd name="T0" fmla="*/ 880 w 880"/>
                <a:gd name="T1" fmla="*/ 566 h 806"/>
                <a:gd name="T2" fmla="*/ 880 w 880"/>
                <a:gd name="T3" fmla="*/ 0 h 806"/>
                <a:gd name="T4" fmla="*/ 0 w 880"/>
                <a:gd name="T5" fmla="*/ 508 h 806"/>
                <a:gd name="T6" fmla="*/ 0 w 880"/>
                <a:gd name="T7" fmla="*/ 508 h 806"/>
                <a:gd name="T8" fmla="*/ 515 w 880"/>
                <a:gd name="T9" fmla="*/ 806 h 806"/>
                <a:gd name="T10" fmla="*/ 880 w 880"/>
                <a:gd name="T11" fmla="*/ 566 h 806"/>
              </a:gdLst>
              <a:ahLst/>
              <a:cxnLst>
                <a:cxn ang="0">
                  <a:pos x="T0" y="T1"/>
                </a:cxn>
                <a:cxn ang="0">
                  <a:pos x="T2" y="T3"/>
                </a:cxn>
                <a:cxn ang="0">
                  <a:pos x="T4" y="T5"/>
                </a:cxn>
                <a:cxn ang="0">
                  <a:pos x="T6" y="T7"/>
                </a:cxn>
                <a:cxn ang="0">
                  <a:pos x="T8" y="T9"/>
                </a:cxn>
                <a:cxn ang="0">
                  <a:pos x="T10" y="T11"/>
                </a:cxn>
              </a:cxnLst>
              <a:rect l="0" t="0" r="r" b="b"/>
              <a:pathLst>
                <a:path w="880" h="806">
                  <a:moveTo>
                    <a:pt x="880" y="566"/>
                  </a:moveTo>
                  <a:cubicBezTo>
                    <a:pt x="880" y="0"/>
                    <a:pt x="880" y="0"/>
                    <a:pt x="880" y="0"/>
                  </a:cubicBezTo>
                  <a:cubicBezTo>
                    <a:pt x="0" y="508"/>
                    <a:pt x="0" y="508"/>
                    <a:pt x="0" y="508"/>
                  </a:cubicBezTo>
                  <a:cubicBezTo>
                    <a:pt x="0" y="508"/>
                    <a:pt x="0" y="508"/>
                    <a:pt x="0" y="508"/>
                  </a:cubicBezTo>
                  <a:cubicBezTo>
                    <a:pt x="515" y="806"/>
                    <a:pt x="515" y="806"/>
                    <a:pt x="515" y="806"/>
                  </a:cubicBezTo>
                  <a:cubicBezTo>
                    <a:pt x="590" y="675"/>
                    <a:pt x="724" y="583"/>
                    <a:pt x="880" y="566"/>
                  </a:cubicBezTo>
                  <a:close/>
                </a:path>
              </a:pathLst>
            </a:custGeom>
            <a:solidFill>
              <a:schemeClr val="accent5"/>
            </a:solidFill>
            <a:ln>
              <a:noFill/>
            </a:ln>
          </p:spPr>
          <p:txBody>
            <a:bodyPr vert="horz" wrap="square" lIns="91440" tIns="45720" rIns="91440" bIns="45720" numCol="1" anchor="t" anchorCtr="0" compatLnSpc="1"/>
            <a:lstStyle/>
            <a:p>
              <a:pPr defTabSz="1218565">
                <a:defRPr/>
              </a:pPr>
              <a:endParaRPr lang="zh-CN" altLang="en-US" sz="2400" kern="0">
                <a:solidFill>
                  <a:schemeClr val="tx1">
                    <a:lumMod val="50000"/>
                    <a:lumOff val="50000"/>
                  </a:schemeClr>
                </a:solidFill>
              </a:endParaRPr>
            </a:p>
          </p:txBody>
        </p:sp>
        <p:sp>
          <p:nvSpPr>
            <p:cNvPr id="53" name="Freeform 9"/>
            <p:cNvSpPr/>
            <p:nvPr/>
          </p:nvSpPr>
          <p:spPr bwMode="auto">
            <a:xfrm>
              <a:off x="3360585" y="2234759"/>
              <a:ext cx="604645" cy="1193787"/>
            </a:xfrm>
            <a:custGeom>
              <a:avLst/>
              <a:gdLst>
                <a:gd name="T0" fmla="*/ 449 w 515"/>
                <a:gd name="T1" fmla="*/ 540 h 1016"/>
                <a:gd name="T2" fmla="*/ 515 w 515"/>
                <a:gd name="T3" fmla="*/ 298 h 1016"/>
                <a:gd name="T4" fmla="*/ 0 w 515"/>
                <a:gd name="T5" fmla="*/ 0 h 1016"/>
                <a:gd name="T6" fmla="*/ 0 w 515"/>
                <a:gd name="T7" fmla="*/ 1016 h 1016"/>
                <a:gd name="T8" fmla="*/ 489 w 515"/>
                <a:gd name="T9" fmla="*/ 733 h 1016"/>
                <a:gd name="T10" fmla="*/ 449 w 515"/>
                <a:gd name="T11" fmla="*/ 540 h 1016"/>
              </a:gdLst>
              <a:ahLst/>
              <a:cxnLst>
                <a:cxn ang="0">
                  <a:pos x="T0" y="T1"/>
                </a:cxn>
                <a:cxn ang="0">
                  <a:pos x="T2" y="T3"/>
                </a:cxn>
                <a:cxn ang="0">
                  <a:pos x="T4" y="T5"/>
                </a:cxn>
                <a:cxn ang="0">
                  <a:pos x="T6" y="T7"/>
                </a:cxn>
                <a:cxn ang="0">
                  <a:pos x="T8" y="T9"/>
                </a:cxn>
                <a:cxn ang="0">
                  <a:pos x="T10" y="T11"/>
                </a:cxn>
              </a:cxnLst>
              <a:rect l="0" t="0" r="r" b="b"/>
              <a:pathLst>
                <a:path w="515" h="1016">
                  <a:moveTo>
                    <a:pt x="449" y="540"/>
                  </a:moveTo>
                  <a:cubicBezTo>
                    <a:pt x="449" y="452"/>
                    <a:pt x="473" y="369"/>
                    <a:pt x="515" y="298"/>
                  </a:cubicBezTo>
                  <a:cubicBezTo>
                    <a:pt x="0" y="0"/>
                    <a:pt x="0" y="0"/>
                    <a:pt x="0" y="0"/>
                  </a:cubicBezTo>
                  <a:cubicBezTo>
                    <a:pt x="0" y="1016"/>
                    <a:pt x="0" y="1016"/>
                    <a:pt x="0" y="1016"/>
                  </a:cubicBezTo>
                  <a:cubicBezTo>
                    <a:pt x="489" y="733"/>
                    <a:pt x="489" y="733"/>
                    <a:pt x="489" y="733"/>
                  </a:cubicBezTo>
                  <a:cubicBezTo>
                    <a:pt x="464" y="674"/>
                    <a:pt x="449" y="609"/>
                    <a:pt x="449" y="540"/>
                  </a:cubicBezTo>
                  <a:close/>
                </a:path>
              </a:pathLst>
            </a:custGeom>
            <a:solidFill>
              <a:schemeClr val="tx2"/>
            </a:solidFill>
            <a:ln>
              <a:noFill/>
            </a:ln>
          </p:spPr>
          <p:txBody>
            <a:bodyPr vert="horz" wrap="square" lIns="91440" tIns="45720" rIns="91440" bIns="45720" numCol="1" anchor="t" anchorCtr="0" compatLnSpc="1"/>
            <a:lstStyle/>
            <a:p>
              <a:pPr defTabSz="1218565">
                <a:defRPr/>
              </a:pPr>
              <a:endParaRPr lang="zh-CN" altLang="en-US" sz="2400" kern="0">
                <a:solidFill>
                  <a:schemeClr val="tx1">
                    <a:lumMod val="50000"/>
                    <a:lumOff val="50000"/>
                  </a:schemeClr>
                </a:solidFill>
              </a:endParaRPr>
            </a:p>
          </p:txBody>
        </p:sp>
        <p:sp>
          <p:nvSpPr>
            <p:cNvPr id="54" name="Freeform 10"/>
            <p:cNvSpPr/>
            <p:nvPr/>
          </p:nvSpPr>
          <p:spPr bwMode="auto">
            <a:xfrm>
              <a:off x="4523365" y="1637866"/>
              <a:ext cx="1034320" cy="946835"/>
            </a:xfrm>
            <a:custGeom>
              <a:avLst/>
              <a:gdLst>
                <a:gd name="T0" fmla="*/ 365 w 880"/>
                <a:gd name="T1" fmla="*/ 806 h 806"/>
                <a:gd name="T2" fmla="*/ 880 w 880"/>
                <a:gd name="T3" fmla="*/ 508 h 806"/>
                <a:gd name="T4" fmla="*/ 880 w 880"/>
                <a:gd name="T5" fmla="*/ 508 h 806"/>
                <a:gd name="T6" fmla="*/ 0 w 880"/>
                <a:gd name="T7" fmla="*/ 0 h 806"/>
                <a:gd name="T8" fmla="*/ 0 w 880"/>
                <a:gd name="T9" fmla="*/ 566 h 806"/>
                <a:gd name="T10" fmla="*/ 365 w 880"/>
                <a:gd name="T11" fmla="*/ 806 h 806"/>
              </a:gdLst>
              <a:ahLst/>
              <a:cxnLst>
                <a:cxn ang="0">
                  <a:pos x="T0" y="T1"/>
                </a:cxn>
                <a:cxn ang="0">
                  <a:pos x="T2" y="T3"/>
                </a:cxn>
                <a:cxn ang="0">
                  <a:pos x="T4" y="T5"/>
                </a:cxn>
                <a:cxn ang="0">
                  <a:pos x="T6" y="T7"/>
                </a:cxn>
                <a:cxn ang="0">
                  <a:pos x="T8" y="T9"/>
                </a:cxn>
                <a:cxn ang="0">
                  <a:pos x="T10" y="T11"/>
                </a:cxn>
              </a:cxnLst>
              <a:rect l="0" t="0" r="r" b="b"/>
              <a:pathLst>
                <a:path w="880" h="806">
                  <a:moveTo>
                    <a:pt x="365" y="806"/>
                  </a:moveTo>
                  <a:cubicBezTo>
                    <a:pt x="880" y="508"/>
                    <a:pt x="880" y="508"/>
                    <a:pt x="880" y="508"/>
                  </a:cubicBezTo>
                  <a:cubicBezTo>
                    <a:pt x="880" y="508"/>
                    <a:pt x="880" y="508"/>
                    <a:pt x="880" y="508"/>
                  </a:cubicBezTo>
                  <a:cubicBezTo>
                    <a:pt x="0" y="0"/>
                    <a:pt x="0" y="0"/>
                    <a:pt x="0" y="0"/>
                  </a:cubicBezTo>
                  <a:cubicBezTo>
                    <a:pt x="0" y="566"/>
                    <a:pt x="0" y="566"/>
                    <a:pt x="0" y="566"/>
                  </a:cubicBezTo>
                  <a:cubicBezTo>
                    <a:pt x="156" y="583"/>
                    <a:pt x="290" y="676"/>
                    <a:pt x="365" y="806"/>
                  </a:cubicBezTo>
                  <a:close/>
                </a:path>
              </a:pathLst>
            </a:custGeom>
            <a:solidFill>
              <a:schemeClr val="accent1"/>
            </a:solidFill>
            <a:ln>
              <a:noFill/>
            </a:ln>
          </p:spPr>
          <p:txBody>
            <a:bodyPr vert="horz" wrap="square" lIns="91440" tIns="45720" rIns="91440" bIns="45720" numCol="1" anchor="t" anchorCtr="0" compatLnSpc="1"/>
            <a:lstStyle/>
            <a:p>
              <a:pPr defTabSz="1218565">
                <a:defRPr/>
              </a:pPr>
              <a:endParaRPr lang="zh-CN" altLang="en-US" sz="2400" kern="0">
                <a:solidFill>
                  <a:schemeClr val="tx1">
                    <a:lumMod val="50000"/>
                    <a:lumOff val="50000"/>
                  </a:schemeClr>
                </a:solidFill>
              </a:endParaRPr>
            </a:p>
          </p:txBody>
        </p:sp>
        <p:sp>
          <p:nvSpPr>
            <p:cNvPr id="55" name="Freeform 11"/>
            <p:cNvSpPr/>
            <p:nvPr/>
          </p:nvSpPr>
          <p:spPr bwMode="auto">
            <a:xfrm>
              <a:off x="4953040" y="2234759"/>
              <a:ext cx="604645" cy="1193787"/>
            </a:xfrm>
            <a:custGeom>
              <a:avLst/>
              <a:gdLst>
                <a:gd name="T0" fmla="*/ 0 w 515"/>
                <a:gd name="T1" fmla="*/ 298 h 1016"/>
                <a:gd name="T2" fmla="*/ 65 w 515"/>
                <a:gd name="T3" fmla="*/ 540 h 1016"/>
                <a:gd name="T4" fmla="*/ 25 w 515"/>
                <a:gd name="T5" fmla="*/ 733 h 1016"/>
                <a:gd name="T6" fmla="*/ 515 w 515"/>
                <a:gd name="T7" fmla="*/ 1016 h 1016"/>
                <a:gd name="T8" fmla="*/ 515 w 515"/>
                <a:gd name="T9" fmla="*/ 0 h 1016"/>
                <a:gd name="T10" fmla="*/ 0 w 515"/>
                <a:gd name="T11" fmla="*/ 298 h 1016"/>
              </a:gdLst>
              <a:ahLst/>
              <a:cxnLst>
                <a:cxn ang="0">
                  <a:pos x="T0" y="T1"/>
                </a:cxn>
                <a:cxn ang="0">
                  <a:pos x="T2" y="T3"/>
                </a:cxn>
                <a:cxn ang="0">
                  <a:pos x="T4" y="T5"/>
                </a:cxn>
                <a:cxn ang="0">
                  <a:pos x="T6" y="T7"/>
                </a:cxn>
                <a:cxn ang="0">
                  <a:pos x="T8" y="T9"/>
                </a:cxn>
                <a:cxn ang="0">
                  <a:pos x="T10" y="T11"/>
                </a:cxn>
              </a:cxnLst>
              <a:rect l="0" t="0" r="r" b="b"/>
              <a:pathLst>
                <a:path w="515" h="1016">
                  <a:moveTo>
                    <a:pt x="0" y="298"/>
                  </a:moveTo>
                  <a:cubicBezTo>
                    <a:pt x="41" y="369"/>
                    <a:pt x="65" y="452"/>
                    <a:pt x="65" y="540"/>
                  </a:cubicBezTo>
                  <a:cubicBezTo>
                    <a:pt x="65" y="609"/>
                    <a:pt x="51" y="674"/>
                    <a:pt x="25" y="733"/>
                  </a:cubicBezTo>
                  <a:cubicBezTo>
                    <a:pt x="515" y="1016"/>
                    <a:pt x="515" y="1016"/>
                    <a:pt x="515" y="1016"/>
                  </a:cubicBezTo>
                  <a:cubicBezTo>
                    <a:pt x="515" y="0"/>
                    <a:pt x="515" y="0"/>
                    <a:pt x="515" y="0"/>
                  </a:cubicBezTo>
                  <a:lnTo>
                    <a:pt x="0" y="298"/>
                  </a:lnTo>
                  <a:close/>
                </a:path>
              </a:pathLst>
            </a:custGeom>
            <a:solidFill>
              <a:schemeClr val="tx2"/>
            </a:solidFill>
            <a:ln>
              <a:noFill/>
            </a:ln>
          </p:spPr>
          <p:txBody>
            <a:bodyPr vert="horz" wrap="square" lIns="91440" tIns="45720" rIns="91440" bIns="45720" numCol="1" anchor="t" anchorCtr="0" compatLnSpc="1"/>
            <a:lstStyle/>
            <a:p>
              <a:pPr defTabSz="1218565">
                <a:defRPr/>
              </a:pPr>
              <a:endParaRPr lang="zh-CN" altLang="en-US" sz="2400" kern="0">
                <a:solidFill>
                  <a:schemeClr val="tx1">
                    <a:lumMod val="50000"/>
                    <a:lumOff val="50000"/>
                  </a:schemeClr>
                </a:solidFill>
              </a:endParaRPr>
            </a:p>
          </p:txBody>
        </p:sp>
      </p:grpSp>
      <p:sp>
        <p:nvSpPr>
          <p:cNvPr id="56" name="Freeform 12"/>
          <p:cNvSpPr/>
          <p:nvPr/>
        </p:nvSpPr>
        <p:spPr bwMode="auto">
          <a:xfrm>
            <a:off x="5366803" y="3729836"/>
            <a:ext cx="578730" cy="866733"/>
          </a:xfrm>
          <a:custGeom>
            <a:avLst/>
            <a:gdLst>
              <a:gd name="T0" fmla="*/ 313 w 369"/>
              <a:gd name="T1" fmla="*/ 152 h 553"/>
              <a:gd name="T2" fmla="*/ 50 w 369"/>
              <a:gd name="T3" fmla="*/ 0 h 553"/>
              <a:gd name="T4" fmla="*/ 0 w 369"/>
              <a:gd name="T5" fmla="*/ 184 h 553"/>
              <a:gd name="T6" fmla="*/ 26 w 369"/>
              <a:gd name="T7" fmla="*/ 318 h 553"/>
              <a:gd name="T8" fmla="*/ 80 w 369"/>
              <a:gd name="T9" fmla="*/ 413 h 553"/>
              <a:gd name="T10" fmla="*/ 369 w 369"/>
              <a:gd name="T11" fmla="*/ 553 h 553"/>
              <a:gd name="T12" fmla="*/ 369 w 369"/>
              <a:gd name="T13" fmla="*/ 553 h 553"/>
              <a:gd name="T14" fmla="*/ 369 w 369"/>
              <a:gd name="T15" fmla="*/ 247 h 553"/>
              <a:gd name="T16" fmla="*/ 369 w 369"/>
              <a:gd name="T17" fmla="*/ 184 h 553"/>
              <a:gd name="T18" fmla="*/ 313 w 369"/>
              <a:gd name="T19" fmla="*/ 15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553">
                <a:moveTo>
                  <a:pt x="313" y="152"/>
                </a:moveTo>
                <a:cubicBezTo>
                  <a:pt x="50" y="0"/>
                  <a:pt x="50" y="0"/>
                  <a:pt x="50" y="0"/>
                </a:cubicBezTo>
                <a:cubicBezTo>
                  <a:pt x="18" y="54"/>
                  <a:pt x="0" y="117"/>
                  <a:pt x="0" y="184"/>
                </a:cubicBezTo>
                <a:cubicBezTo>
                  <a:pt x="0" y="232"/>
                  <a:pt x="9" y="277"/>
                  <a:pt x="26" y="318"/>
                </a:cubicBezTo>
                <a:cubicBezTo>
                  <a:pt x="39" y="353"/>
                  <a:pt x="58" y="385"/>
                  <a:pt x="80" y="413"/>
                </a:cubicBezTo>
                <a:cubicBezTo>
                  <a:pt x="148" y="498"/>
                  <a:pt x="252" y="553"/>
                  <a:pt x="369" y="553"/>
                </a:cubicBezTo>
                <a:cubicBezTo>
                  <a:pt x="369" y="553"/>
                  <a:pt x="369" y="553"/>
                  <a:pt x="369" y="553"/>
                </a:cubicBezTo>
                <a:cubicBezTo>
                  <a:pt x="369" y="247"/>
                  <a:pt x="369" y="247"/>
                  <a:pt x="369" y="247"/>
                </a:cubicBezTo>
                <a:cubicBezTo>
                  <a:pt x="369" y="184"/>
                  <a:pt x="369" y="184"/>
                  <a:pt x="369" y="184"/>
                </a:cubicBezTo>
                <a:lnTo>
                  <a:pt x="313" y="152"/>
                </a:lnTo>
                <a:close/>
              </a:path>
            </a:pathLst>
          </a:custGeom>
          <a:solidFill>
            <a:schemeClr val="accent5"/>
          </a:solidFill>
          <a:ln>
            <a:noFill/>
          </a:ln>
        </p:spPr>
        <p:txBody>
          <a:bodyPr vert="horz" wrap="square" lIns="121908" tIns="60954" rIns="121908" bIns="60954" numCol="1" anchor="t" anchorCtr="0" compatLnSpc="1"/>
          <a:lstStyle/>
          <a:p>
            <a:pPr defTabSz="1218565">
              <a:defRPr/>
            </a:pPr>
            <a:endParaRPr lang="zh-CN" altLang="en-US" sz="2400" kern="0">
              <a:solidFill>
                <a:schemeClr val="tx1">
                  <a:lumMod val="50000"/>
                  <a:lumOff val="50000"/>
                </a:schemeClr>
              </a:solidFill>
            </a:endParaRPr>
          </a:p>
        </p:txBody>
      </p:sp>
      <p:sp>
        <p:nvSpPr>
          <p:cNvPr id="57" name="Freeform 13"/>
          <p:cNvSpPr/>
          <p:nvPr/>
        </p:nvSpPr>
        <p:spPr bwMode="auto">
          <a:xfrm>
            <a:off x="5446528" y="3441909"/>
            <a:ext cx="998015" cy="575853"/>
          </a:xfrm>
          <a:custGeom>
            <a:avLst/>
            <a:gdLst>
              <a:gd name="T0" fmla="*/ 374 w 638"/>
              <a:gd name="T1" fmla="*/ 4 h 368"/>
              <a:gd name="T2" fmla="*/ 319 w 638"/>
              <a:gd name="T3" fmla="*/ 0 h 368"/>
              <a:gd name="T4" fmla="*/ 264 w 638"/>
              <a:gd name="T5" fmla="*/ 4 h 368"/>
              <a:gd name="T6" fmla="*/ 0 w 638"/>
              <a:gd name="T7" fmla="*/ 184 h 368"/>
              <a:gd name="T8" fmla="*/ 263 w 638"/>
              <a:gd name="T9" fmla="*/ 336 h 368"/>
              <a:gd name="T10" fmla="*/ 319 w 638"/>
              <a:gd name="T11" fmla="*/ 368 h 368"/>
              <a:gd name="T12" fmla="*/ 374 w 638"/>
              <a:gd name="T13" fmla="*/ 336 h 368"/>
              <a:gd name="T14" fmla="*/ 638 w 638"/>
              <a:gd name="T15" fmla="*/ 184 h 368"/>
              <a:gd name="T16" fmla="*/ 374 w 638"/>
              <a:gd name="T17" fmla="*/ 4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368">
                <a:moveTo>
                  <a:pt x="374" y="4"/>
                </a:moveTo>
                <a:cubicBezTo>
                  <a:pt x="356" y="1"/>
                  <a:pt x="337" y="0"/>
                  <a:pt x="319" y="0"/>
                </a:cubicBezTo>
                <a:cubicBezTo>
                  <a:pt x="300" y="0"/>
                  <a:pt x="282" y="1"/>
                  <a:pt x="264" y="4"/>
                </a:cubicBezTo>
                <a:cubicBezTo>
                  <a:pt x="151" y="21"/>
                  <a:pt x="55" y="89"/>
                  <a:pt x="0" y="184"/>
                </a:cubicBezTo>
                <a:cubicBezTo>
                  <a:pt x="263" y="336"/>
                  <a:pt x="263" y="336"/>
                  <a:pt x="263" y="336"/>
                </a:cubicBezTo>
                <a:cubicBezTo>
                  <a:pt x="319" y="368"/>
                  <a:pt x="319" y="368"/>
                  <a:pt x="319" y="368"/>
                </a:cubicBezTo>
                <a:cubicBezTo>
                  <a:pt x="374" y="336"/>
                  <a:pt x="374" y="336"/>
                  <a:pt x="374" y="336"/>
                </a:cubicBezTo>
                <a:cubicBezTo>
                  <a:pt x="638" y="184"/>
                  <a:pt x="638" y="184"/>
                  <a:pt x="638" y="184"/>
                </a:cubicBezTo>
                <a:cubicBezTo>
                  <a:pt x="583" y="89"/>
                  <a:pt x="487" y="21"/>
                  <a:pt x="374" y="4"/>
                </a:cubicBezTo>
                <a:close/>
              </a:path>
            </a:pathLst>
          </a:custGeom>
          <a:solidFill>
            <a:schemeClr val="tx2"/>
          </a:solidFill>
          <a:ln>
            <a:noFill/>
          </a:ln>
        </p:spPr>
        <p:txBody>
          <a:bodyPr vert="horz" wrap="square" lIns="121908" tIns="60954" rIns="121908" bIns="60954" numCol="1" anchor="t" anchorCtr="0" compatLnSpc="1"/>
          <a:lstStyle/>
          <a:p>
            <a:pPr defTabSz="1218565">
              <a:defRPr/>
            </a:pPr>
            <a:endParaRPr lang="zh-CN" altLang="en-US" sz="2400" kern="0">
              <a:solidFill>
                <a:schemeClr val="tx1">
                  <a:lumMod val="50000"/>
                  <a:lumOff val="50000"/>
                </a:schemeClr>
              </a:solidFill>
            </a:endParaRPr>
          </a:p>
        </p:txBody>
      </p:sp>
      <p:sp>
        <p:nvSpPr>
          <p:cNvPr id="58" name="Freeform 14"/>
          <p:cNvSpPr/>
          <p:nvPr/>
        </p:nvSpPr>
        <p:spPr bwMode="auto">
          <a:xfrm>
            <a:off x="5945534" y="3729836"/>
            <a:ext cx="577254" cy="866733"/>
          </a:xfrm>
          <a:custGeom>
            <a:avLst/>
            <a:gdLst>
              <a:gd name="T0" fmla="*/ 319 w 369"/>
              <a:gd name="T1" fmla="*/ 0 h 553"/>
              <a:gd name="T2" fmla="*/ 55 w 369"/>
              <a:gd name="T3" fmla="*/ 152 h 553"/>
              <a:gd name="T4" fmla="*/ 0 w 369"/>
              <a:gd name="T5" fmla="*/ 184 h 553"/>
              <a:gd name="T6" fmla="*/ 0 w 369"/>
              <a:gd name="T7" fmla="*/ 247 h 553"/>
              <a:gd name="T8" fmla="*/ 0 w 369"/>
              <a:gd name="T9" fmla="*/ 553 h 553"/>
              <a:gd name="T10" fmla="*/ 288 w 369"/>
              <a:gd name="T11" fmla="*/ 413 h 553"/>
              <a:gd name="T12" fmla="*/ 343 w 369"/>
              <a:gd name="T13" fmla="*/ 318 h 553"/>
              <a:gd name="T14" fmla="*/ 369 w 369"/>
              <a:gd name="T15" fmla="*/ 184 h 553"/>
              <a:gd name="T16" fmla="*/ 319 w 369"/>
              <a:gd name="T1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553">
                <a:moveTo>
                  <a:pt x="319" y="0"/>
                </a:moveTo>
                <a:cubicBezTo>
                  <a:pt x="55" y="152"/>
                  <a:pt x="55" y="152"/>
                  <a:pt x="55" y="152"/>
                </a:cubicBezTo>
                <a:cubicBezTo>
                  <a:pt x="0" y="184"/>
                  <a:pt x="0" y="184"/>
                  <a:pt x="0" y="184"/>
                </a:cubicBezTo>
                <a:cubicBezTo>
                  <a:pt x="0" y="247"/>
                  <a:pt x="0" y="247"/>
                  <a:pt x="0" y="247"/>
                </a:cubicBezTo>
                <a:cubicBezTo>
                  <a:pt x="0" y="553"/>
                  <a:pt x="0" y="553"/>
                  <a:pt x="0" y="553"/>
                </a:cubicBezTo>
                <a:cubicBezTo>
                  <a:pt x="117" y="553"/>
                  <a:pt x="221" y="498"/>
                  <a:pt x="288" y="413"/>
                </a:cubicBezTo>
                <a:cubicBezTo>
                  <a:pt x="311" y="385"/>
                  <a:pt x="330" y="353"/>
                  <a:pt x="343" y="318"/>
                </a:cubicBezTo>
                <a:cubicBezTo>
                  <a:pt x="359" y="277"/>
                  <a:pt x="369" y="232"/>
                  <a:pt x="369" y="184"/>
                </a:cubicBezTo>
                <a:cubicBezTo>
                  <a:pt x="369" y="117"/>
                  <a:pt x="350" y="54"/>
                  <a:pt x="319" y="0"/>
                </a:cubicBezTo>
                <a:close/>
              </a:path>
            </a:pathLst>
          </a:custGeom>
          <a:solidFill>
            <a:schemeClr val="accent1"/>
          </a:solidFill>
          <a:ln>
            <a:noFill/>
          </a:ln>
        </p:spPr>
        <p:txBody>
          <a:bodyPr vert="horz" wrap="square" lIns="121908" tIns="60954" rIns="121908" bIns="60954" numCol="1" anchor="t" anchorCtr="0" compatLnSpc="1"/>
          <a:lstStyle/>
          <a:p>
            <a:pPr defTabSz="1218565">
              <a:defRPr/>
            </a:pPr>
            <a:endParaRPr lang="zh-CN" altLang="en-US" sz="2400" kern="0">
              <a:solidFill>
                <a:schemeClr val="tx1">
                  <a:lumMod val="50000"/>
                  <a:lumOff val="50000"/>
                </a:schemeClr>
              </a:solidFill>
            </a:endParaRPr>
          </a:p>
        </p:txBody>
      </p:sp>
      <p:grpSp>
        <p:nvGrpSpPr>
          <p:cNvPr id="59" name="组合 58"/>
          <p:cNvGrpSpPr/>
          <p:nvPr/>
        </p:nvGrpSpPr>
        <p:grpSpPr>
          <a:xfrm>
            <a:off x="1104096" y="2644390"/>
            <a:ext cx="4066352" cy="157845"/>
            <a:chOff x="1161799" y="2300503"/>
            <a:chExt cx="3050161" cy="118384"/>
          </a:xfrm>
        </p:grpSpPr>
        <p:cxnSp>
          <p:nvCxnSpPr>
            <p:cNvPr id="60" name="直接连接符 59"/>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61" name="直接连接符 60"/>
            <p:cNvCxnSpPr/>
            <p:nvPr/>
          </p:nvCxnSpPr>
          <p:spPr>
            <a:xfrm flipH="1">
              <a:off x="1161799" y="2300503"/>
              <a:ext cx="2931778" cy="0"/>
            </a:xfrm>
            <a:prstGeom prst="line">
              <a:avLst/>
            </a:prstGeom>
            <a:noFill/>
            <a:ln w="9525" cap="flat" cmpd="sng" algn="ctr">
              <a:solidFill>
                <a:sysClr val="windowText" lastClr="000000">
                  <a:lumMod val="50000"/>
                  <a:lumOff val="50000"/>
                </a:sysClr>
              </a:solidFill>
              <a:prstDash val="sysDash"/>
            </a:ln>
            <a:effectLst/>
          </p:spPr>
        </p:cxnSp>
      </p:grpSp>
      <p:sp>
        <p:nvSpPr>
          <p:cNvPr id="62" name="椭圆 61"/>
          <p:cNvSpPr/>
          <p:nvPr/>
        </p:nvSpPr>
        <p:spPr>
          <a:xfrm>
            <a:off x="5126145" y="2769901"/>
            <a:ext cx="126174" cy="123165"/>
          </a:xfrm>
          <a:prstGeom prst="ellipse">
            <a:avLst/>
          </a:prstGeom>
          <a:solidFill>
            <a:sysClr val="window" lastClr="FFFFFF">
              <a:lumMod val="75000"/>
            </a:sysClr>
          </a:solidFill>
          <a:ln w="3810" cap="flat" cmpd="sng" algn="ctr">
            <a:solidFill>
              <a:sysClr val="window" lastClr="FFFFFF"/>
            </a:solidFill>
            <a:prstDash val="solid"/>
          </a:ln>
          <a:effectLst/>
        </p:spPr>
        <p:txBody>
          <a:bodyPr lIns="121908" tIns="60954" rIns="121908" bIns="60954"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63" name="矩形 62"/>
          <p:cNvSpPr/>
          <p:nvPr/>
        </p:nvSpPr>
        <p:spPr>
          <a:xfrm>
            <a:off x="1144905" y="1988840"/>
            <a:ext cx="2687674" cy="533480"/>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椭圆 63"/>
          <p:cNvSpPr/>
          <p:nvPr/>
        </p:nvSpPr>
        <p:spPr>
          <a:xfrm>
            <a:off x="4480992" y="3892458"/>
            <a:ext cx="126174" cy="123165"/>
          </a:xfrm>
          <a:prstGeom prst="ellipse">
            <a:avLst/>
          </a:prstGeom>
          <a:solidFill>
            <a:sysClr val="window" lastClr="FFFFFF">
              <a:lumMod val="75000"/>
            </a:sysClr>
          </a:solidFill>
          <a:ln w="3810" cap="flat" cmpd="sng" algn="ctr">
            <a:solidFill>
              <a:sysClr val="window" lastClr="FFFFFF"/>
            </a:solidFill>
            <a:prstDash val="solid"/>
          </a:ln>
          <a:effectLst/>
        </p:spPr>
        <p:txBody>
          <a:bodyPr lIns="121908" tIns="60954" rIns="121908" bIns="60954"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cxnSp>
        <p:nvCxnSpPr>
          <p:cNvPr id="65" name="直接连接符 64"/>
          <p:cNvCxnSpPr/>
          <p:nvPr/>
        </p:nvCxnSpPr>
        <p:spPr>
          <a:xfrm flipH="1">
            <a:off x="1144905" y="3954040"/>
            <a:ext cx="3336088" cy="0"/>
          </a:xfrm>
          <a:prstGeom prst="line">
            <a:avLst/>
          </a:prstGeom>
          <a:noFill/>
          <a:ln w="9525" cap="flat" cmpd="sng" algn="ctr">
            <a:solidFill>
              <a:sysClr val="windowText" lastClr="000000">
                <a:lumMod val="50000"/>
                <a:lumOff val="50000"/>
              </a:sysClr>
            </a:solidFill>
            <a:prstDash val="sysDash"/>
          </a:ln>
          <a:effectLst/>
        </p:spPr>
      </p:cxnSp>
      <p:sp>
        <p:nvSpPr>
          <p:cNvPr id="66" name="矩形 65"/>
          <p:cNvSpPr/>
          <p:nvPr/>
        </p:nvSpPr>
        <p:spPr>
          <a:xfrm>
            <a:off x="1144905" y="3332989"/>
            <a:ext cx="2687674" cy="533480"/>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7" name="组合 66"/>
          <p:cNvGrpSpPr/>
          <p:nvPr/>
        </p:nvGrpSpPr>
        <p:grpSpPr>
          <a:xfrm flipV="1">
            <a:off x="1144905" y="5306977"/>
            <a:ext cx="4081522" cy="157845"/>
            <a:chOff x="1150420" y="2300503"/>
            <a:chExt cx="3061540" cy="118384"/>
          </a:xfrm>
        </p:grpSpPr>
        <p:cxnSp>
          <p:nvCxnSpPr>
            <p:cNvPr id="68" name="直接连接符 67"/>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69" name="直接连接符 68"/>
            <p:cNvCxnSpPr/>
            <p:nvPr/>
          </p:nvCxnSpPr>
          <p:spPr>
            <a:xfrm flipH="1" flipV="1">
              <a:off x="1150420" y="2300503"/>
              <a:ext cx="2943157" cy="0"/>
            </a:xfrm>
            <a:prstGeom prst="line">
              <a:avLst/>
            </a:prstGeom>
            <a:noFill/>
            <a:ln w="9525" cap="flat" cmpd="sng" algn="ctr">
              <a:solidFill>
                <a:sysClr val="windowText" lastClr="000000">
                  <a:lumMod val="50000"/>
                  <a:lumOff val="50000"/>
                </a:sysClr>
              </a:solidFill>
              <a:prstDash val="sysDash"/>
            </a:ln>
            <a:effectLst/>
          </p:spPr>
        </p:cxnSp>
      </p:grpSp>
      <p:sp>
        <p:nvSpPr>
          <p:cNvPr id="70" name="椭圆 69"/>
          <p:cNvSpPr/>
          <p:nvPr/>
        </p:nvSpPr>
        <p:spPr>
          <a:xfrm>
            <a:off x="5223614" y="5190861"/>
            <a:ext cx="126174" cy="123165"/>
          </a:xfrm>
          <a:prstGeom prst="ellipse">
            <a:avLst/>
          </a:prstGeom>
          <a:solidFill>
            <a:sysClr val="window" lastClr="FFFFFF">
              <a:lumMod val="75000"/>
            </a:sysClr>
          </a:solidFill>
          <a:ln w="3810" cap="flat" cmpd="sng" algn="ctr">
            <a:solidFill>
              <a:sysClr val="window" lastClr="FFFFFF"/>
            </a:solidFill>
            <a:prstDash val="solid"/>
          </a:ln>
          <a:effectLst/>
        </p:spPr>
        <p:txBody>
          <a:bodyPr lIns="121908" tIns="60954" rIns="121908" bIns="60954"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71" name="矩形 70"/>
          <p:cNvSpPr/>
          <p:nvPr/>
        </p:nvSpPr>
        <p:spPr>
          <a:xfrm>
            <a:off x="1200369" y="4856401"/>
            <a:ext cx="2687674" cy="533480"/>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flipH="1">
            <a:off x="6728150" y="2643022"/>
            <a:ext cx="4066352" cy="157845"/>
            <a:chOff x="1161799" y="2300503"/>
            <a:chExt cx="3050161" cy="118384"/>
          </a:xfrm>
        </p:grpSpPr>
        <p:cxnSp>
          <p:nvCxnSpPr>
            <p:cNvPr id="73" name="直接连接符 72"/>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74" name="直接连接符 73"/>
            <p:cNvCxnSpPr/>
            <p:nvPr/>
          </p:nvCxnSpPr>
          <p:spPr>
            <a:xfrm flipH="1">
              <a:off x="1161799" y="2300503"/>
              <a:ext cx="2931778" cy="0"/>
            </a:xfrm>
            <a:prstGeom prst="line">
              <a:avLst/>
            </a:prstGeom>
            <a:noFill/>
            <a:ln w="9525" cap="flat" cmpd="sng" algn="ctr">
              <a:solidFill>
                <a:sysClr val="windowText" lastClr="000000">
                  <a:lumMod val="50000"/>
                  <a:lumOff val="50000"/>
                </a:sysClr>
              </a:solidFill>
              <a:prstDash val="sysDash"/>
            </a:ln>
            <a:effectLst/>
          </p:spPr>
        </p:cxnSp>
      </p:grpSp>
      <p:sp>
        <p:nvSpPr>
          <p:cNvPr id="75" name="椭圆 74"/>
          <p:cNvSpPr/>
          <p:nvPr/>
        </p:nvSpPr>
        <p:spPr>
          <a:xfrm>
            <a:off x="6635728" y="2769901"/>
            <a:ext cx="126174" cy="123165"/>
          </a:xfrm>
          <a:prstGeom prst="ellipse">
            <a:avLst/>
          </a:prstGeom>
          <a:solidFill>
            <a:sysClr val="window" lastClr="FFFFFF">
              <a:lumMod val="75000"/>
            </a:sysClr>
          </a:solidFill>
          <a:ln w="3810" cap="flat" cmpd="sng" algn="ctr">
            <a:solidFill>
              <a:sysClr val="window" lastClr="FFFFFF"/>
            </a:solidFill>
            <a:prstDash val="solid"/>
          </a:ln>
          <a:effectLst/>
        </p:spPr>
        <p:txBody>
          <a:bodyPr lIns="121908" tIns="60954" rIns="121908" bIns="60954"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76" name="矩形 75"/>
          <p:cNvSpPr/>
          <p:nvPr/>
        </p:nvSpPr>
        <p:spPr>
          <a:xfrm>
            <a:off x="8106827" y="2110909"/>
            <a:ext cx="2687674" cy="533480"/>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椭圆 76"/>
          <p:cNvSpPr/>
          <p:nvPr/>
        </p:nvSpPr>
        <p:spPr>
          <a:xfrm>
            <a:off x="7262836" y="3905976"/>
            <a:ext cx="126174" cy="123165"/>
          </a:xfrm>
          <a:prstGeom prst="ellipse">
            <a:avLst/>
          </a:prstGeom>
          <a:solidFill>
            <a:sysClr val="window" lastClr="FFFFFF">
              <a:lumMod val="75000"/>
            </a:sysClr>
          </a:solidFill>
          <a:ln w="3810" cap="flat" cmpd="sng" algn="ctr">
            <a:solidFill>
              <a:sysClr val="window" lastClr="FFFFFF"/>
            </a:solidFill>
            <a:prstDash val="solid"/>
          </a:ln>
          <a:effectLst/>
        </p:spPr>
        <p:txBody>
          <a:bodyPr lIns="121908" tIns="60954" rIns="121908" bIns="60954"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cxnSp>
        <p:nvCxnSpPr>
          <p:cNvPr id="78" name="直接连接符 77"/>
          <p:cNvCxnSpPr/>
          <p:nvPr/>
        </p:nvCxnSpPr>
        <p:spPr>
          <a:xfrm flipH="1">
            <a:off x="7410076" y="3972293"/>
            <a:ext cx="3336088" cy="0"/>
          </a:xfrm>
          <a:prstGeom prst="line">
            <a:avLst/>
          </a:prstGeom>
          <a:noFill/>
          <a:ln w="9525" cap="flat" cmpd="sng" algn="ctr">
            <a:solidFill>
              <a:sysClr val="windowText" lastClr="000000">
                <a:lumMod val="50000"/>
                <a:lumOff val="50000"/>
              </a:sysClr>
            </a:solidFill>
            <a:prstDash val="sysDash"/>
          </a:ln>
          <a:effectLst/>
        </p:spPr>
      </p:cxnSp>
      <p:sp>
        <p:nvSpPr>
          <p:cNvPr id="79" name="矩形 78"/>
          <p:cNvSpPr/>
          <p:nvPr/>
        </p:nvSpPr>
        <p:spPr>
          <a:xfrm>
            <a:off x="8106827" y="3332989"/>
            <a:ext cx="2687674" cy="533480"/>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80" name="组合 79"/>
          <p:cNvGrpSpPr/>
          <p:nvPr/>
        </p:nvGrpSpPr>
        <p:grpSpPr>
          <a:xfrm flipH="1" flipV="1">
            <a:off x="6667059" y="5306977"/>
            <a:ext cx="4081522" cy="157845"/>
            <a:chOff x="1150420" y="2300503"/>
            <a:chExt cx="3061540" cy="118384"/>
          </a:xfrm>
        </p:grpSpPr>
        <p:cxnSp>
          <p:nvCxnSpPr>
            <p:cNvPr id="81" name="直接连接符 80"/>
            <p:cNvCxnSpPr/>
            <p:nvPr/>
          </p:nvCxnSpPr>
          <p:spPr>
            <a:xfrm flipH="1" flipV="1">
              <a:off x="4093576" y="2300503"/>
              <a:ext cx="118384" cy="118384"/>
            </a:xfrm>
            <a:prstGeom prst="line">
              <a:avLst/>
            </a:prstGeom>
            <a:noFill/>
            <a:ln w="9525" cap="flat" cmpd="sng" algn="ctr">
              <a:solidFill>
                <a:sysClr val="windowText" lastClr="000000">
                  <a:lumMod val="50000"/>
                  <a:lumOff val="50000"/>
                </a:sysClr>
              </a:solidFill>
              <a:prstDash val="sysDash"/>
            </a:ln>
            <a:effectLst/>
          </p:spPr>
        </p:cxnSp>
        <p:cxnSp>
          <p:nvCxnSpPr>
            <p:cNvPr id="82" name="直接连接符 81"/>
            <p:cNvCxnSpPr/>
            <p:nvPr/>
          </p:nvCxnSpPr>
          <p:spPr>
            <a:xfrm flipH="1" flipV="1">
              <a:off x="1150420" y="2300503"/>
              <a:ext cx="2943157" cy="0"/>
            </a:xfrm>
            <a:prstGeom prst="line">
              <a:avLst/>
            </a:prstGeom>
            <a:noFill/>
            <a:ln w="9525" cap="flat" cmpd="sng" algn="ctr">
              <a:solidFill>
                <a:sysClr val="windowText" lastClr="000000">
                  <a:lumMod val="50000"/>
                  <a:lumOff val="50000"/>
                </a:sysClr>
              </a:solidFill>
              <a:prstDash val="sysDash"/>
            </a:ln>
            <a:effectLst/>
          </p:spPr>
        </p:cxnSp>
      </p:grpSp>
      <p:sp>
        <p:nvSpPr>
          <p:cNvPr id="83" name="椭圆 82"/>
          <p:cNvSpPr/>
          <p:nvPr/>
        </p:nvSpPr>
        <p:spPr>
          <a:xfrm>
            <a:off x="6568361" y="5190861"/>
            <a:ext cx="126174" cy="123165"/>
          </a:xfrm>
          <a:prstGeom prst="ellipse">
            <a:avLst/>
          </a:prstGeom>
          <a:solidFill>
            <a:sysClr val="window" lastClr="FFFFFF">
              <a:lumMod val="75000"/>
            </a:sysClr>
          </a:solidFill>
          <a:ln w="3810" cap="flat" cmpd="sng" algn="ctr">
            <a:solidFill>
              <a:sysClr val="window" lastClr="FFFFFF"/>
            </a:solidFill>
            <a:prstDash val="solid"/>
          </a:ln>
          <a:effectLst/>
        </p:spPr>
        <p:txBody>
          <a:bodyPr lIns="121908" tIns="60954" rIns="121908" bIns="60954" rtlCol="0" anchor="ctr"/>
          <a:lstStyle/>
          <a:p>
            <a:pPr algn="ctr" defTabSz="1218565">
              <a:defRPr/>
            </a:pPr>
            <a:endParaRPr lang="zh-CN" altLang="en-US" sz="2400" kern="0">
              <a:solidFill>
                <a:schemeClr val="tx1">
                  <a:lumMod val="50000"/>
                  <a:lumOff val="50000"/>
                </a:schemeClr>
              </a:solidFill>
              <a:latin typeface="Calibri" panose="020F0502020204030204"/>
              <a:ea typeface="宋体" panose="02010600030101010101" pitchFamily="2" charset="-122"/>
            </a:endParaRPr>
          </a:p>
        </p:txBody>
      </p:sp>
      <p:sp>
        <p:nvSpPr>
          <p:cNvPr id="84" name="矩形 83"/>
          <p:cNvSpPr/>
          <p:nvPr/>
        </p:nvSpPr>
        <p:spPr>
          <a:xfrm>
            <a:off x="8106827" y="4822993"/>
            <a:ext cx="2687674" cy="533480"/>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这里填写目录内容说明，设计发展存在着一个时代价值观的问题。</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14:presetBounceEnd="60000">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14:bounceEnd="60000">
                                          <p:cBhvr additive="base">
                                            <p:cTn id="7" dur="300" fill="hold"/>
                                            <p:tgtEl>
                                              <p:spTgt spid="56"/>
                                            </p:tgtEl>
                                            <p:attrNameLst>
                                              <p:attrName>ppt_x</p:attrName>
                                            </p:attrNameLst>
                                          </p:cBhvr>
                                          <p:tavLst>
                                            <p:tav tm="0">
                                              <p:val>
                                                <p:strVal val="0-#ppt_w/2"/>
                                              </p:val>
                                            </p:tav>
                                            <p:tav tm="100000">
                                              <p:val>
                                                <p:strVal val="#ppt_x"/>
                                              </p:val>
                                            </p:tav>
                                          </p:tavLst>
                                        </p:anim>
                                        <p:anim calcmode="lin" valueType="num" p14:bounceEnd="60000">
                                          <p:cBhvr additive="base">
                                            <p:cTn id="8" dur="300" fill="hold"/>
                                            <p:tgtEl>
                                              <p:spTgt spid="56"/>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14:presetBounceEnd="60000">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14:bounceEnd="60000">
                                          <p:cBhvr additive="base">
                                            <p:cTn id="11" dur="300" fill="hold"/>
                                            <p:tgtEl>
                                              <p:spTgt spid="58"/>
                                            </p:tgtEl>
                                            <p:attrNameLst>
                                              <p:attrName>ppt_x</p:attrName>
                                            </p:attrNameLst>
                                          </p:cBhvr>
                                          <p:tavLst>
                                            <p:tav tm="0">
                                              <p:val>
                                                <p:strVal val="1+#ppt_w/2"/>
                                              </p:val>
                                            </p:tav>
                                            <p:tav tm="100000">
                                              <p:val>
                                                <p:strVal val="#ppt_x"/>
                                              </p:val>
                                            </p:tav>
                                          </p:tavLst>
                                        </p:anim>
                                        <p:anim calcmode="lin" valueType="num" p14:bounceEnd="60000">
                                          <p:cBhvr additive="base">
                                            <p:cTn id="12" dur="300" fill="hold"/>
                                            <p:tgtEl>
                                              <p:spTgt spid="58"/>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14:presetBounceEnd="60000">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14:bounceEnd="60000">
                                          <p:cBhvr additive="base">
                                            <p:cTn id="15" dur="300" fill="hold"/>
                                            <p:tgtEl>
                                              <p:spTgt spid="57"/>
                                            </p:tgtEl>
                                            <p:attrNameLst>
                                              <p:attrName>ppt_x</p:attrName>
                                            </p:attrNameLst>
                                          </p:cBhvr>
                                          <p:tavLst>
                                            <p:tav tm="0">
                                              <p:val>
                                                <p:strVal val="#ppt_x"/>
                                              </p:val>
                                            </p:tav>
                                            <p:tav tm="100000">
                                              <p:val>
                                                <p:strVal val="#ppt_x"/>
                                              </p:val>
                                            </p:tav>
                                          </p:tavLst>
                                        </p:anim>
                                        <p:anim calcmode="lin" valueType="num" p14:bounceEnd="60000">
                                          <p:cBhvr additive="base">
                                            <p:cTn id="16" dur="300" fill="hold"/>
                                            <p:tgtEl>
                                              <p:spTgt spid="5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par>
                                    <p:cTn id="21" presetID="31" presetClass="entr" presetSubtype="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fltVal val="0"/>
                                              </p:val>
                                            </p:tav>
                                            <p:tav tm="100000">
                                              <p:val>
                                                <p:strVal val="#ppt_h"/>
                                              </p:val>
                                            </p:tav>
                                          </p:tavLst>
                                        </p:anim>
                                        <p:anim calcmode="lin" valueType="num">
                                          <p:cBhvr>
                                            <p:cTn id="25" dur="500" fill="hold"/>
                                            <p:tgtEl>
                                              <p:spTgt spid="49"/>
                                            </p:tgtEl>
                                            <p:attrNameLst>
                                              <p:attrName>style.rotation</p:attrName>
                                            </p:attrNameLst>
                                          </p:cBhvr>
                                          <p:tavLst>
                                            <p:tav tm="0">
                                              <p:val>
                                                <p:fltVal val="90"/>
                                              </p:val>
                                            </p:tav>
                                            <p:tav tm="100000">
                                              <p:val>
                                                <p:fltVal val="0"/>
                                              </p:val>
                                            </p:tav>
                                          </p:tavLst>
                                        </p:anim>
                                        <p:animEffect transition="in" filter="fade">
                                          <p:cBhvr>
                                            <p:cTn id="26" dur="500"/>
                                            <p:tgtEl>
                                              <p:spTgt spid="49"/>
                                            </p:tgtEl>
                                          </p:cBhvr>
                                        </p:animEffect>
                                      </p:childTnLst>
                                    </p:cTn>
                                  </p:par>
                                </p:childTnLst>
                              </p:cTn>
                            </p:par>
                            <p:par>
                              <p:cTn id="27" fill="hold">
                                <p:stCondLst>
                                  <p:cond delay="1000"/>
                                </p:stCondLst>
                                <p:childTnLst>
                                  <p:par>
                                    <p:cTn id="28" presetID="10" presetClass="entr" presetSubtype="0" repeatCount="3000" fill="hold" grpId="0"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150"/>
                                            <p:tgtEl>
                                              <p:spTgt spid="62"/>
                                            </p:tgtEl>
                                          </p:cBhvr>
                                        </p:animEffect>
                                      </p:childTnLst>
                                    </p:cTn>
                                  </p:par>
                                </p:childTnLst>
                              </p:cTn>
                            </p:par>
                            <p:par>
                              <p:cTn id="31" fill="hold">
                                <p:stCondLst>
                                  <p:cond delay="1500"/>
                                </p:stCondLst>
                                <p:childTnLst>
                                  <p:par>
                                    <p:cTn id="32" presetID="22" presetClass="entr" presetSubtype="2"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right)">
                                          <p:cBhvr>
                                            <p:cTn id="34" dur="300"/>
                                            <p:tgtEl>
                                              <p:spTgt spid="59"/>
                                            </p:tgtEl>
                                          </p:cBhvr>
                                        </p:animEffect>
                                      </p:childTnLst>
                                    </p:cTn>
                                  </p:par>
                                </p:childTnLst>
                              </p:cTn>
                            </p:par>
                            <p:par>
                              <p:cTn id="35" fill="hold">
                                <p:stCondLst>
                                  <p:cond delay="2000"/>
                                </p:stCondLst>
                                <p:childTnLst>
                                  <p:par>
                                    <p:cTn id="36" presetID="2" presetClass="entr" presetSubtype="2" fill="hold" grpId="0" nodeType="afterEffect" p14:presetBounceEnd="56000">
                                      <p:stCondLst>
                                        <p:cond delay="0"/>
                                      </p:stCondLst>
                                      <p:childTnLst>
                                        <p:set>
                                          <p:cBhvr>
                                            <p:cTn id="37" dur="1" fill="hold">
                                              <p:stCondLst>
                                                <p:cond delay="0"/>
                                              </p:stCondLst>
                                            </p:cTn>
                                            <p:tgtEl>
                                              <p:spTgt spid="63"/>
                                            </p:tgtEl>
                                            <p:attrNameLst>
                                              <p:attrName>style.visibility</p:attrName>
                                            </p:attrNameLst>
                                          </p:cBhvr>
                                          <p:to>
                                            <p:strVal val="visible"/>
                                          </p:to>
                                        </p:set>
                                        <p:anim calcmode="lin" valueType="num" p14:bounceEnd="56000">
                                          <p:cBhvr additive="base">
                                            <p:cTn id="38" dur="300" fill="hold"/>
                                            <p:tgtEl>
                                              <p:spTgt spid="63"/>
                                            </p:tgtEl>
                                            <p:attrNameLst>
                                              <p:attrName>ppt_x</p:attrName>
                                            </p:attrNameLst>
                                          </p:cBhvr>
                                          <p:tavLst>
                                            <p:tav tm="0">
                                              <p:val>
                                                <p:strVal val="1+#ppt_w/2"/>
                                              </p:val>
                                            </p:tav>
                                            <p:tav tm="100000">
                                              <p:val>
                                                <p:strVal val="#ppt_x"/>
                                              </p:val>
                                            </p:tav>
                                          </p:tavLst>
                                        </p:anim>
                                        <p:anim calcmode="lin" valueType="num" p14:bounceEnd="56000">
                                          <p:cBhvr additive="base">
                                            <p:cTn id="39" dur="300" fill="hold"/>
                                            <p:tgtEl>
                                              <p:spTgt spid="63"/>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10" presetClass="entr" presetSubtype="0" repeatCount="3000"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150"/>
                                            <p:tgtEl>
                                              <p:spTgt spid="64"/>
                                            </p:tgtEl>
                                          </p:cBhvr>
                                        </p:animEffect>
                                      </p:childTnLst>
                                    </p:cTn>
                                  </p:par>
                                </p:childTnLst>
                              </p:cTn>
                            </p:par>
                            <p:par>
                              <p:cTn id="44" fill="hold">
                                <p:stCondLst>
                                  <p:cond delay="3000"/>
                                </p:stCondLst>
                                <p:childTnLst>
                                  <p:par>
                                    <p:cTn id="45" presetID="22" presetClass="entr" presetSubtype="2"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right)">
                                          <p:cBhvr>
                                            <p:cTn id="47" dur="300"/>
                                            <p:tgtEl>
                                              <p:spTgt spid="65"/>
                                            </p:tgtEl>
                                          </p:cBhvr>
                                        </p:animEffect>
                                      </p:childTnLst>
                                    </p:cTn>
                                  </p:par>
                                </p:childTnLst>
                              </p:cTn>
                            </p:par>
                            <p:par>
                              <p:cTn id="48" fill="hold">
                                <p:stCondLst>
                                  <p:cond delay="3500"/>
                                </p:stCondLst>
                                <p:childTnLst>
                                  <p:par>
                                    <p:cTn id="49" presetID="2" presetClass="entr" presetSubtype="2" fill="hold" grpId="0" nodeType="afterEffect" p14:presetBounceEnd="56000">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14:bounceEnd="56000">
                                          <p:cBhvr additive="base">
                                            <p:cTn id="51" dur="300" fill="hold"/>
                                            <p:tgtEl>
                                              <p:spTgt spid="66"/>
                                            </p:tgtEl>
                                            <p:attrNameLst>
                                              <p:attrName>ppt_x</p:attrName>
                                            </p:attrNameLst>
                                          </p:cBhvr>
                                          <p:tavLst>
                                            <p:tav tm="0">
                                              <p:val>
                                                <p:strVal val="1+#ppt_w/2"/>
                                              </p:val>
                                            </p:tav>
                                            <p:tav tm="100000">
                                              <p:val>
                                                <p:strVal val="#ppt_x"/>
                                              </p:val>
                                            </p:tav>
                                          </p:tavLst>
                                        </p:anim>
                                        <p:anim calcmode="lin" valueType="num" p14:bounceEnd="56000">
                                          <p:cBhvr additive="base">
                                            <p:cTn id="52" dur="300" fill="hold"/>
                                            <p:tgtEl>
                                              <p:spTgt spid="66"/>
                                            </p:tgtEl>
                                            <p:attrNameLst>
                                              <p:attrName>ppt_y</p:attrName>
                                            </p:attrNameLst>
                                          </p:cBhvr>
                                          <p:tavLst>
                                            <p:tav tm="0">
                                              <p:val>
                                                <p:strVal val="#ppt_y"/>
                                              </p:val>
                                            </p:tav>
                                            <p:tav tm="100000">
                                              <p:val>
                                                <p:strVal val="#ppt_y"/>
                                              </p:val>
                                            </p:tav>
                                          </p:tavLst>
                                        </p:anim>
                                      </p:childTnLst>
                                    </p:cTn>
                                  </p:par>
                                </p:childTnLst>
                              </p:cTn>
                            </p:par>
                            <p:par>
                              <p:cTn id="53" fill="hold">
                                <p:stCondLst>
                                  <p:cond delay="4000"/>
                                </p:stCondLst>
                                <p:childTnLst>
                                  <p:par>
                                    <p:cTn id="54" presetID="10" presetClass="entr" presetSubtype="0" repeatCount="3000" fill="hold" grpId="0" nodeType="after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fade">
                                          <p:cBhvr>
                                            <p:cTn id="56" dur="150"/>
                                            <p:tgtEl>
                                              <p:spTgt spid="70"/>
                                            </p:tgtEl>
                                          </p:cBhvr>
                                        </p:animEffect>
                                      </p:childTnLst>
                                    </p:cTn>
                                  </p:par>
                                </p:childTnLst>
                              </p:cTn>
                            </p:par>
                            <p:par>
                              <p:cTn id="57" fill="hold">
                                <p:stCondLst>
                                  <p:cond delay="4500"/>
                                </p:stCondLst>
                                <p:childTnLst>
                                  <p:par>
                                    <p:cTn id="58" presetID="22" presetClass="entr" presetSubtype="2" fill="hold"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300"/>
                                            <p:tgtEl>
                                              <p:spTgt spid="67"/>
                                            </p:tgtEl>
                                          </p:cBhvr>
                                        </p:animEffect>
                                      </p:childTnLst>
                                    </p:cTn>
                                  </p:par>
                                </p:childTnLst>
                              </p:cTn>
                            </p:par>
                            <p:par>
                              <p:cTn id="61" fill="hold">
                                <p:stCondLst>
                                  <p:cond delay="5000"/>
                                </p:stCondLst>
                                <p:childTnLst>
                                  <p:par>
                                    <p:cTn id="62" presetID="2" presetClass="entr" presetSubtype="2" fill="hold" grpId="0" nodeType="afterEffect" p14:presetBounceEnd="56000">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14:bounceEnd="56000">
                                          <p:cBhvr additive="base">
                                            <p:cTn id="64" dur="300" fill="hold"/>
                                            <p:tgtEl>
                                              <p:spTgt spid="71"/>
                                            </p:tgtEl>
                                            <p:attrNameLst>
                                              <p:attrName>ppt_x</p:attrName>
                                            </p:attrNameLst>
                                          </p:cBhvr>
                                          <p:tavLst>
                                            <p:tav tm="0">
                                              <p:val>
                                                <p:strVal val="1+#ppt_w/2"/>
                                              </p:val>
                                            </p:tav>
                                            <p:tav tm="100000">
                                              <p:val>
                                                <p:strVal val="#ppt_x"/>
                                              </p:val>
                                            </p:tav>
                                          </p:tavLst>
                                        </p:anim>
                                        <p:anim calcmode="lin" valueType="num" p14:bounceEnd="56000">
                                          <p:cBhvr additive="base">
                                            <p:cTn id="65" dur="300" fill="hold"/>
                                            <p:tgtEl>
                                              <p:spTgt spid="71"/>
                                            </p:tgtEl>
                                            <p:attrNameLst>
                                              <p:attrName>ppt_y</p:attrName>
                                            </p:attrNameLst>
                                          </p:cBhvr>
                                          <p:tavLst>
                                            <p:tav tm="0">
                                              <p:val>
                                                <p:strVal val="#ppt_y"/>
                                              </p:val>
                                            </p:tav>
                                            <p:tav tm="100000">
                                              <p:val>
                                                <p:strVal val="#ppt_y"/>
                                              </p:val>
                                            </p:tav>
                                          </p:tavLst>
                                        </p:anim>
                                      </p:childTnLst>
                                    </p:cTn>
                                  </p:par>
                                </p:childTnLst>
                              </p:cTn>
                            </p:par>
                            <p:par>
                              <p:cTn id="66" fill="hold">
                                <p:stCondLst>
                                  <p:cond delay="5500"/>
                                </p:stCondLst>
                                <p:childTnLst>
                                  <p:par>
                                    <p:cTn id="67" presetID="10" presetClass="entr" presetSubtype="0" repeatCount="3000" fill="hold" grpId="0" nodeType="after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fade">
                                          <p:cBhvr>
                                            <p:cTn id="69" dur="150"/>
                                            <p:tgtEl>
                                              <p:spTgt spid="75"/>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wipe(left)">
                                          <p:cBhvr>
                                            <p:cTn id="73" dur="300"/>
                                            <p:tgtEl>
                                              <p:spTgt spid="72"/>
                                            </p:tgtEl>
                                          </p:cBhvr>
                                        </p:animEffect>
                                      </p:childTnLst>
                                    </p:cTn>
                                  </p:par>
                                </p:childTnLst>
                              </p:cTn>
                            </p:par>
                            <p:par>
                              <p:cTn id="74" fill="hold">
                                <p:stCondLst>
                                  <p:cond delay="6500"/>
                                </p:stCondLst>
                                <p:childTnLst>
                                  <p:par>
                                    <p:cTn id="75" presetID="2" presetClass="entr" presetSubtype="2" fill="hold" grpId="0" nodeType="afterEffect" p14:presetBounceEnd="56000">
                                      <p:stCondLst>
                                        <p:cond delay="0"/>
                                      </p:stCondLst>
                                      <p:childTnLst>
                                        <p:set>
                                          <p:cBhvr>
                                            <p:cTn id="76" dur="1" fill="hold">
                                              <p:stCondLst>
                                                <p:cond delay="0"/>
                                              </p:stCondLst>
                                            </p:cTn>
                                            <p:tgtEl>
                                              <p:spTgt spid="76"/>
                                            </p:tgtEl>
                                            <p:attrNameLst>
                                              <p:attrName>style.visibility</p:attrName>
                                            </p:attrNameLst>
                                          </p:cBhvr>
                                          <p:to>
                                            <p:strVal val="visible"/>
                                          </p:to>
                                        </p:set>
                                        <p:anim calcmode="lin" valueType="num" p14:bounceEnd="56000">
                                          <p:cBhvr additive="base">
                                            <p:cTn id="77" dur="300" fill="hold"/>
                                            <p:tgtEl>
                                              <p:spTgt spid="76"/>
                                            </p:tgtEl>
                                            <p:attrNameLst>
                                              <p:attrName>ppt_x</p:attrName>
                                            </p:attrNameLst>
                                          </p:cBhvr>
                                          <p:tavLst>
                                            <p:tav tm="0">
                                              <p:val>
                                                <p:strVal val="1+#ppt_w/2"/>
                                              </p:val>
                                            </p:tav>
                                            <p:tav tm="100000">
                                              <p:val>
                                                <p:strVal val="#ppt_x"/>
                                              </p:val>
                                            </p:tav>
                                          </p:tavLst>
                                        </p:anim>
                                        <p:anim calcmode="lin" valueType="num" p14:bounceEnd="56000">
                                          <p:cBhvr additive="base">
                                            <p:cTn id="78" dur="300" fill="hold"/>
                                            <p:tgtEl>
                                              <p:spTgt spid="76"/>
                                            </p:tgtEl>
                                            <p:attrNameLst>
                                              <p:attrName>ppt_y</p:attrName>
                                            </p:attrNameLst>
                                          </p:cBhvr>
                                          <p:tavLst>
                                            <p:tav tm="0">
                                              <p:val>
                                                <p:strVal val="#ppt_y"/>
                                              </p:val>
                                            </p:tav>
                                            <p:tav tm="100000">
                                              <p:val>
                                                <p:strVal val="#ppt_y"/>
                                              </p:val>
                                            </p:tav>
                                          </p:tavLst>
                                        </p:anim>
                                      </p:childTnLst>
                                    </p:cTn>
                                  </p:par>
                                </p:childTnLst>
                              </p:cTn>
                            </p:par>
                            <p:par>
                              <p:cTn id="79" fill="hold">
                                <p:stCondLst>
                                  <p:cond delay="7000"/>
                                </p:stCondLst>
                                <p:childTnLst>
                                  <p:par>
                                    <p:cTn id="80" presetID="10" presetClass="entr" presetSubtype="0" repeatCount="3000" fill="hold" grpId="0" nodeType="afterEffect">
                                      <p:stCondLst>
                                        <p:cond delay="0"/>
                                      </p:stCondLst>
                                      <p:childTnLst>
                                        <p:set>
                                          <p:cBhvr>
                                            <p:cTn id="81" dur="1" fill="hold">
                                              <p:stCondLst>
                                                <p:cond delay="0"/>
                                              </p:stCondLst>
                                            </p:cTn>
                                            <p:tgtEl>
                                              <p:spTgt spid="77"/>
                                            </p:tgtEl>
                                            <p:attrNameLst>
                                              <p:attrName>style.visibility</p:attrName>
                                            </p:attrNameLst>
                                          </p:cBhvr>
                                          <p:to>
                                            <p:strVal val="visible"/>
                                          </p:to>
                                        </p:set>
                                        <p:animEffect transition="in" filter="fade">
                                          <p:cBhvr>
                                            <p:cTn id="82" dur="150"/>
                                            <p:tgtEl>
                                              <p:spTgt spid="77"/>
                                            </p:tgtEl>
                                          </p:cBhvr>
                                        </p:animEffect>
                                      </p:childTnLst>
                                    </p:cTn>
                                  </p:par>
                                </p:childTnLst>
                              </p:cTn>
                            </p:par>
                            <p:par>
                              <p:cTn id="83" fill="hold">
                                <p:stCondLst>
                                  <p:cond delay="7500"/>
                                </p:stCondLst>
                                <p:childTnLst>
                                  <p:par>
                                    <p:cTn id="84" presetID="22" presetClass="entr" presetSubtype="8" fill="hold" nodeType="afterEffect">
                                      <p:stCondLst>
                                        <p:cond delay="0"/>
                                      </p:stCondLst>
                                      <p:childTnLst>
                                        <p:set>
                                          <p:cBhvr>
                                            <p:cTn id="85" dur="1" fill="hold">
                                              <p:stCondLst>
                                                <p:cond delay="0"/>
                                              </p:stCondLst>
                                            </p:cTn>
                                            <p:tgtEl>
                                              <p:spTgt spid="78"/>
                                            </p:tgtEl>
                                            <p:attrNameLst>
                                              <p:attrName>style.visibility</p:attrName>
                                            </p:attrNameLst>
                                          </p:cBhvr>
                                          <p:to>
                                            <p:strVal val="visible"/>
                                          </p:to>
                                        </p:set>
                                        <p:animEffect transition="in" filter="wipe(left)">
                                          <p:cBhvr>
                                            <p:cTn id="86" dur="300"/>
                                            <p:tgtEl>
                                              <p:spTgt spid="78"/>
                                            </p:tgtEl>
                                          </p:cBhvr>
                                        </p:animEffect>
                                      </p:childTnLst>
                                    </p:cTn>
                                  </p:par>
                                </p:childTnLst>
                              </p:cTn>
                            </p:par>
                            <p:par>
                              <p:cTn id="87" fill="hold">
                                <p:stCondLst>
                                  <p:cond delay="8000"/>
                                </p:stCondLst>
                                <p:childTnLst>
                                  <p:par>
                                    <p:cTn id="88" presetID="2" presetClass="entr" presetSubtype="2" fill="hold" grpId="0" nodeType="afterEffect" p14:presetBounceEnd="56000">
                                      <p:stCondLst>
                                        <p:cond delay="0"/>
                                      </p:stCondLst>
                                      <p:childTnLst>
                                        <p:set>
                                          <p:cBhvr>
                                            <p:cTn id="89" dur="1" fill="hold">
                                              <p:stCondLst>
                                                <p:cond delay="0"/>
                                              </p:stCondLst>
                                            </p:cTn>
                                            <p:tgtEl>
                                              <p:spTgt spid="79"/>
                                            </p:tgtEl>
                                            <p:attrNameLst>
                                              <p:attrName>style.visibility</p:attrName>
                                            </p:attrNameLst>
                                          </p:cBhvr>
                                          <p:to>
                                            <p:strVal val="visible"/>
                                          </p:to>
                                        </p:set>
                                        <p:anim calcmode="lin" valueType="num" p14:bounceEnd="56000">
                                          <p:cBhvr additive="base">
                                            <p:cTn id="90" dur="300" fill="hold"/>
                                            <p:tgtEl>
                                              <p:spTgt spid="79"/>
                                            </p:tgtEl>
                                            <p:attrNameLst>
                                              <p:attrName>ppt_x</p:attrName>
                                            </p:attrNameLst>
                                          </p:cBhvr>
                                          <p:tavLst>
                                            <p:tav tm="0">
                                              <p:val>
                                                <p:strVal val="1+#ppt_w/2"/>
                                              </p:val>
                                            </p:tav>
                                            <p:tav tm="100000">
                                              <p:val>
                                                <p:strVal val="#ppt_x"/>
                                              </p:val>
                                            </p:tav>
                                          </p:tavLst>
                                        </p:anim>
                                        <p:anim calcmode="lin" valueType="num" p14:bounceEnd="56000">
                                          <p:cBhvr additive="base">
                                            <p:cTn id="91" dur="300" fill="hold"/>
                                            <p:tgtEl>
                                              <p:spTgt spid="79"/>
                                            </p:tgtEl>
                                            <p:attrNameLst>
                                              <p:attrName>ppt_y</p:attrName>
                                            </p:attrNameLst>
                                          </p:cBhvr>
                                          <p:tavLst>
                                            <p:tav tm="0">
                                              <p:val>
                                                <p:strVal val="#ppt_y"/>
                                              </p:val>
                                            </p:tav>
                                            <p:tav tm="100000">
                                              <p:val>
                                                <p:strVal val="#ppt_y"/>
                                              </p:val>
                                            </p:tav>
                                          </p:tavLst>
                                        </p:anim>
                                      </p:childTnLst>
                                    </p:cTn>
                                  </p:par>
                                </p:childTnLst>
                              </p:cTn>
                            </p:par>
                            <p:par>
                              <p:cTn id="92" fill="hold">
                                <p:stCondLst>
                                  <p:cond delay="8500"/>
                                </p:stCondLst>
                                <p:childTnLst>
                                  <p:par>
                                    <p:cTn id="93" presetID="10" presetClass="entr" presetSubtype="0" repeatCount="3000" fill="hold" grpId="0" nodeType="afterEffect">
                                      <p:stCondLst>
                                        <p:cond delay="0"/>
                                      </p:stCondLst>
                                      <p:childTnLst>
                                        <p:set>
                                          <p:cBhvr>
                                            <p:cTn id="94" dur="1" fill="hold">
                                              <p:stCondLst>
                                                <p:cond delay="0"/>
                                              </p:stCondLst>
                                            </p:cTn>
                                            <p:tgtEl>
                                              <p:spTgt spid="83"/>
                                            </p:tgtEl>
                                            <p:attrNameLst>
                                              <p:attrName>style.visibility</p:attrName>
                                            </p:attrNameLst>
                                          </p:cBhvr>
                                          <p:to>
                                            <p:strVal val="visible"/>
                                          </p:to>
                                        </p:set>
                                        <p:animEffect transition="in" filter="fade">
                                          <p:cBhvr>
                                            <p:cTn id="95" dur="150"/>
                                            <p:tgtEl>
                                              <p:spTgt spid="83"/>
                                            </p:tgtEl>
                                          </p:cBhvr>
                                        </p:animEffect>
                                      </p:childTnLst>
                                    </p:cTn>
                                  </p:par>
                                </p:childTnLst>
                              </p:cTn>
                            </p:par>
                            <p:par>
                              <p:cTn id="96" fill="hold">
                                <p:stCondLst>
                                  <p:cond delay="9000"/>
                                </p:stCondLst>
                                <p:childTnLst>
                                  <p:par>
                                    <p:cTn id="97" presetID="22" presetClass="entr" presetSubtype="8" fill="hold" nodeType="afterEffect">
                                      <p:stCondLst>
                                        <p:cond delay="0"/>
                                      </p:stCondLst>
                                      <p:childTnLst>
                                        <p:set>
                                          <p:cBhvr>
                                            <p:cTn id="98" dur="1" fill="hold">
                                              <p:stCondLst>
                                                <p:cond delay="0"/>
                                              </p:stCondLst>
                                            </p:cTn>
                                            <p:tgtEl>
                                              <p:spTgt spid="80"/>
                                            </p:tgtEl>
                                            <p:attrNameLst>
                                              <p:attrName>style.visibility</p:attrName>
                                            </p:attrNameLst>
                                          </p:cBhvr>
                                          <p:to>
                                            <p:strVal val="visible"/>
                                          </p:to>
                                        </p:set>
                                        <p:animEffect transition="in" filter="wipe(left)">
                                          <p:cBhvr>
                                            <p:cTn id="99" dur="300"/>
                                            <p:tgtEl>
                                              <p:spTgt spid="80"/>
                                            </p:tgtEl>
                                          </p:cBhvr>
                                        </p:animEffect>
                                      </p:childTnLst>
                                    </p:cTn>
                                  </p:par>
                                </p:childTnLst>
                              </p:cTn>
                            </p:par>
                            <p:par>
                              <p:cTn id="100" fill="hold">
                                <p:stCondLst>
                                  <p:cond delay="9500"/>
                                </p:stCondLst>
                                <p:childTnLst>
                                  <p:par>
                                    <p:cTn id="101" presetID="2" presetClass="entr" presetSubtype="2" fill="hold" grpId="0" nodeType="afterEffect" p14:presetBounceEnd="56000">
                                      <p:stCondLst>
                                        <p:cond delay="0"/>
                                      </p:stCondLst>
                                      <p:childTnLst>
                                        <p:set>
                                          <p:cBhvr>
                                            <p:cTn id="102" dur="1" fill="hold">
                                              <p:stCondLst>
                                                <p:cond delay="0"/>
                                              </p:stCondLst>
                                            </p:cTn>
                                            <p:tgtEl>
                                              <p:spTgt spid="84"/>
                                            </p:tgtEl>
                                            <p:attrNameLst>
                                              <p:attrName>style.visibility</p:attrName>
                                            </p:attrNameLst>
                                          </p:cBhvr>
                                          <p:to>
                                            <p:strVal val="visible"/>
                                          </p:to>
                                        </p:set>
                                        <p:anim calcmode="lin" valueType="num" p14:bounceEnd="56000">
                                          <p:cBhvr additive="base">
                                            <p:cTn id="103" dur="300" fill="hold"/>
                                            <p:tgtEl>
                                              <p:spTgt spid="84"/>
                                            </p:tgtEl>
                                            <p:attrNameLst>
                                              <p:attrName>ppt_x</p:attrName>
                                            </p:attrNameLst>
                                          </p:cBhvr>
                                          <p:tavLst>
                                            <p:tav tm="0">
                                              <p:val>
                                                <p:strVal val="1+#ppt_w/2"/>
                                              </p:val>
                                            </p:tav>
                                            <p:tav tm="100000">
                                              <p:val>
                                                <p:strVal val="#ppt_x"/>
                                              </p:val>
                                            </p:tav>
                                          </p:tavLst>
                                        </p:anim>
                                        <p:anim calcmode="lin" valueType="num" p14:bounceEnd="56000">
                                          <p:cBhvr additive="base">
                                            <p:cTn id="104" dur="3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62" grpId="0" animBg="1"/>
          <p:bldP spid="63" grpId="0"/>
          <p:bldP spid="64" grpId="0" animBg="1"/>
          <p:bldP spid="66" grpId="0"/>
          <p:bldP spid="70" grpId="0" animBg="1"/>
          <p:bldP spid="71" grpId="0"/>
          <p:bldP spid="75" grpId="0" animBg="1"/>
          <p:bldP spid="76" grpId="0"/>
          <p:bldP spid="77" grpId="0" animBg="1"/>
          <p:bldP spid="79" grpId="0"/>
          <p:bldP spid="83" grpId="0" animBg="1"/>
          <p:bldP spid="8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300" fill="hold"/>
                                            <p:tgtEl>
                                              <p:spTgt spid="56"/>
                                            </p:tgtEl>
                                            <p:attrNameLst>
                                              <p:attrName>ppt_x</p:attrName>
                                            </p:attrNameLst>
                                          </p:cBhvr>
                                          <p:tavLst>
                                            <p:tav tm="0">
                                              <p:val>
                                                <p:strVal val="0-#ppt_w/2"/>
                                              </p:val>
                                            </p:tav>
                                            <p:tav tm="100000">
                                              <p:val>
                                                <p:strVal val="#ppt_x"/>
                                              </p:val>
                                            </p:tav>
                                          </p:tavLst>
                                        </p:anim>
                                        <p:anim calcmode="lin" valueType="num">
                                          <p:cBhvr additive="base">
                                            <p:cTn id="8" dur="300" fill="hold"/>
                                            <p:tgtEl>
                                              <p:spTgt spid="56"/>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300" fill="hold"/>
                                            <p:tgtEl>
                                              <p:spTgt spid="58"/>
                                            </p:tgtEl>
                                            <p:attrNameLst>
                                              <p:attrName>ppt_x</p:attrName>
                                            </p:attrNameLst>
                                          </p:cBhvr>
                                          <p:tavLst>
                                            <p:tav tm="0">
                                              <p:val>
                                                <p:strVal val="1+#ppt_w/2"/>
                                              </p:val>
                                            </p:tav>
                                            <p:tav tm="100000">
                                              <p:val>
                                                <p:strVal val="#ppt_x"/>
                                              </p:val>
                                            </p:tav>
                                          </p:tavLst>
                                        </p:anim>
                                        <p:anim calcmode="lin" valueType="num">
                                          <p:cBhvr additive="base">
                                            <p:cTn id="12" dur="300" fill="hold"/>
                                            <p:tgtEl>
                                              <p:spTgt spid="58"/>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300" fill="hold"/>
                                            <p:tgtEl>
                                              <p:spTgt spid="57"/>
                                            </p:tgtEl>
                                            <p:attrNameLst>
                                              <p:attrName>ppt_x</p:attrName>
                                            </p:attrNameLst>
                                          </p:cBhvr>
                                          <p:tavLst>
                                            <p:tav tm="0">
                                              <p:val>
                                                <p:strVal val="#ppt_x"/>
                                              </p:val>
                                            </p:tav>
                                            <p:tav tm="100000">
                                              <p:val>
                                                <p:strVal val="#ppt_x"/>
                                              </p:val>
                                            </p:tav>
                                          </p:tavLst>
                                        </p:anim>
                                        <p:anim calcmode="lin" valueType="num">
                                          <p:cBhvr additive="base">
                                            <p:cTn id="16" dur="300" fill="hold"/>
                                            <p:tgtEl>
                                              <p:spTgt spid="5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par>
                                    <p:cTn id="21" presetID="31" presetClass="entr" presetSubtype="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fltVal val="0"/>
                                              </p:val>
                                            </p:tav>
                                            <p:tav tm="100000">
                                              <p:val>
                                                <p:strVal val="#ppt_h"/>
                                              </p:val>
                                            </p:tav>
                                          </p:tavLst>
                                        </p:anim>
                                        <p:anim calcmode="lin" valueType="num">
                                          <p:cBhvr>
                                            <p:cTn id="25" dur="500" fill="hold"/>
                                            <p:tgtEl>
                                              <p:spTgt spid="49"/>
                                            </p:tgtEl>
                                            <p:attrNameLst>
                                              <p:attrName>style.rotation</p:attrName>
                                            </p:attrNameLst>
                                          </p:cBhvr>
                                          <p:tavLst>
                                            <p:tav tm="0">
                                              <p:val>
                                                <p:fltVal val="90"/>
                                              </p:val>
                                            </p:tav>
                                            <p:tav tm="100000">
                                              <p:val>
                                                <p:fltVal val="0"/>
                                              </p:val>
                                            </p:tav>
                                          </p:tavLst>
                                        </p:anim>
                                        <p:animEffect transition="in" filter="fade">
                                          <p:cBhvr>
                                            <p:cTn id="26" dur="500"/>
                                            <p:tgtEl>
                                              <p:spTgt spid="49"/>
                                            </p:tgtEl>
                                          </p:cBhvr>
                                        </p:animEffect>
                                      </p:childTnLst>
                                    </p:cTn>
                                  </p:par>
                                </p:childTnLst>
                              </p:cTn>
                            </p:par>
                            <p:par>
                              <p:cTn id="27" fill="hold">
                                <p:stCondLst>
                                  <p:cond delay="1000"/>
                                </p:stCondLst>
                                <p:childTnLst>
                                  <p:par>
                                    <p:cTn id="28" presetID="10" presetClass="entr" presetSubtype="0" repeatCount="3000" fill="hold" grpId="0"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150"/>
                                            <p:tgtEl>
                                              <p:spTgt spid="62"/>
                                            </p:tgtEl>
                                          </p:cBhvr>
                                        </p:animEffect>
                                      </p:childTnLst>
                                    </p:cTn>
                                  </p:par>
                                </p:childTnLst>
                              </p:cTn>
                            </p:par>
                            <p:par>
                              <p:cTn id="31" fill="hold">
                                <p:stCondLst>
                                  <p:cond delay="1500"/>
                                </p:stCondLst>
                                <p:childTnLst>
                                  <p:par>
                                    <p:cTn id="32" presetID="22" presetClass="entr" presetSubtype="2"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right)">
                                          <p:cBhvr>
                                            <p:cTn id="34" dur="300"/>
                                            <p:tgtEl>
                                              <p:spTgt spid="59"/>
                                            </p:tgtEl>
                                          </p:cBhvr>
                                        </p:animEffect>
                                      </p:childTnLst>
                                    </p:cTn>
                                  </p:par>
                                </p:childTnLst>
                              </p:cTn>
                            </p:par>
                            <p:par>
                              <p:cTn id="35" fill="hold">
                                <p:stCondLst>
                                  <p:cond delay="2000"/>
                                </p:stCondLst>
                                <p:childTnLst>
                                  <p:par>
                                    <p:cTn id="36" presetID="2" presetClass="entr" presetSubtype="2"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 calcmode="lin" valueType="num">
                                          <p:cBhvr additive="base">
                                            <p:cTn id="38" dur="300" fill="hold"/>
                                            <p:tgtEl>
                                              <p:spTgt spid="63"/>
                                            </p:tgtEl>
                                            <p:attrNameLst>
                                              <p:attrName>ppt_x</p:attrName>
                                            </p:attrNameLst>
                                          </p:cBhvr>
                                          <p:tavLst>
                                            <p:tav tm="0">
                                              <p:val>
                                                <p:strVal val="1+#ppt_w/2"/>
                                              </p:val>
                                            </p:tav>
                                            <p:tav tm="100000">
                                              <p:val>
                                                <p:strVal val="#ppt_x"/>
                                              </p:val>
                                            </p:tav>
                                          </p:tavLst>
                                        </p:anim>
                                        <p:anim calcmode="lin" valueType="num">
                                          <p:cBhvr additive="base">
                                            <p:cTn id="39" dur="300" fill="hold"/>
                                            <p:tgtEl>
                                              <p:spTgt spid="63"/>
                                            </p:tgtEl>
                                            <p:attrNameLst>
                                              <p:attrName>ppt_y</p:attrName>
                                            </p:attrNameLst>
                                          </p:cBhvr>
                                          <p:tavLst>
                                            <p:tav tm="0">
                                              <p:val>
                                                <p:strVal val="#ppt_y"/>
                                              </p:val>
                                            </p:tav>
                                            <p:tav tm="100000">
                                              <p:val>
                                                <p:strVal val="#ppt_y"/>
                                              </p:val>
                                            </p:tav>
                                          </p:tavLst>
                                        </p:anim>
                                      </p:childTnLst>
                                    </p:cTn>
                                  </p:par>
                                </p:childTnLst>
                              </p:cTn>
                            </p:par>
                            <p:par>
                              <p:cTn id="40" fill="hold">
                                <p:stCondLst>
                                  <p:cond delay="2500"/>
                                </p:stCondLst>
                                <p:childTnLst>
                                  <p:par>
                                    <p:cTn id="41" presetID="10" presetClass="entr" presetSubtype="0" repeatCount="3000"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150"/>
                                            <p:tgtEl>
                                              <p:spTgt spid="64"/>
                                            </p:tgtEl>
                                          </p:cBhvr>
                                        </p:animEffect>
                                      </p:childTnLst>
                                    </p:cTn>
                                  </p:par>
                                </p:childTnLst>
                              </p:cTn>
                            </p:par>
                            <p:par>
                              <p:cTn id="44" fill="hold">
                                <p:stCondLst>
                                  <p:cond delay="3000"/>
                                </p:stCondLst>
                                <p:childTnLst>
                                  <p:par>
                                    <p:cTn id="45" presetID="22" presetClass="entr" presetSubtype="2"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right)">
                                          <p:cBhvr>
                                            <p:cTn id="47" dur="300"/>
                                            <p:tgtEl>
                                              <p:spTgt spid="65"/>
                                            </p:tgtEl>
                                          </p:cBhvr>
                                        </p:animEffect>
                                      </p:childTnLst>
                                    </p:cTn>
                                  </p:par>
                                </p:childTnLst>
                              </p:cTn>
                            </p:par>
                            <p:par>
                              <p:cTn id="48" fill="hold">
                                <p:stCondLst>
                                  <p:cond delay="3500"/>
                                </p:stCondLst>
                                <p:childTnLst>
                                  <p:par>
                                    <p:cTn id="49" presetID="2" presetClass="entr" presetSubtype="2"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300" fill="hold"/>
                                            <p:tgtEl>
                                              <p:spTgt spid="66"/>
                                            </p:tgtEl>
                                            <p:attrNameLst>
                                              <p:attrName>ppt_x</p:attrName>
                                            </p:attrNameLst>
                                          </p:cBhvr>
                                          <p:tavLst>
                                            <p:tav tm="0">
                                              <p:val>
                                                <p:strVal val="1+#ppt_w/2"/>
                                              </p:val>
                                            </p:tav>
                                            <p:tav tm="100000">
                                              <p:val>
                                                <p:strVal val="#ppt_x"/>
                                              </p:val>
                                            </p:tav>
                                          </p:tavLst>
                                        </p:anim>
                                        <p:anim calcmode="lin" valueType="num">
                                          <p:cBhvr additive="base">
                                            <p:cTn id="52" dur="300" fill="hold"/>
                                            <p:tgtEl>
                                              <p:spTgt spid="66"/>
                                            </p:tgtEl>
                                            <p:attrNameLst>
                                              <p:attrName>ppt_y</p:attrName>
                                            </p:attrNameLst>
                                          </p:cBhvr>
                                          <p:tavLst>
                                            <p:tav tm="0">
                                              <p:val>
                                                <p:strVal val="#ppt_y"/>
                                              </p:val>
                                            </p:tav>
                                            <p:tav tm="100000">
                                              <p:val>
                                                <p:strVal val="#ppt_y"/>
                                              </p:val>
                                            </p:tav>
                                          </p:tavLst>
                                        </p:anim>
                                      </p:childTnLst>
                                    </p:cTn>
                                  </p:par>
                                </p:childTnLst>
                              </p:cTn>
                            </p:par>
                            <p:par>
                              <p:cTn id="53" fill="hold">
                                <p:stCondLst>
                                  <p:cond delay="4000"/>
                                </p:stCondLst>
                                <p:childTnLst>
                                  <p:par>
                                    <p:cTn id="54" presetID="10" presetClass="entr" presetSubtype="0" repeatCount="3000" fill="hold" grpId="0" nodeType="after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fade">
                                          <p:cBhvr>
                                            <p:cTn id="56" dur="150"/>
                                            <p:tgtEl>
                                              <p:spTgt spid="70"/>
                                            </p:tgtEl>
                                          </p:cBhvr>
                                        </p:animEffect>
                                      </p:childTnLst>
                                    </p:cTn>
                                  </p:par>
                                </p:childTnLst>
                              </p:cTn>
                            </p:par>
                            <p:par>
                              <p:cTn id="57" fill="hold">
                                <p:stCondLst>
                                  <p:cond delay="4500"/>
                                </p:stCondLst>
                                <p:childTnLst>
                                  <p:par>
                                    <p:cTn id="58" presetID="22" presetClass="entr" presetSubtype="2" fill="hold"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300"/>
                                            <p:tgtEl>
                                              <p:spTgt spid="67"/>
                                            </p:tgtEl>
                                          </p:cBhvr>
                                        </p:animEffect>
                                      </p:childTnLst>
                                    </p:cTn>
                                  </p:par>
                                </p:childTnLst>
                              </p:cTn>
                            </p:par>
                            <p:par>
                              <p:cTn id="61" fill="hold">
                                <p:stCondLst>
                                  <p:cond delay="5000"/>
                                </p:stCondLst>
                                <p:childTnLst>
                                  <p:par>
                                    <p:cTn id="62" presetID="2" presetClass="entr" presetSubtype="2" fill="hold" grpId="0"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additive="base">
                                            <p:cTn id="64" dur="300" fill="hold"/>
                                            <p:tgtEl>
                                              <p:spTgt spid="71"/>
                                            </p:tgtEl>
                                            <p:attrNameLst>
                                              <p:attrName>ppt_x</p:attrName>
                                            </p:attrNameLst>
                                          </p:cBhvr>
                                          <p:tavLst>
                                            <p:tav tm="0">
                                              <p:val>
                                                <p:strVal val="1+#ppt_w/2"/>
                                              </p:val>
                                            </p:tav>
                                            <p:tav tm="100000">
                                              <p:val>
                                                <p:strVal val="#ppt_x"/>
                                              </p:val>
                                            </p:tav>
                                          </p:tavLst>
                                        </p:anim>
                                        <p:anim calcmode="lin" valueType="num">
                                          <p:cBhvr additive="base">
                                            <p:cTn id="65" dur="300" fill="hold"/>
                                            <p:tgtEl>
                                              <p:spTgt spid="71"/>
                                            </p:tgtEl>
                                            <p:attrNameLst>
                                              <p:attrName>ppt_y</p:attrName>
                                            </p:attrNameLst>
                                          </p:cBhvr>
                                          <p:tavLst>
                                            <p:tav tm="0">
                                              <p:val>
                                                <p:strVal val="#ppt_y"/>
                                              </p:val>
                                            </p:tav>
                                            <p:tav tm="100000">
                                              <p:val>
                                                <p:strVal val="#ppt_y"/>
                                              </p:val>
                                            </p:tav>
                                          </p:tavLst>
                                        </p:anim>
                                      </p:childTnLst>
                                    </p:cTn>
                                  </p:par>
                                </p:childTnLst>
                              </p:cTn>
                            </p:par>
                            <p:par>
                              <p:cTn id="66" fill="hold">
                                <p:stCondLst>
                                  <p:cond delay="5500"/>
                                </p:stCondLst>
                                <p:childTnLst>
                                  <p:par>
                                    <p:cTn id="67" presetID="10" presetClass="entr" presetSubtype="0" repeatCount="3000" fill="hold" grpId="0" nodeType="after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fade">
                                          <p:cBhvr>
                                            <p:cTn id="69" dur="150"/>
                                            <p:tgtEl>
                                              <p:spTgt spid="75"/>
                                            </p:tgtEl>
                                          </p:cBhvr>
                                        </p:animEffect>
                                      </p:childTnLst>
                                    </p:cTn>
                                  </p:par>
                                </p:childTnLst>
                              </p:cTn>
                            </p:par>
                            <p:par>
                              <p:cTn id="70" fill="hold">
                                <p:stCondLst>
                                  <p:cond delay="6000"/>
                                </p:stCondLst>
                                <p:childTnLst>
                                  <p:par>
                                    <p:cTn id="71" presetID="22" presetClass="entr" presetSubtype="8" fill="hold" nodeType="after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wipe(left)">
                                          <p:cBhvr>
                                            <p:cTn id="73" dur="300"/>
                                            <p:tgtEl>
                                              <p:spTgt spid="72"/>
                                            </p:tgtEl>
                                          </p:cBhvr>
                                        </p:animEffect>
                                      </p:childTnLst>
                                    </p:cTn>
                                  </p:par>
                                </p:childTnLst>
                              </p:cTn>
                            </p:par>
                            <p:par>
                              <p:cTn id="74" fill="hold">
                                <p:stCondLst>
                                  <p:cond delay="6500"/>
                                </p:stCondLst>
                                <p:childTnLst>
                                  <p:par>
                                    <p:cTn id="75" presetID="2" presetClass="entr" presetSubtype="2" fill="hold" grpId="0" nodeType="afterEffect">
                                      <p:stCondLst>
                                        <p:cond delay="0"/>
                                      </p:stCondLst>
                                      <p:childTnLst>
                                        <p:set>
                                          <p:cBhvr>
                                            <p:cTn id="76" dur="1" fill="hold">
                                              <p:stCondLst>
                                                <p:cond delay="0"/>
                                              </p:stCondLst>
                                            </p:cTn>
                                            <p:tgtEl>
                                              <p:spTgt spid="76"/>
                                            </p:tgtEl>
                                            <p:attrNameLst>
                                              <p:attrName>style.visibility</p:attrName>
                                            </p:attrNameLst>
                                          </p:cBhvr>
                                          <p:to>
                                            <p:strVal val="visible"/>
                                          </p:to>
                                        </p:set>
                                        <p:anim calcmode="lin" valueType="num">
                                          <p:cBhvr additive="base">
                                            <p:cTn id="77" dur="300" fill="hold"/>
                                            <p:tgtEl>
                                              <p:spTgt spid="76"/>
                                            </p:tgtEl>
                                            <p:attrNameLst>
                                              <p:attrName>ppt_x</p:attrName>
                                            </p:attrNameLst>
                                          </p:cBhvr>
                                          <p:tavLst>
                                            <p:tav tm="0">
                                              <p:val>
                                                <p:strVal val="1+#ppt_w/2"/>
                                              </p:val>
                                            </p:tav>
                                            <p:tav tm="100000">
                                              <p:val>
                                                <p:strVal val="#ppt_x"/>
                                              </p:val>
                                            </p:tav>
                                          </p:tavLst>
                                        </p:anim>
                                        <p:anim calcmode="lin" valueType="num">
                                          <p:cBhvr additive="base">
                                            <p:cTn id="78" dur="300" fill="hold"/>
                                            <p:tgtEl>
                                              <p:spTgt spid="76"/>
                                            </p:tgtEl>
                                            <p:attrNameLst>
                                              <p:attrName>ppt_y</p:attrName>
                                            </p:attrNameLst>
                                          </p:cBhvr>
                                          <p:tavLst>
                                            <p:tav tm="0">
                                              <p:val>
                                                <p:strVal val="#ppt_y"/>
                                              </p:val>
                                            </p:tav>
                                            <p:tav tm="100000">
                                              <p:val>
                                                <p:strVal val="#ppt_y"/>
                                              </p:val>
                                            </p:tav>
                                          </p:tavLst>
                                        </p:anim>
                                      </p:childTnLst>
                                    </p:cTn>
                                  </p:par>
                                </p:childTnLst>
                              </p:cTn>
                            </p:par>
                            <p:par>
                              <p:cTn id="79" fill="hold">
                                <p:stCondLst>
                                  <p:cond delay="7000"/>
                                </p:stCondLst>
                                <p:childTnLst>
                                  <p:par>
                                    <p:cTn id="80" presetID="10" presetClass="entr" presetSubtype="0" repeatCount="3000" fill="hold" grpId="0" nodeType="afterEffect">
                                      <p:stCondLst>
                                        <p:cond delay="0"/>
                                      </p:stCondLst>
                                      <p:childTnLst>
                                        <p:set>
                                          <p:cBhvr>
                                            <p:cTn id="81" dur="1" fill="hold">
                                              <p:stCondLst>
                                                <p:cond delay="0"/>
                                              </p:stCondLst>
                                            </p:cTn>
                                            <p:tgtEl>
                                              <p:spTgt spid="77"/>
                                            </p:tgtEl>
                                            <p:attrNameLst>
                                              <p:attrName>style.visibility</p:attrName>
                                            </p:attrNameLst>
                                          </p:cBhvr>
                                          <p:to>
                                            <p:strVal val="visible"/>
                                          </p:to>
                                        </p:set>
                                        <p:animEffect transition="in" filter="fade">
                                          <p:cBhvr>
                                            <p:cTn id="82" dur="150"/>
                                            <p:tgtEl>
                                              <p:spTgt spid="77"/>
                                            </p:tgtEl>
                                          </p:cBhvr>
                                        </p:animEffect>
                                      </p:childTnLst>
                                    </p:cTn>
                                  </p:par>
                                </p:childTnLst>
                              </p:cTn>
                            </p:par>
                            <p:par>
                              <p:cTn id="83" fill="hold">
                                <p:stCondLst>
                                  <p:cond delay="7500"/>
                                </p:stCondLst>
                                <p:childTnLst>
                                  <p:par>
                                    <p:cTn id="84" presetID="22" presetClass="entr" presetSubtype="8" fill="hold" nodeType="afterEffect">
                                      <p:stCondLst>
                                        <p:cond delay="0"/>
                                      </p:stCondLst>
                                      <p:childTnLst>
                                        <p:set>
                                          <p:cBhvr>
                                            <p:cTn id="85" dur="1" fill="hold">
                                              <p:stCondLst>
                                                <p:cond delay="0"/>
                                              </p:stCondLst>
                                            </p:cTn>
                                            <p:tgtEl>
                                              <p:spTgt spid="78"/>
                                            </p:tgtEl>
                                            <p:attrNameLst>
                                              <p:attrName>style.visibility</p:attrName>
                                            </p:attrNameLst>
                                          </p:cBhvr>
                                          <p:to>
                                            <p:strVal val="visible"/>
                                          </p:to>
                                        </p:set>
                                        <p:animEffect transition="in" filter="wipe(left)">
                                          <p:cBhvr>
                                            <p:cTn id="86" dur="300"/>
                                            <p:tgtEl>
                                              <p:spTgt spid="78"/>
                                            </p:tgtEl>
                                          </p:cBhvr>
                                        </p:animEffect>
                                      </p:childTnLst>
                                    </p:cTn>
                                  </p:par>
                                </p:childTnLst>
                              </p:cTn>
                            </p:par>
                            <p:par>
                              <p:cTn id="87" fill="hold">
                                <p:stCondLst>
                                  <p:cond delay="8000"/>
                                </p:stCondLst>
                                <p:childTnLst>
                                  <p:par>
                                    <p:cTn id="88" presetID="2" presetClass="entr" presetSubtype="2" fill="hold" grpId="0" nodeType="afterEffect">
                                      <p:stCondLst>
                                        <p:cond delay="0"/>
                                      </p:stCondLst>
                                      <p:childTnLst>
                                        <p:set>
                                          <p:cBhvr>
                                            <p:cTn id="89" dur="1" fill="hold">
                                              <p:stCondLst>
                                                <p:cond delay="0"/>
                                              </p:stCondLst>
                                            </p:cTn>
                                            <p:tgtEl>
                                              <p:spTgt spid="79"/>
                                            </p:tgtEl>
                                            <p:attrNameLst>
                                              <p:attrName>style.visibility</p:attrName>
                                            </p:attrNameLst>
                                          </p:cBhvr>
                                          <p:to>
                                            <p:strVal val="visible"/>
                                          </p:to>
                                        </p:set>
                                        <p:anim calcmode="lin" valueType="num">
                                          <p:cBhvr additive="base">
                                            <p:cTn id="90" dur="300" fill="hold"/>
                                            <p:tgtEl>
                                              <p:spTgt spid="79"/>
                                            </p:tgtEl>
                                            <p:attrNameLst>
                                              <p:attrName>ppt_x</p:attrName>
                                            </p:attrNameLst>
                                          </p:cBhvr>
                                          <p:tavLst>
                                            <p:tav tm="0">
                                              <p:val>
                                                <p:strVal val="1+#ppt_w/2"/>
                                              </p:val>
                                            </p:tav>
                                            <p:tav tm="100000">
                                              <p:val>
                                                <p:strVal val="#ppt_x"/>
                                              </p:val>
                                            </p:tav>
                                          </p:tavLst>
                                        </p:anim>
                                        <p:anim calcmode="lin" valueType="num">
                                          <p:cBhvr additive="base">
                                            <p:cTn id="91" dur="300" fill="hold"/>
                                            <p:tgtEl>
                                              <p:spTgt spid="79"/>
                                            </p:tgtEl>
                                            <p:attrNameLst>
                                              <p:attrName>ppt_y</p:attrName>
                                            </p:attrNameLst>
                                          </p:cBhvr>
                                          <p:tavLst>
                                            <p:tav tm="0">
                                              <p:val>
                                                <p:strVal val="#ppt_y"/>
                                              </p:val>
                                            </p:tav>
                                            <p:tav tm="100000">
                                              <p:val>
                                                <p:strVal val="#ppt_y"/>
                                              </p:val>
                                            </p:tav>
                                          </p:tavLst>
                                        </p:anim>
                                      </p:childTnLst>
                                    </p:cTn>
                                  </p:par>
                                </p:childTnLst>
                              </p:cTn>
                            </p:par>
                            <p:par>
                              <p:cTn id="92" fill="hold">
                                <p:stCondLst>
                                  <p:cond delay="8500"/>
                                </p:stCondLst>
                                <p:childTnLst>
                                  <p:par>
                                    <p:cTn id="93" presetID="10" presetClass="entr" presetSubtype="0" repeatCount="3000" fill="hold" grpId="0" nodeType="afterEffect">
                                      <p:stCondLst>
                                        <p:cond delay="0"/>
                                      </p:stCondLst>
                                      <p:childTnLst>
                                        <p:set>
                                          <p:cBhvr>
                                            <p:cTn id="94" dur="1" fill="hold">
                                              <p:stCondLst>
                                                <p:cond delay="0"/>
                                              </p:stCondLst>
                                            </p:cTn>
                                            <p:tgtEl>
                                              <p:spTgt spid="83"/>
                                            </p:tgtEl>
                                            <p:attrNameLst>
                                              <p:attrName>style.visibility</p:attrName>
                                            </p:attrNameLst>
                                          </p:cBhvr>
                                          <p:to>
                                            <p:strVal val="visible"/>
                                          </p:to>
                                        </p:set>
                                        <p:animEffect transition="in" filter="fade">
                                          <p:cBhvr>
                                            <p:cTn id="95" dur="150"/>
                                            <p:tgtEl>
                                              <p:spTgt spid="83"/>
                                            </p:tgtEl>
                                          </p:cBhvr>
                                        </p:animEffect>
                                      </p:childTnLst>
                                    </p:cTn>
                                  </p:par>
                                </p:childTnLst>
                              </p:cTn>
                            </p:par>
                            <p:par>
                              <p:cTn id="96" fill="hold">
                                <p:stCondLst>
                                  <p:cond delay="9000"/>
                                </p:stCondLst>
                                <p:childTnLst>
                                  <p:par>
                                    <p:cTn id="97" presetID="22" presetClass="entr" presetSubtype="8" fill="hold" nodeType="afterEffect">
                                      <p:stCondLst>
                                        <p:cond delay="0"/>
                                      </p:stCondLst>
                                      <p:childTnLst>
                                        <p:set>
                                          <p:cBhvr>
                                            <p:cTn id="98" dur="1" fill="hold">
                                              <p:stCondLst>
                                                <p:cond delay="0"/>
                                              </p:stCondLst>
                                            </p:cTn>
                                            <p:tgtEl>
                                              <p:spTgt spid="80"/>
                                            </p:tgtEl>
                                            <p:attrNameLst>
                                              <p:attrName>style.visibility</p:attrName>
                                            </p:attrNameLst>
                                          </p:cBhvr>
                                          <p:to>
                                            <p:strVal val="visible"/>
                                          </p:to>
                                        </p:set>
                                        <p:animEffect transition="in" filter="wipe(left)">
                                          <p:cBhvr>
                                            <p:cTn id="99" dur="300"/>
                                            <p:tgtEl>
                                              <p:spTgt spid="80"/>
                                            </p:tgtEl>
                                          </p:cBhvr>
                                        </p:animEffect>
                                      </p:childTnLst>
                                    </p:cTn>
                                  </p:par>
                                </p:childTnLst>
                              </p:cTn>
                            </p:par>
                            <p:par>
                              <p:cTn id="100" fill="hold">
                                <p:stCondLst>
                                  <p:cond delay="9500"/>
                                </p:stCondLst>
                                <p:childTnLst>
                                  <p:par>
                                    <p:cTn id="101" presetID="2" presetClass="entr" presetSubtype="2" fill="hold" grpId="0" nodeType="afterEffect">
                                      <p:stCondLst>
                                        <p:cond delay="0"/>
                                      </p:stCondLst>
                                      <p:childTnLst>
                                        <p:set>
                                          <p:cBhvr>
                                            <p:cTn id="102" dur="1" fill="hold">
                                              <p:stCondLst>
                                                <p:cond delay="0"/>
                                              </p:stCondLst>
                                            </p:cTn>
                                            <p:tgtEl>
                                              <p:spTgt spid="84"/>
                                            </p:tgtEl>
                                            <p:attrNameLst>
                                              <p:attrName>style.visibility</p:attrName>
                                            </p:attrNameLst>
                                          </p:cBhvr>
                                          <p:to>
                                            <p:strVal val="visible"/>
                                          </p:to>
                                        </p:set>
                                        <p:anim calcmode="lin" valueType="num">
                                          <p:cBhvr additive="base">
                                            <p:cTn id="103" dur="300" fill="hold"/>
                                            <p:tgtEl>
                                              <p:spTgt spid="84"/>
                                            </p:tgtEl>
                                            <p:attrNameLst>
                                              <p:attrName>ppt_x</p:attrName>
                                            </p:attrNameLst>
                                          </p:cBhvr>
                                          <p:tavLst>
                                            <p:tav tm="0">
                                              <p:val>
                                                <p:strVal val="1+#ppt_w/2"/>
                                              </p:val>
                                            </p:tav>
                                            <p:tav tm="100000">
                                              <p:val>
                                                <p:strVal val="#ppt_x"/>
                                              </p:val>
                                            </p:tav>
                                          </p:tavLst>
                                        </p:anim>
                                        <p:anim calcmode="lin" valueType="num">
                                          <p:cBhvr additive="base">
                                            <p:cTn id="104" dur="3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62" grpId="0" animBg="1"/>
          <p:bldP spid="63" grpId="0"/>
          <p:bldP spid="64" grpId="0" animBg="1"/>
          <p:bldP spid="66" grpId="0"/>
          <p:bldP spid="70" grpId="0" animBg="1"/>
          <p:bldP spid="71" grpId="0"/>
          <p:bldP spid="75" grpId="0" animBg="1"/>
          <p:bldP spid="76" grpId="0"/>
          <p:bldP spid="77" grpId="0" animBg="1"/>
          <p:bldP spid="79" grpId="0"/>
          <p:bldP spid="83" grpId="0" animBg="1"/>
          <p:bldP spid="84"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478264" y="0"/>
            <a:ext cx="3251798" cy="3676206"/>
          </a:xfrm>
          <a:custGeom>
            <a:avLst/>
            <a:gdLst>
              <a:gd name="connsiteX0" fmla="*/ 0 w 3252551"/>
              <a:gd name="connsiteY0" fmla="*/ 0 h 3677057"/>
              <a:gd name="connsiteX1" fmla="*/ 3252551 w 3252551"/>
              <a:gd name="connsiteY1" fmla="*/ 0 h 3677057"/>
              <a:gd name="connsiteX2" fmla="*/ 3252551 w 3252551"/>
              <a:gd name="connsiteY2" fmla="*/ 2142517 h 3677057"/>
              <a:gd name="connsiteX3" fmla="*/ 3244497 w 3252551"/>
              <a:gd name="connsiteY3" fmla="*/ 2142517 h 3677057"/>
              <a:gd name="connsiteX4" fmla="*/ 3240653 w 3252551"/>
              <a:gd name="connsiteY4" fmla="*/ 2218635 h 3677057"/>
              <a:gd name="connsiteX5" fmla="*/ 1624520 w 3252551"/>
              <a:gd name="connsiteY5" fmla="*/ 3677057 h 3677057"/>
              <a:gd name="connsiteX6" fmla="*/ 8387 w 3252551"/>
              <a:gd name="connsiteY6" fmla="*/ 2218635 h 3677057"/>
              <a:gd name="connsiteX7" fmla="*/ 4544 w 3252551"/>
              <a:gd name="connsiteY7" fmla="*/ 2142517 h 3677057"/>
              <a:gd name="connsiteX8" fmla="*/ 0 w 3252551"/>
              <a:gd name="connsiteY8" fmla="*/ 2142517 h 3677057"/>
              <a:gd name="connsiteX9" fmla="*/ 0 w 3252551"/>
              <a:gd name="connsiteY9" fmla="*/ 2052537 h 36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2551" h="3677057">
                <a:moveTo>
                  <a:pt x="0" y="0"/>
                </a:moveTo>
                <a:lnTo>
                  <a:pt x="3252551" y="0"/>
                </a:lnTo>
                <a:lnTo>
                  <a:pt x="3252551" y="2142517"/>
                </a:lnTo>
                <a:lnTo>
                  <a:pt x="3244497" y="2142517"/>
                </a:lnTo>
                <a:lnTo>
                  <a:pt x="3240653" y="2218635"/>
                </a:lnTo>
                <a:cubicBezTo>
                  <a:pt x="3157461" y="3037809"/>
                  <a:pt x="2465643" y="3677057"/>
                  <a:pt x="1624520" y="3677057"/>
                </a:cubicBezTo>
                <a:cubicBezTo>
                  <a:pt x="783397" y="3677057"/>
                  <a:pt x="91579" y="3037809"/>
                  <a:pt x="8387" y="2218635"/>
                </a:cubicBezTo>
                <a:lnTo>
                  <a:pt x="4544" y="2142517"/>
                </a:lnTo>
                <a:lnTo>
                  <a:pt x="0" y="2142517"/>
                </a:lnTo>
                <a:lnTo>
                  <a:pt x="0" y="2052537"/>
                </a:lnTo>
                <a:close/>
              </a:path>
            </a:pathLst>
          </a:custGeom>
          <a:solidFill>
            <a:schemeClr val="bg2">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任意多边形 3"/>
          <p:cNvSpPr/>
          <p:nvPr/>
        </p:nvSpPr>
        <p:spPr>
          <a:xfrm>
            <a:off x="6170372" y="2204353"/>
            <a:ext cx="4391471" cy="4679437"/>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sp>
        <p:nvSpPr>
          <p:cNvPr id="5" name="文本框 18"/>
          <p:cNvSpPr txBox="1"/>
          <p:nvPr/>
        </p:nvSpPr>
        <p:spPr>
          <a:xfrm>
            <a:off x="2114579" y="1579074"/>
            <a:ext cx="1968044" cy="769263"/>
          </a:xfrm>
          <a:prstGeom prst="rect">
            <a:avLst/>
          </a:prstGeom>
          <a:noFill/>
        </p:spPr>
        <p:txBody>
          <a:bodyPr wrap="square" rtlCol="0">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rPr>
              <a:t>第一章</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6" name="弧形 5"/>
          <p:cNvSpPr/>
          <p:nvPr/>
        </p:nvSpPr>
        <p:spPr>
          <a:xfrm rot="8155962">
            <a:off x="1964824" y="722586"/>
            <a:ext cx="2231731" cy="2231731"/>
          </a:xfrm>
          <a:prstGeom prst="arc">
            <a:avLst/>
          </a:prstGeom>
          <a:ln>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任意多边形 6"/>
          <p:cNvSpPr/>
          <p:nvPr/>
        </p:nvSpPr>
        <p:spPr>
          <a:xfrm>
            <a:off x="6455957" y="2503488"/>
            <a:ext cx="3815541" cy="4597070"/>
          </a:xfrm>
          <a:custGeom>
            <a:avLst/>
            <a:gdLst>
              <a:gd name="connsiteX0" fmla="*/ 2097932 w 4195864"/>
              <a:gd name="connsiteY0" fmla="*/ 0 h 4878927"/>
              <a:gd name="connsiteX1" fmla="*/ 4185033 w 4195864"/>
              <a:gd name="connsiteY1" fmla="*/ 1883431 h 4878927"/>
              <a:gd name="connsiteX2" fmla="*/ 4195316 w 4195864"/>
              <a:gd name="connsiteY2" fmla="*/ 2087089 h 4878927"/>
              <a:gd name="connsiteX3" fmla="*/ 4195864 w 4195864"/>
              <a:gd name="connsiteY3" fmla="*/ 2087089 h 4878927"/>
              <a:gd name="connsiteX4" fmla="*/ 4195864 w 4195864"/>
              <a:gd name="connsiteY4" fmla="*/ 2097932 h 4878927"/>
              <a:gd name="connsiteX5" fmla="*/ 4195864 w 4195864"/>
              <a:gd name="connsiteY5" fmla="*/ 4878927 h 4878927"/>
              <a:gd name="connsiteX6" fmla="*/ 0 w 4195864"/>
              <a:gd name="connsiteY6" fmla="*/ 4878927 h 4878927"/>
              <a:gd name="connsiteX7" fmla="*/ 0 w 4195864"/>
              <a:gd name="connsiteY7" fmla="*/ 2097932 h 4878927"/>
              <a:gd name="connsiteX8" fmla="*/ 0 w 4195864"/>
              <a:gd name="connsiteY8" fmla="*/ 2087089 h 4878927"/>
              <a:gd name="connsiteX9" fmla="*/ 548 w 4195864"/>
              <a:gd name="connsiteY9" fmla="*/ 2087089 h 4878927"/>
              <a:gd name="connsiteX10" fmla="*/ 10832 w 4195864"/>
              <a:gd name="connsiteY10" fmla="*/ 1883431 h 4878927"/>
              <a:gd name="connsiteX11" fmla="*/ 2097932 w 4195864"/>
              <a:gd name="connsiteY11" fmla="*/ 0 h 4878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5864" h="4878927">
                <a:moveTo>
                  <a:pt x="2097932" y="0"/>
                </a:moveTo>
                <a:cubicBezTo>
                  <a:pt x="3184172" y="0"/>
                  <a:pt x="4077598" y="825536"/>
                  <a:pt x="4185033" y="1883431"/>
                </a:cubicBezTo>
                <a:lnTo>
                  <a:pt x="4195316" y="2087089"/>
                </a:lnTo>
                <a:lnTo>
                  <a:pt x="4195864" y="2087089"/>
                </a:lnTo>
                <a:lnTo>
                  <a:pt x="4195864" y="2097932"/>
                </a:lnTo>
                <a:lnTo>
                  <a:pt x="4195864" y="4878927"/>
                </a:lnTo>
                <a:lnTo>
                  <a:pt x="0" y="4878927"/>
                </a:lnTo>
                <a:lnTo>
                  <a:pt x="0" y="2097932"/>
                </a:lnTo>
                <a:lnTo>
                  <a:pt x="0" y="2087089"/>
                </a:lnTo>
                <a:lnTo>
                  <a:pt x="548" y="2087089"/>
                </a:lnTo>
                <a:lnTo>
                  <a:pt x="10832" y="1883431"/>
                </a:lnTo>
                <a:cubicBezTo>
                  <a:pt x="118267" y="825536"/>
                  <a:pt x="1011692" y="0"/>
                  <a:pt x="2097932" y="0"/>
                </a:cubicBezTo>
                <a:close/>
              </a:path>
            </a:pathLst>
          </a:custGeom>
          <a:no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4C874"/>
              </a:solidFill>
            </a:endParaRPr>
          </a:p>
        </p:txBody>
      </p:sp>
      <p:sp>
        <p:nvSpPr>
          <p:cNvPr id="8" name="标题 4"/>
          <p:cNvSpPr txBox="1"/>
          <p:nvPr/>
        </p:nvSpPr>
        <p:spPr>
          <a:xfrm>
            <a:off x="6959896" y="3722331"/>
            <a:ext cx="2879653" cy="473374"/>
          </a:xfrm>
          <a:prstGeom prst="rect">
            <a:avLst/>
          </a:prstGeom>
        </p:spPr>
        <p:txBody>
          <a:bodyPr vert="horz" lIns="91419" tIns="45709" rIns="91419" bIns="4570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添加标题文字</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7179354" y="4652639"/>
            <a:ext cx="1436343" cy="215394"/>
            <a:chOff x="4369395" y="3284984"/>
            <a:chExt cx="1436675" cy="215444"/>
          </a:xfrm>
        </p:grpSpPr>
        <p:sp>
          <p:nvSpPr>
            <p:cNvPr id="1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369395" y="3316401"/>
              <a:ext cx="168551" cy="168551"/>
              <a:chOff x="5005199" y="3717032"/>
              <a:chExt cx="168551" cy="168551"/>
            </a:xfrm>
          </p:grpSpPr>
          <p:sp>
            <p:nvSpPr>
              <p:cNvPr id="12" name="椭圆 11"/>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等腰三角形 1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4" name="组合 13"/>
          <p:cNvGrpSpPr/>
          <p:nvPr/>
        </p:nvGrpSpPr>
        <p:grpSpPr>
          <a:xfrm>
            <a:off x="8619181" y="4652639"/>
            <a:ext cx="1436343" cy="215394"/>
            <a:chOff x="4369395" y="3284984"/>
            <a:chExt cx="1436675" cy="215444"/>
          </a:xfrm>
        </p:grpSpPr>
        <p:sp>
          <p:nvSpPr>
            <p:cNvPr id="1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369395" y="3316401"/>
              <a:ext cx="168551" cy="168551"/>
              <a:chOff x="5005199" y="3717032"/>
              <a:chExt cx="168551" cy="168551"/>
            </a:xfrm>
          </p:grpSpPr>
          <p:sp>
            <p:nvSpPr>
              <p:cNvPr id="17" name="椭圆 16"/>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等腰三角形 1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9" name="组合 18"/>
          <p:cNvGrpSpPr/>
          <p:nvPr/>
        </p:nvGrpSpPr>
        <p:grpSpPr>
          <a:xfrm>
            <a:off x="7179354" y="4941184"/>
            <a:ext cx="1436343" cy="215394"/>
            <a:chOff x="4369395" y="3284984"/>
            <a:chExt cx="1436675" cy="215444"/>
          </a:xfrm>
        </p:grpSpPr>
        <p:sp>
          <p:nvSpPr>
            <p:cNvPr id="2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4369395" y="3316401"/>
              <a:ext cx="168551" cy="168551"/>
              <a:chOff x="5005199" y="3717032"/>
              <a:chExt cx="168551" cy="168551"/>
            </a:xfrm>
          </p:grpSpPr>
          <p:sp>
            <p:nvSpPr>
              <p:cNvPr id="22" name="椭圆 21"/>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3" name="等腰三角形 2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4" name="组合 23"/>
          <p:cNvGrpSpPr/>
          <p:nvPr/>
        </p:nvGrpSpPr>
        <p:grpSpPr>
          <a:xfrm>
            <a:off x="8619181" y="4941184"/>
            <a:ext cx="1436343" cy="215394"/>
            <a:chOff x="4369395" y="3284984"/>
            <a:chExt cx="1436675" cy="215444"/>
          </a:xfrm>
        </p:grpSpPr>
        <p:sp>
          <p:nvSpPr>
            <p:cNvPr id="2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4369395" y="3316401"/>
              <a:ext cx="168551" cy="168551"/>
              <a:chOff x="5005199" y="3717032"/>
              <a:chExt cx="168551" cy="168551"/>
            </a:xfrm>
          </p:grpSpPr>
          <p:sp>
            <p:nvSpPr>
              <p:cNvPr id="27" name="椭圆 26"/>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8" name="等腰三角形 2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9" name="组合 28"/>
          <p:cNvGrpSpPr/>
          <p:nvPr/>
        </p:nvGrpSpPr>
        <p:grpSpPr>
          <a:xfrm>
            <a:off x="7179354" y="5228570"/>
            <a:ext cx="1436343" cy="215394"/>
            <a:chOff x="4369395" y="3284984"/>
            <a:chExt cx="1436675" cy="215444"/>
          </a:xfrm>
        </p:grpSpPr>
        <p:sp>
          <p:nvSpPr>
            <p:cNvPr id="3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369395" y="3316401"/>
              <a:ext cx="168551" cy="168551"/>
              <a:chOff x="5005199" y="3717032"/>
              <a:chExt cx="168551" cy="168551"/>
            </a:xfrm>
          </p:grpSpPr>
          <p:sp>
            <p:nvSpPr>
              <p:cNvPr id="32" name="椭圆 31"/>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等腰三角形 3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4" name="组合 33"/>
          <p:cNvGrpSpPr/>
          <p:nvPr/>
        </p:nvGrpSpPr>
        <p:grpSpPr>
          <a:xfrm>
            <a:off x="8619181" y="5228570"/>
            <a:ext cx="1436343" cy="215394"/>
            <a:chOff x="4369395" y="3284984"/>
            <a:chExt cx="1436675" cy="215444"/>
          </a:xfrm>
        </p:grpSpPr>
        <p:sp>
          <p:nvSpPr>
            <p:cNvPr id="3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添加副标题</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4369395" y="3316401"/>
              <a:ext cx="168551" cy="168551"/>
              <a:chOff x="5005199" y="3717032"/>
              <a:chExt cx="168551" cy="168551"/>
            </a:xfrm>
          </p:grpSpPr>
          <p:sp>
            <p:nvSpPr>
              <p:cNvPr id="37" name="椭圆 36"/>
              <p:cNvSpPr/>
              <p:nvPr/>
            </p:nvSpPr>
            <p:spPr>
              <a:xfrm>
                <a:off x="5005199" y="3717032"/>
                <a:ext cx="168551" cy="168551"/>
              </a:xfrm>
              <a:prstGeom prst="ellipse">
                <a:avLst/>
              </a:prstGeom>
              <a:solidFill>
                <a:srgbClr val="F49DB0"/>
              </a:solidFill>
              <a:ln>
                <a:solidFill>
                  <a:srgbClr val="F49D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8" name="等腰三角形 3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cxnSp>
        <p:nvCxnSpPr>
          <p:cNvPr id="39" name="直接连接符 38"/>
          <p:cNvCxnSpPr/>
          <p:nvPr/>
        </p:nvCxnSpPr>
        <p:spPr>
          <a:xfrm>
            <a:off x="7175870" y="4364094"/>
            <a:ext cx="2471984" cy="0"/>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53" presetClass="entr" presetSubtype="16" fill="hold" grpId="0" nodeType="withEffect">
                                  <p:stCondLst>
                                    <p:cond delay="5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5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nodeType="withEffect">
                                  <p:stCondLst>
                                    <p:cond delay="5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50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nodeType="withEffect">
                                  <p:stCondLst>
                                    <p:cond delay="5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nodeType="withEffect">
                                  <p:stCondLst>
                                    <p:cond delay="50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par>
                                <p:cTn id="60" presetID="53" presetClass="entr" presetSubtype="16" fill="hold" nodeType="withEffect">
                                  <p:stCondLst>
                                    <p:cond delay="50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par>
                          <p:cTn id="65" fill="hold">
                            <p:stCondLst>
                              <p:cond delay="1500"/>
                            </p:stCondLst>
                            <p:childTnLst>
                              <p:par>
                                <p:cTn id="66" presetID="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ppt_x"/>
                                          </p:val>
                                        </p:tav>
                                        <p:tav tm="100000">
                                          <p:val>
                                            <p:strVal val="#ppt_x"/>
                                          </p:val>
                                        </p:tav>
                                      </p:tavLst>
                                    </p:anim>
                                    <p:anim calcmode="lin" valueType="num">
                                      <p:cBhvr additive="base">
                                        <p:cTn id="6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animBg="1"/>
      <p:bldP spid="7" grpId="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524845" y="2381779"/>
            <a:ext cx="3142314" cy="3142723"/>
            <a:chOff x="3393479" y="1814908"/>
            <a:chExt cx="2357042" cy="2357042"/>
          </a:xfrm>
        </p:grpSpPr>
        <p:sp>
          <p:nvSpPr>
            <p:cNvPr id="20" name="空心弧 19"/>
            <p:cNvSpPr/>
            <p:nvPr/>
          </p:nvSpPr>
          <p:spPr>
            <a:xfrm>
              <a:off x="3393479" y="1814908"/>
              <a:ext cx="2357042" cy="2357042"/>
            </a:xfrm>
            <a:prstGeom prst="blockArc">
              <a:avLst>
                <a:gd name="adj1" fmla="val 21567505"/>
                <a:gd name="adj2" fmla="val 21563181"/>
                <a:gd name="adj3" fmla="val 12268"/>
              </a:avLst>
            </a:prstGeom>
            <a:solidFill>
              <a:schemeClr val="accent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1" name="空心弧 20"/>
            <p:cNvSpPr/>
            <p:nvPr/>
          </p:nvSpPr>
          <p:spPr>
            <a:xfrm>
              <a:off x="3393479" y="1814908"/>
              <a:ext cx="2357042" cy="2357042"/>
            </a:xfrm>
            <a:prstGeom prst="blockArc">
              <a:avLst>
                <a:gd name="adj1" fmla="val 9513627"/>
                <a:gd name="adj2" fmla="val 21563181"/>
                <a:gd name="adj3" fmla="val 12268"/>
              </a:avLst>
            </a:prstGeom>
            <a:solidFill>
              <a:schemeClr val="accent5"/>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2" name="空心弧 21"/>
            <p:cNvSpPr/>
            <p:nvPr/>
          </p:nvSpPr>
          <p:spPr>
            <a:xfrm>
              <a:off x="3393479" y="1814908"/>
              <a:ext cx="2357042" cy="2357042"/>
            </a:xfrm>
            <a:prstGeom prst="blockArc">
              <a:avLst>
                <a:gd name="adj1" fmla="val 12949051"/>
                <a:gd name="adj2" fmla="val 21563181"/>
                <a:gd name="adj3" fmla="val 12268"/>
              </a:avLst>
            </a:prstGeom>
            <a:solidFill>
              <a:schemeClr val="accent4"/>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空心弧 22"/>
            <p:cNvSpPr/>
            <p:nvPr/>
          </p:nvSpPr>
          <p:spPr>
            <a:xfrm>
              <a:off x="3393479" y="1814908"/>
              <a:ext cx="2357042" cy="2357042"/>
            </a:xfrm>
            <a:prstGeom prst="blockArc">
              <a:avLst>
                <a:gd name="adj1" fmla="val 16275536"/>
                <a:gd name="adj2" fmla="val 21563181"/>
                <a:gd name="adj3" fmla="val 12268"/>
              </a:avLst>
            </a:prstGeom>
            <a:solidFill>
              <a:schemeClr val="accent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24" name="矩形 23"/>
          <p:cNvSpPr/>
          <p:nvPr/>
        </p:nvSpPr>
        <p:spPr>
          <a:xfrm>
            <a:off x="5019417" y="3354668"/>
            <a:ext cx="2153168" cy="1188787"/>
          </a:xfrm>
          <a:prstGeom prst="rect">
            <a:avLst/>
          </a:prstGeom>
        </p:spPr>
        <p:txBody>
          <a:bodyPr wrap="square">
            <a:spAutoFit/>
          </a:bodyPr>
          <a:lstStyle/>
          <a:p>
            <a:pPr algn="ctr">
              <a:lnSpc>
                <a:spcPct val="150000"/>
              </a:lnSpc>
            </a:pPr>
            <a:r>
              <a:rPr lang="zh-CN" altLang="en-US" sz="1600" dirty="0">
                <a:solidFill>
                  <a:schemeClr val="tx2"/>
                </a:solidFill>
                <a:latin typeface="+mn-ea"/>
              </a:rPr>
              <a:t>市场分析数据</a:t>
            </a:r>
            <a:endParaRPr lang="en-US" altLang="zh-CN" sz="1600" dirty="0">
              <a:solidFill>
                <a:schemeClr val="tx2"/>
              </a:solidFill>
              <a:latin typeface="+mn-ea"/>
            </a:endParaRPr>
          </a:p>
          <a:p>
            <a:pPr algn="ctr">
              <a:lnSpc>
                <a:spcPct val="150000"/>
              </a:lnSpc>
            </a:pPr>
            <a:r>
              <a:rPr lang="zh-CN" altLang="en-US" sz="1050" dirty="0">
                <a:solidFill>
                  <a:schemeClr val="tx2"/>
                </a:solidFill>
                <a:latin typeface="+mn-ea"/>
              </a:rPr>
              <a:t>为客户服务是我们存在的唯一理由，客户需求是我们发展的原动力我们坚持以客户为中心</a:t>
            </a:r>
            <a:endParaRPr lang="en-US" altLang="zh-CN" sz="1050" dirty="0">
              <a:solidFill>
                <a:schemeClr val="tx2"/>
              </a:solidFill>
              <a:latin typeface="+mn-ea"/>
            </a:endParaRPr>
          </a:p>
        </p:txBody>
      </p:sp>
      <p:grpSp>
        <p:nvGrpSpPr>
          <p:cNvPr id="25" name="组合 24"/>
          <p:cNvGrpSpPr/>
          <p:nvPr/>
        </p:nvGrpSpPr>
        <p:grpSpPr>
          <a:xfrm>
            <a:off x="3569034" y="2679702"/>
            <a:ext cx="5053939" cy="1663700"/>
            <a:chOff x="2676526" y="2038350"/>
            <a:chExt cx="3790948" cy="1247775"/>
          </a:xfrm>
        </p:grpSpPr>
        <p:cxnSp>
          <p:nvCxnSpPr>
            <p:cNvPr id="26" name="直接连接符 25"/>
            <p:cNvCxnSpPr/>
            <p:nvPr/>
          </p:nvCxnSpPr>
          <p:spPr>
            <a:xfrm flipH="1">
              <a:off x="2676526" y="2038350"/>
              <a:ext cx="1087931"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676527" y="3286125"/>
              <a:ext cx="71695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379543" y="2038350"/>
              <a:ext cx="1087931"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5750522" y="3286125"/>
              <a:ext cx="71695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8664168" y="1915438"/>
            <a:ext cx="3196885" cy="3255713"/>
            <a:chOff x="6498374" y="1465152"/>
            <a:chExt cx="2397976" cy="2441785"/>
          </a:xfrm>
        </p:grpSpPr>
        <p:sp>
          <p:nvSpPr>
            <p:cNvPr id="31" name="矩形 30"/>
            <p:cNvSpPr/>
            <p:nvPr/>
          </p:nvSpPr>
          <p:spPr>
            <a:xfrm>
              <a:off x="6498374" y="1465152"/>
              <a:ext cx="2397976" cy="1211870"/>
            </a:xfrm>
            <a:prstGeom prst="rect">
              <a:avLst/>
            </a:prstGeom>
          </p:spPr>
          <p:txBody>
            <a:bodyPr wrap="square">
              <a:spAutoFit/>
            </a:bodyPr>
            <a:lstStyle/>
            <a:p>
              <a:pPr>
                <a:lnSpc>
                  <a:spcPct val="150000"/>
                </a:lnSpc>
              </a:pPr>
              <a:r>
                <a:rPr lang="en-US" altLang="zh-CN" sz="2400" dirty="0">
                  <a:solidFill>
                    <a:schemeClr val="accent3"/>
                  </a:solidFill>
                  <a:latin typeface="+mj-ea"/>
                  <a:ea typeface="+mj-ea"/>
                </a:rPr>
                <a:t>25%</a:t>
              </a:r>
              <a:endParaRPr lang="en-US" altLang="zh-CN" sz="2400" dirty="0">
                <a:solidFill>
                  <a:schemeClr val="accent3"/>
                </a:solidFill>
                <a:latin typeface="+mj-ea"/>
                <a:ea typeface="+mj-ea"/>
              </a:endParaRPr>
            </a:p>
            <a:p>
              <a:pPr>
                <a:lnSpc>
                  <a:spcPct val="150000"/>
                </a:lnSpc>
              </a:pPr>
              <a:r>
                <a:rPr lang="en-US" altLang="zh-CN" sz="1200" dirty="0">
                  <a:solidFill>
                    <a:schemeClr val="accent3"/>
                  </a:solidFill>
                  <a:latin typeface="+mj-ea"/>
                  <a:ea typeface="+mj-ea"/>
                </a:rPr>
                <a:t>WEB</a:t>
              </a:r>
              <a:r>
                <a:rPr lang="zh-CN" altLang="en-US" sz="1200" dirty="0">
                  <a:solidFill>
                    <a:schemeClr val="accent3"/>
                  </a:solidFill>
                  <a:latin typeface="+mj-ea"/>
                  <a:ea typeface="+mj-ea"/>
                </a:rPr>
                <a:t>开发</a:t>
              </a:r>
              <a:endParaRPr lang="en-US" altLang="zh-CN" sz="1200" dirty="0">
                <a:solidFill>
                  <a:schemeClr val="accent3"/>
                </a:solidFill>
                <a:latin typeface="+mj-ea"/>
                <a:ea typeface="+mj-ea"/>
              </a:endParaRPr>
            </a:p>
            <a:p>
              <a:pP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sp>
          <p:nvSpPr>
            <p:cNvPr id="48" name="矩形 47"/>
            <p:cNvSpPr/>
            <p:nvPr/>
          </p:nvSpPr>
          <p:spPr>
            <a:xfrm>
              <a:off x="6498374" y="2695067"/>
              <a:ext cx="2397976" cy="1211870"/>
            </a:xfrm>
            <a:prstGeom prst="rect">
              <a:avLst/>
            </a:prstGeom>
          </p:spPr>
          <p:txBody>
            <a:bodyPr wrap="square">
              <a:spAutoFit/>
            </a:bodyPr>
            <a:lstStyle/>
            <a:p>
              <a:pPr>
                <a:lnSpc>
                  <a:spcPct val="150000"/>
                </a:lnSpc>
              </a:pPr>
              <a:r>
                <a:rPr lang="en-US" altLang="zh-CN" sz="2400" dirty="0">
                  <a:solidFill>
                    <a:schemeClr val="accent2"/>
                  </a:solidFill>
                  <a:latin typeface="+mj-ea"/>
                  <a:ea typeface="+mj-ea"/>
                </a:rPr>
                <a:t>44%</a:t>
              </a:r>
              <a:endParaRPr lang="en-US" altLang="zh-CN" sz="2400" dirty="0">
                <a:solidFill>
                  <a:schemeClr val="accent2"/>
                </a:solidFill>
                <a:latin typeface="+mj-ea"/>
                <a:ea typeface="+mj-ea"/>
              </a:endParaRPr>
            </a:p>
            <a:p>
              <a:pPr>
                <a:lnSpc>
                  <a:spcPct val="150000"/>
                </a:lnSpc>
              </a:pPr>
              <a:r>
                <a:rPr lang="en-US" altLang="zh-CN" sz="1200" dirty="0">
                  <a:solidFill>
                    <a:schemeClr val="accent2"/>
                  </a:solidFill>
                  <a:latin typeface="+mj-ea"/>
                  <a:ea typeface="+mj-ea"/>
                </a:rPr>
                <a:t>WEB</a:t>
              </a:r>
              <a:r>
                <a:rPr lang="zh-CN" altLang="en-US" sz="1200" dirty="0">
                  <a:solidFill>
                    <a:schemeClr val="accent2"/>
                  </a:solidFill>
                  <a:latin typeface="+mj-ea"/>
                  <a:ea typeface="+mj-ea"/>
                </a:rPr>
                <a:t>开发</a:t>
              </a:r>
              <a:endParaRPr lang="en-US" altLang="zh-CN" sz="1200" dirty="0">
                <a:solidFill>
                  <a:schemeClr val="accent2"/>
                </a:solidFill>
                <a:latin typeface="+mj-ea"/>
                <a:ea typeface="+mj-ea"/>
              </a:endParaRPr>
            </a:p>
            <a:p>
              <a:pP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grpSp>
      <p:grpSp>
        <p:nvGrpSpPr>
          <p:cNvPr id="49" name="组合 48"/>
          <p:cNvGrpSpPr/>
          <p:nvPr/>
        </p:nvGrpSpPr>
        <p:grpSpPr>
          <a:xfrm>
            <a:off x="330953" y="1915438"/>
            <a:ext cx="3193500" cy="3255713"/>
            <a:chOff x="247650" y="1465152"/>
            <a:chExt cx="2395437" cy="2441785"/>
          </a:xfrm>
        </p:grpSpPr>
        <p:sp>
          <p:nvSpPr>
            <p:cNvPr id="50" name="矩形 49"/>
            <p:cNvSpPr/>
            <p:nvPr/>
          </p:nvSpPr>
          <p:spPr>
            <a:xfrm>
              <a:off x="247650" y="1465152"/>
              <a:ext cx="2395437" cy="1211870"/>
            </a:xfrm>
            <a:prstGeom prst="rect">
              <a:avLst/>
            </a:prstGeom>
          </p:spPr>
          <p:txBody>
            <a:bodyPr wrap="square">
              <a:spAutoFit/>
            </a:bodyPr>
            <a:lstStyle/>
            <a:p>
              <a:pPr algn="r">
                <a:lnSpc>
                  <a:spcPct val="150000"/>
                </a:lnSpc>
              </a:pPr>
              <a:r>
                <a:rPr lang="en-US" altLang="zh-CN" sz="2400" dirty="0">
                  <a:solidFill>
                    <a:schemeClr val="accent4"/>
                  </a:solidFill>
                  <a:latin typeface="+mj-ea"/>
                  <a:ea typeface="+mj-ea"/>
                </a:rPr>
                <a:t>15%</a:t>
              </a:r>
              <a:endParaRPr lang="en-US" altLang="zh-CN" sz="2400" dirty="0">
                <a:solidFill>
                  <a:schemeClr val="accent4"/>
                </a:solidFill>
                <a:latin typeface="+mj-ea"/>
                <a:ea typeface="+mj-ea"/>
              </a:endParaRPr>
            </a:p>
            <a:p>
              <a:pPr algn="r">
                <a:lnSpc>
                  <a:spcPct val="150000"/>
                </a:lnSpc>
              </a:pPr>
              <a:r>
                <a:rPr lang="en-US" altLang="zh-CN" sz="1200" dirty="0">
                  <a:solidFill>
                    <a:schemeClr val="accent4"/>
                  </a:solidFill>
                  <a:latin typeface="+mj-ea"/>
                  <a:ea typeface="+mj-ea"/>
                </a:rPr>
                <a:t>WEB</a:t>
              </a:r>
              <a:r>
                <a:rPr lang="zh-CN" altLang="en-US" sz="1200" dirty="0">
                  <a:solidFill>
                    <a:schemeClr val="accent4"/>
                  </a:solidFill>
                  <a:latin typeface="+mj-ea"/>
                  <a:ea typeface="+mj-ea"/>
                </a:rPr>
                <a:t>开发</a:t>
              </a:r>
              <a:endParaRPr lang="en-US" altLang="zh-CN" sz="1200" dirty="0">
                <a:solidFill>
                  <a:schemeClr val="accent4"/>
                </a:solidFill>
                <a:latin typeface="+mj-ea"/>
                <a:ea typeface="+mj-ea"/>
              </a:endParaRPr>
            </a:p>
            <a:p>
              <a:pPr algn="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sp>
          <p:nvSpPr>
            <p:cNvPr id="51" name="矩形 50"/>
            <p:cNvSpPr/>
            <p:nvPr/>
          </p:nvSpPr>
          <p:spPr>
            <a:xfrm>
              <a:off x="247650" y="2695067"/>
              <a:ext cx="2395437" cy="1211870"/>
            </a:xfrm>
            <a:prstGeom prst="rect">
              <a:avLst/>
            </a:prstGeom>
          </p:spPr>
          <p:txBody>
            <a:bodyPr wrap="square">
              <a:spAutoFit/>
            </a:bodyPr>
            <a:lstStyle/>
            <a:p>
              <a:pPr algn="r">
                <a:lnSpc>
                  <a:spcPct val="150000"/>
                </a:lnSpc>
              </a:pPr>
              <a:r>
                <a:rPr lang="en-US" altLang="zh-CN" sz="2400" dirty="0">
                  <a:solidFill>
                    <a:schemeClr val="accent5"/>
                  </a:solidFill>
                  <a:latin typeface="+mj-ea"/>
                  <a:ea typeface="+mj-ea"/>
                </a:rPr>
                <a:t>16%</a:t>
              </a:r>
              <a:endParaRPr lang="en-US" altLang="zh-CN" sz="2400" dirty="0">
                <a:solidFill>
                  <a:schemeClr val="accent5"/>
                </a:solidFill>
                <a:latin typeface="+mj-ea"/>
                <a:ea typeface="+mj-ea"/>
              </a:endParaRPr>
            </a:p>
            <a:p>
              <a:pPr algn="r">
                <a:lnSpc>
                  <a:spcPct val="150000"/>
                </a:lnSpc>
              </a:pPr>
              <a:r>
                <a:rPr lang="en-US" altLang="zh-CN" sz="1200" dirty="0">
                  <a:solidFill>
                    <a:schemeClr val="accent5"/>
                  </a:solidFill>
                  <a:latin typeface="+mj-ea"/>
                  <a:ea typeface="+mj-ea"/>
                </a:rPr>
                <a:t>WEB</a:t>
              </a:r>
              <a:r>
                <a:rPr lang="zh-CN" altLang="en-US" sz="1200" dirty="0">
                  <a:solidFill>
                    <a:schemeClr val="accent5"/>
                  </a:solidFill>
                  <a:latin typeface="+mj-ea"/>
                  <a:ea typeface="+mj-ea"/>
                </a:rPr>
                <a:t>开发</a:t>
              </a:r>
              <a:endParaRPr lang="en-US" altLang="zh-CN" sz="1200" dirty="0">
                <a:solidFill>
                  <a:schemeClr val="accent5"/>
                </a:solidFill>
                <a:latin typeface="+mj-ea"/>
                <a:ea typeface="+mj-ea"/>
              </a:endParaRPr>
            </a:p>
            <a:p>
              <a:pPr algn="r">
                <a:lnSpc>
                  <a:spcPct val="150000"/>
                </a:lnSpc>
                <a:spcAft>
                  <a:spcPts val="1600"/>
                </a:spcAft>
              </a:pPr>
              <a:r>
                <a:rPr lang="zh-CN" altLang="en-US" sz="1000" dirty="0">
                  <a:solidFill>
                    <a:schemeClr val="tx1">
                      <a:lumMod val="50000"/>
                      <a:lumOff val="50000"/>
                    </a:schemeClr>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tx1">
                    <a:lumMod val="50000"/>
                    <a:lumOff val="50000"/>
                  </a:schemeClr>
                </a:solidFill>
                <a:latin typeface="+mn-ea"/>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000"/>
                            </p:stCondLst>
                            <p:childTnLst>
                              <p:par>
                                <p:cTn id="15" presetID="16" presetClass="entr" presetSubtype="37"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1+#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fill="hold"/>
                                        <p:tgtEl>
                                          <p:spTgt spid="49"/>
                                        </p:tgtEl>
                                        <p:attrNameLst>
                                          <p:attrName>ppt_x</p:attrName>
                                        </p:attrNameLst>
                                      </p:cBhvr>
                                      <p:tavLst>
                                        <p:tav tm="0">
                                          <p:val>
                                            <p:strVal val="0-#ppt_w/2"/>
                                          </p:val>
                                        </p:tav>
                                        <p:tav tm="100000">
                                          <p:val>
                                            <p:strVal val="#ppt_x"/>
                                          </p:val>
                                        </p:tav>
                                      </p:tavLst>
                                    </p:anim>
                                    <p:anim calcmode="lin" valueType="num">
                                      <p:cBhvr additive="base">
                                        <p:cTn id="26"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直接连接符 53"/>
          <p:cNvCxnSpPr/>
          <p:nvPr/>
        </p:nvCxnSpPr>
        <p:spPr>
          <a:xfrm>
            <a:off x="2634232" y="4108637"/>
            <a:ext cx="720731"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4894536" y="2664066"/>
            <a:ext cx="618410" cy="2724733"/>
            <a:chOff x="3445191" y="2078885"/>
            <a:chExt cx="463868" cy="2043550"/>
          </a:xfrm>
        </p:grpSpPr>
        <p:cxnSp>
          <p:nvCxnSpPr>
            <p:cNvPr id="57" name="直接连接符 56"/>
            <p:cNvCxnSpPr/>
            <p:nvPr/>
          </p:nvCxnSpPr>
          <p:spPr>
            <a:xfrm>
              <a:off x="3445191" y="3162316"/>
              <a:ext cx="463868"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flipV="1">
              <a:off x="3695700" y="2078885"/>
              <a:ext cx="213359" cy="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3695700" y="4122434"/>
              <a:ext cx="213359" cy="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695700" y="2078885"/>
              <a:ext cx="0" cy="2043549"/>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7280559" y="2664066"/>
            <a:ext cx="1163536" cy="1444573"/>
            <a:chOff x="5234941" y="2078886"/>
            <a:chExt cx="872765" cy="1083430"/>
          </a:xfrm>
        </p:grpSpPr>
        <p:cxnSp>
          <p:nvCxnSpPr>
            <p:cNvPr id="63" name="直接连接符 62"/>
            <p:cNvCxnSpPr/>
            <p:nvPr/>
          </p:nvCxnSpPr>
          <p:spPr>
            <a:xfrm>
              <a:off x="5234941" y="2078886"/>
              <a:ext cx="872765"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234941" y="3162316"/>
              <a:ext cx="872765"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3354963" y="3338998"/>
            <a:ext cx="1539575" cy="910420"/>
            <a:chOff x="2290360" y="2585085"/>
            <a:chExt cx="1154831" cy="682815"/>
          </a:xfrm>
          <a:solidFill>
            <a:schemeClr val="accent1"/>
          </a:solidFill>
        </p:grpSpPr>
        <p:sp>
          <p:nvSpPr>
            <p:cNvPr id="68" name="圆角矩形 67"/>
            <p:cNvSpPr/>
            <p:nvPr/>
          </p:nvSpPr>
          <p:spPr>
            <a:xfrm>
              <a:off x="2290360" y="3056731"/>
              <a:ext cx="1154831"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latin typeface="+mj-ea"/>
                  <a:ea typeface="+mj-ea"/>
                </a:rPr>
                <a:t>General Manager</a:t>
              </a:r>
              <a:endParaRPr lang="zh-CN" altLang="en-US" sz="1000" dirty="0">
                <a:latin typeface="+mj-ea"/>
                <a:ea typeface="+mj-ea"/>
              </a:endParaRPr>
            </a:p>
          </p:txBody>
        </p:sp>
        <p:grpSp>
          <p:nvGrpSpPr>
            <p:cNvPr id="69" name="组合 68"/>
            <p:cNvGrpSpPr/>
            <p:nvPr/>
          </p:nvGrpSpPr>
          <p:grpSpPr>
            <a:xfrm>
              <a:off x="2597579" y="2585085"/>
              <a:ext cx="540392" cy="471646"/>
              <a:chOff x="-1630363" y="1246188"/>
              <a:chExt cx="1971676" cy="1720850"/>
            </a:xfrm>
            <a:grpFill/>
          </p:grpSpPr>
          <p:sp>
            <p:nvSpPr>
              <p:cNvPr id="70" name="Freeform 5"/>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sp>
            <p:nvSpPr>
              <p:cNvPr id="71" name="Freeform 6"/>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grpSp>
      </p:grpSp>
      <p:grpSp>
        <p:nvGrpSpPr>
          <p:cNvPr id="72" name="组合 71"/>
          <p:cNvGrpSpPr/>
          <p:nvPr/>
        </p:nvGrpSpPr>
        <p:grpSpPr>
          <a:xfrm>
            <a:off x="1094657" y="3338998"/>
            <a:ext cx="1539575" cy="910420"/>
            <a:chOff x="594910" y="2585085"/>
            <a:chExt cx="1154831" cy="682815"/>
          </a:xfrm>
          <a:solidFill>
            <a:schemeClr val="accent1"/>
          </a:solidFill>
        </p:grpSpPr>
        <p:sp>
          <p:nvSpPr>
            <p:cNvPr id="73" name="圆角矩形 72"/>
            <p:cNvSpPr/>
            <p:nvPr/>
          </p:nvSpPr>
          <p:spPr>
            <a:xfrm>
              <a:off x="594910" y="3056731"/>
              <a:ext cx="1154831"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latin typeface="+mj-ea"/>
                  <a:ea typeface="+mj-ea"/>
                </a:rPr>
                <a:t>Chief Executive</a:t>
              </a:r>
              <a:endParaRPr lang="zh-CN" altLang="en-US" sz="1000" dirty="0">
                <a:latin typeface="+mj-ea"/>
                <a:ea typeface="+mj-ea"/>
              </a:endParaRPr>
            </a:p>
          </p:txBody>
        </p:sp>
        <p:grpSp>
          <p:nvGrpSpPr>
            <p:cNvPr id="74" name="组合 73"/>
            <p:cNvGrpSpPr/>
            <p:nvPr/>
          </p:nvGrpSpPr>
          <p:grpSpPr>
            <a:xfrm>
              <a:off x="902129" y="2585085"/>
              <a:ext cx="540392" cy="471646"/>
              <a:chOff x="-1630363" y="1246188"/>
              <a:chExt cx="1971676" cy="1720850"/>
            </a:xfrm>
            <a:grpFill/>
          </p:grpSpPr>
          <p:sp>
            <p:nvSpPr>
              <p:cNvPr id="75" name="Freeform 5"/>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sp>
            <p:nvSpPr>
              <p:cNvPr id="77" name="Freeform 6"/>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grpSp>
      </p:grpSp>
      <p:grpSp>
        <p:nvGrpSpPr>
          <p:cNvPr id="79" name="组合 78"/>
          <p:cNvGrpSpPr/>
          <p:nvPr/>
        </p:nvGrpSpPr>
        <p:grpSpPr>
          <a:xfrm>
            <a:off x="5431677" y="1894427"/>
            <a:ext cx="1930149" cy="3635153"/>
            <a:chOff x="3848100" y="1501655"/>
            <a:chExt cx="1447800" cy="2726365"/>
          </a:xfrm>
          <a:solidFill>
            <a:schemeClr val="accent1"/>
          </a:solidFill>
        </p:grpSpPr>
        <p:grpSp>
          <p:nvGrpSpPr>
            <p:cNvPr id="80" name="组合 79"/>
            <p:cNvGrpSpPr/>
            <p:nvPr/>
          </p:nvGrpSpPr>
          <p:grpSpPr>
            <a:xfrm>
              <a:off x="3909059" y="1501655"/>
              <a:ext cx="1325882" cy="682815"/>
              <a:chOff x="3909059" y="1501655"/>
              <a:chExt cx="1325882" cy="682815"/>
            </a:xfrm>
            <a:grpFill/>
          </p:grpSpPr>
          <p:sp>
            <p:nvSpPr>
              <p:cNvPr id="96" name="圆角矩形 95"/>
              <p:cNvSpPr/>
              <p:nvPr/>
            </p:nvSpPr>
            <p:spPr>
              <a:xfrm>
                <a:off x="3909059" y="1973301"/>
                <a:ext cx="1325882"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latin typeface="+mj-ea"/>
                    <a:ea typeface="+mj-ea"/>
                  </a:rPr>
                  <a:t>Marketing Manager</a:t>
                </a:r>
                <a:endParaRPr lang="zh-CN" altLang="en-US" sz="1000" dirty="0">
                  <a:latin typeface="+mj-ea"/>
                  <a:ea typeface="+mj-ea"/>
                </a:endParaRPr>
              </a:p>
            </p:txBody>
          </p:sp>
          <p:grpSp>
            <p:nvGrpSpPr>
              <p:cNvPr id="97" name="组合 96"/>
              <p:cNvGrpSpPr/>
              <p:nvPr/>
            </p:nvGrpSpPr>
            <p:grpSpPr>
              <a:xfrm>
                <a:off x="4301803" y="1501655"/>
                <a:ext cx="540392" cy="471646"/>
                <a:chOff x="-1630363" y="1246188"/>
                <a:chExt cx="1971676" cy="1720850"/>
              </a:xfrm>
              <a:grpFill/>
            </p:grpSpPr>
            <p:sp>
              <p:nvSpPr>
                <p:cNvPr id="113" name="Freeform 5"/>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sp>
              <p:nvSpPr>
                <p:cNvPr id="114" name="Freeform 6"/>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grpSp>
        </p:grpSp>
        <p:grpSp>
          <p:nvGrpSpPr>
            <p:cNvPr id="81" name="组合 80"/>
            <p:cNvGrpSpPr/>
            <p:nvPr/>
          </p:nvGrpSpPr>
          <p:grpSpPr>
            <a:xfrm>
              <a:off x="3848100" y="2585085"/>
              <a:ext cx="1447800" cy="682815"/>
              <a:chOff x="3848100" y="2585085"/>
              <a:chExt cx="1447800" cy="682815"/>
            </a:xfrm>
            <a:grpFill/>
          </p:grpSpPr>
          <p:sp>
            <p:nvSpPr>
              <p:cNvPr id="87" name="圆角矩形 86"/>
              <p:cNvSpPr/>
              <p:nvPr/>
            </p:nvSpPr>
            <p:spPr>
              <a:xfrm>
                <a:off x="3848100" y="3056731"/>
                <a:ext cx="1447800"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latin typeface="+mj-ea"/>
                    <a:ea typeface="+mj-ea"/>
                  </a:rPr>
                  <a:t>Head of Design &amp; Dev.</a:t>
                </a:r>
                <a:endParaRPr lang="zh-CN" altLang="en-US" sz="1000" dirty="0">
                  <a:latin typeface="+mj-ea"/>
                  <a:ea typeface="+mj-ea"/>
                </a:endParaRPr>
              </a:p>
            </p:txBody>
          </p:sp>
          <p:grpSp>
            <p:nvGrpSpPr>
              <p:cNvPr id="89" name="组合 88"/>
              <p:cNvGrpSpPr/>
              <p:nvPr/>
            </p:nvGrpSpPr>
            <p:grpSpPr>
              <a:xfrm>
                <a:off x="4301803" y="2585085"/>
                <a:ext cx="540392" cy="471646"/>
                <a:chOff x="-1630363" y="1246188"/>
                <a:chExt cx="1971676" cy="1720850"/>
              </a:xfrm>
              <a:grpFill/>
            </p:grpSpPr>
            <p:sp>
              <p:nvSpPr>
                <p:cNvPr id="90" name="Freeform 5"/>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sp>
              <p:nvSpPr>
                <p:cNvPr id="93" name="Freeform 6"/>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grpSp>
        </p:grpSp>
        <p:grpSp>
          <p:nvGrpSpPr>
            <p:cNvPr id="82" name="组合 81"/>
            <p:cNvGrpSpPr/>
            <p:nvPr/>
          </p:nvGrpSpPr>
          <p:grpSpPr>
            <a:xfrm>
              <a:off x="3909059" y="3545205"/>
              <a:ext cx="1325882" cy="682815"/>
              <a:chOff x="3909059" y="3545205"/>
              <a:chExt cx="1325882" cy="682815"/>
            </a:xfrm>
            <a:grpFill/>
          </p:grpSpPr>
          <p:sp>
            <p:nvSpPr>
              <p:cNvPr id="83" name="圆角矩形 82"/>
              <p:cNvSpPr/>
              <p:nvPr/>
            </p:nvSpPr>
            <p:spPr>
              <a:xfrm>
                <a:off x="3909059" y="4016851"/>
                <a:ext cx="1325882"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a:latin typeface="+mj-ea"/>
                    <a:ea typeface="+mj-ea"/>
                  </a:rPr>
                  <a:t>Finance Manager</a:t>
                </a:r>
                <a:endParaRPr lang="zh-CN" altLang="en-US" sz="1000">
                  <a:latin typeface="+mj-ea"/>
                  <a:ea typeface="+mj-ea"/>
                </a:endParaRPr>
              </a:p>
            </p:txBody>
          </p:sp>
          <p:grpSp>
            <p:nvGrpSpPr>
              <p:cNvPr id="84" name="组合 83"/>
              <p:cNvGrpSpPr/>
              <p:nvPr/>
            </p:nvGrpSpPr>
            <p:grpSpPr>
              <a:xfrm>
                <a:off x="4301803" y="3545205"/>
                <a:ext cx="540392" cy="471646"/>
                <a:chOff x="-1630363" y="1246188"/>
                <a:chExt cx="1971676" cy="1720850"/>
              </a:xfrm>
              <a:grpFill/>
            </p:grpSpPr>
            <p:sp>
              <p:nvSpPr>
                <p:cNvPr id="85" name="Freeform 5"/>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sp>
              <p:nvSpPr>
                <p:cNvPr id="86" name="Freeform 6"/>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grpSp>
        </p:grpSp>
      </p:grpSp>
      <p:grpSp>
        <p:nvGrpSpPr>
          <p:cNvPr id="115" name="组合 114"/>
          <p:cNvGrpSpPr/>
          <p:nvPr/>
        </p:nvGrpSpPr>
        <p:grpSpPr>
          <a:xfrm>
            <a:off x="8352665" y="1973749"/>
            <a:ext cx="2452953" cy="2275671"/>
            <a:chOff x="6039126" y="1561147"/>
            <a:chExt cx="1839954" cy="1706753"/>
          </a:xfrm>
          <a:solidFill>
            <a:schemeClr val="accent5"/>
          </a:solidFill>
        </p:grpSpPr>
        <p:grpSp>
          <p:nvGrpSpPr>
            <p:cNvPr id="116" name="组合 115"/>
            <p:cNvGrpSpPr/>
            <p:nvPr/>
          </p:nvGrpSpPr>
          <p:grpSpPr>
            <a:xfrm>
              <a:off x="6061986" y="1561147"/>
              <a:ext cx="1794234" cy="623323"/>
              <a:chOff x="6061986" y="1561147"/>
              <a:chExt cx="1794234" cy="623323"/>
            </a:xfrm>
            <a:grpFill/>
          </p:grpSpPr>
          <p:sp>
            <p:nvSpPr>
              <p:cNvPr id="129" name="圆角矩形 128"/>
              <p:cNvSpPr/>
              <p:nvPr/>
            </p:nvSpPr>
            <p:spPr>
              <a:xfrm>
                <a:off x="6061986" y="1973301"/>
                <a:ext cx="1794234" cy="21116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a:latin typeface="+mj-ea"/>
                    <a:ea typeface="+mj-ea"/>
                  </a:rPr>
                  <a:t>Social Marketing Team</a:t>
                </a:r>
                <a:endParaRPr lang="zh-CN" altLang="en-US" sz="1000">
                  <a:latin typeface="+mj-ea"/>
                  <a:ea typeface="+mj-ea"/>
                </a:endParaRPr>
              </a:p>
            </p:txBody>
          </p:sp>
          <p:grpSp>
            <p:nvGrpSpPr>
              <p:cNvPr id="130" name="组合 129"/>
              <p:cNvGrpSpPr/>
              <p:nvPr/>
            </p:nvGrpSpPr>
            <p:grpSpPr>
              <a:xfrm>
                <a:off x="6362614" y="1561147"/>
                <a:ext cx="1192979" cy="412154"/>
                <a:chOff x="6355018" y="1614487"/>
                <a:chExt cx="1192979" cy="412154"/>
              </a:xfrm>
              <a:grpFill/>
            </p:grpSpPr>
            <p:grpSp>
              <p:nvGrpSpPr>
                <p:cNvPr id="131" name="组合 130"/>
                <p:cNvGrpSpPr/>
                <p:nvPr/>
              </p:nvGrpSpPr>
              <p:grpSpPr>
                <a:xfrm>
                  <a:off x="6715394" y="1614487"/>
                  <a:ext cx="472227" cy="412153"/>
                  <a:chOff x="-1630363" y="1246188"/>
                  <a:chExt cx="1971676" cy="1720850"/>
                </a:xfrm>
                <a:grpFill/>
              </p:grpSpPr>
              <p:sp>
                <p:nvSpPr>
                  <p:cNvPr id="138" name="Freeform 5"/>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sp>
                <p:nvSpPr>
                  <p:cNvPr id="139" name="Freeform 6"/>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grpSp>
            <p:grpSp>
              <p:nvGrpSpPr>
                <p:cNvPr id="132" name="组合 131"/>
                <p:cNvGrpSpPr/>
                <p:nvPr/>
              </p:nvGrpSpPr>
              <p:grpSpPr>
                <a:xfrm>
                  <a:off x="6355018" y="1739363"/>
                  <a:ext cx="329151" cy="287278"/>
                  <a:chOff x="-1630363" y="1246188"/>
                  <a:chExt cx="1971676" cy="1720850"/>
                </a:xfrm>
                <a:grpFill/>
              </p:grpSpPr>
              <p:sp>
                <p:nvSpPr>
                  <p:cNvPr id="136" name="Freeform 5"/>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sp>
                <p:nvSpPr>
                  <p:cNvPr id="137" name="Freeform 6"/>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grpSp>
            <p:grpSp>
              <p:nvGrpSpPr>
                <p:cNvPr id="133" name="组合 132"/>
                <p:cNvGrpSpPr/>
                <p:nvPr/>
              </p:nvGrpSpPr>
              <p:grpSpPr>
                <a:xfrm>
                  <a:off x="7218846" y="1739363"/>
                  <a:ext cx="329151" cy="287278"/>
                  <a:chOff x="-1630363" y="1246188"/>
                  <a:chExt cx="1971676" cy="1720850"/>
                </a:xfrm>
                <a:grpFill/>
              </p:grpSpPr>
              <p:sp>
                <p:nvSpPr>
                  <p:cNvPr id="134" name="Freeform 5"/>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sp>
                <p:nvSpPr>
                  <p:cNvPr id="135" name="Freeform 6"/>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grpSp>
          </p:grpSp>
        </p:grpSp>
        <p:grpSp>
          <p:nvGrpSpPr>
            <p:cNvPr id="117" name="组合 116"/>
            <p:cNvGrpSpPr/>
            <p:nvPr/>
          </p:nvGrpSpPr>
          <p:grpSpPr>
            <a:xfrm>
              <a:off x="6039126" y="2644577"/>
              <a:ext cx="1839954" cy="623323"/>
              <a:chOff x="6039126" y="2644577"/>
              <a:chExt cx="1839954" cy="623323"/>
            </a:xfrm>
            <a:grpFill/>
          </p:grpSpPr>
          <p:sp>
            <p:nvSpPr>
              <p:cNvPr id="118" name="圆角矩形 117"/>
              <p:cNvSpPr/>
              <p:nvPr/>
            </p:nvSpPr>
            <p:spPr>
              <a:xfrm>
                <a:off x="6039126" y="3056731"/>
                <a:ext cx="1839954" cy="21116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a:latin typeface="+mj-ea"/>
                    <a:ea typeface="+mj-ea"/>
                  </a:rPr>
                  <a:t>Design &amp; Development Team</a:t>
                </a:r>
                <a:endParaRPr lang="zh-CN" altLang="en-US" sz="1000">
                  <a:latin typeface="+mj-ea"/>
                  <a:ea typeface="+mj-ea"/>
                </a:endParaRPr>
              </a:p>
            </p:txBody>
          </p:sp>
          <p:grpSp>
            <p:nvGrpSpPr>
              <p:cNvPr id="119" name="组合 118"/>
              <p:cNvGrpSpPr/>
              <p:nvPr/>
            </p:nvGrpSpPr>
            <p:grpSpPr>
              <a:xfrm>
                <a:off x="6362614" y="2644577"/>
                <a:ext cx="1192979" cy="412154"/>
                <a:chOff x="6355018" y="1614487"/>
                <a:chExt cx="1192979" cy="412154"/>
              </a:xfrm>
              <a:grpFill/>
            </p:grpSpPr>
            <p:grpSp>
              <p:nvGrpSpPr>
                <p:cNvPr id="120" name="组合 119"/>
                <p:cNvGrpSpPr/>
                <p:nvPr/>
              </p:nvGrpSpPr>
              <p:grpSpPr>
                <a:xfrm>
                  <a:off x="6715394" y="1614487"/>
                  <a:ext cx="472227" cy="412153"/>
                  <a:chOff x="-1630363" y="1246188"/>
                  <a:chExt cx="1971676" cy="1720850"/>
                </a:xfrm>
                <a:grpFill/>
              </p:grpSpPr>
              <p:sp>
                <p:nvSpPr>
                  <p:cNvPr id="127" name="Freeform 5"/>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sp>
                <p:nvSpPr>
                  <p:cNvPr id="128" name="Freeform 6"/>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grpSp>
            <p:grpSp>
              <p:nvGrpSpPr>
                <p:cNvPr id="121" name="组合 120"/>
                <p:cNvGrpSpPr/>
                <p:nvPr/>
              </p:nvGrpSpPr>
              <p:grpSpPr>
                <a:xfrm>
                  <a:off x="6355018" y="1739363"/>
                  <a:ext cx="329151" cy="287278"/>
                  <a:chOff x="-1630363" y="1246188"/>
                  <a:chExt cx="1971676" cy="1720850"/>
                </a:xfrm>
                <a:grpFill/>
              </p:grpSpPr>
              <p:sp>
                <p:nvSpPr>
                  <p:cNvPr id="125" name="Freeform 5"/>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sp>
                <p:nvSpPr>
                  <p:cNvPr id="126" name="Freeform 6"/>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grpSp>
            <p:grpSp>
              <p:nvGrpSpPr>
                <p:cNvPr id="122" name="组合 121"/>
                <p:cNvGrpSpPr/>
                <p:nvPr/>
              </p:nvGrpSpPr>
              <p:grpSpPr>
                <a:xfrm>
                  <a:off x="7218846" y="1739363"/>
                  <a:ext cx="329151" cy="287278"/>
                  <a:chOff x="-1630363" y="1246188"/>
                  <a:chExt cx="1971676" cy="1720850"/>
                </a:xfrm>
                <a:grpFill/>
              </p:grpSpPr>
              <p:sp>
                <p:nvSpPr>
                  <p:cNvPr id="123" name="Freeform 5"/>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sp>
                <p:nvSpPr>
                  <p:cNvPr id="124" name="Freeform 6"/>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000" baseline="-25000">
                      <a:latin typeface="+mj-ea"/>
                      <a:ea typeface="+mj-ea"/>
                    </a:endParaRPr>
                  </a:p>
                </p:txBody>
              </p:sp>
            </p:grpSp>
          </p:grpSp>
        </p:grpSp>
      </p:grpSp>
      <p:sp>
        <p:nvSpPr>
          <p:cNvPr id="4" name="标题 3"/>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fade">
                                      <p:cBhvr>
                                        <p:cTn id="15" dur="500"/>
                                        <p:tgtEl>
                                          <p:spTgt spid="6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left)">
                                      <p:cBhvr>
                                        <p:cTn id="27" dur="500"/>
                                        <p:tgtEl>
                                          <p:spTgt spid="6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755499" y="1944528"/>
            <a:ext cx="663278" cy="585384"/>
            <a:chOff x="-1230313" y="931863"/>
            <a:chExt cx="1971676" cy="1739900"/>
          </a:xfrm>
          <a:solidFill>
            <a:schemeClr val="accent2"/>
          </a:solidFill>
        </p:grpSpPr>
        <p:sp>
          <p:nvSpPr>
            <p:cNvPr id="65" name="Freeform 10"/>
            <p:cNvSpPr/>
            <p:nvPr/>
          </p:nvSpPr>
          <p:spPr bwMode="auto">
            <a:xfrm>
              <a:off x="-684213" y="931863"/>
              <a:ext cx="863600" cy="863600"/>
            </a:xfrm>
            <a:custGeom>
              <a:avLst/>
              <a:gdLst>
                <a:gd name="T0" fmla="*/ 272 w 544"/>
                <a:gd name="T1" fmla="*/ 544 h 544"/>
                <a:gd name="T2" fmla="*/ 328 w 544"/>
                <a:gd name="T3" fmla="*/ 540 h 544"/>
                <a:gd name="T4" fmla="*/ 378 w 544"/>
                <a:gd name="T5" fmla="*/ 524 h 544"/>
                <a:gd name="T6" fmla="*/ 424 w 544"/>
                <a:gd name="T7" fmla="*/ 498 h 544"/>
                <a:gd name="T8" fmla="*/ 464 w 544"/>
                <a:gd name="T9" fmla="*/ 464 h 544"/>
                <a:gd name="T10" fmla="*/ 498 w 544"/>
                <a:gd name="T11" fmla="*/ 424 h 544"/>
                <a:gd name="T12" fmla="*/ 524 w 544"/>
                <a:gd name="T13" fmla="*/ 378 h 544"/>
                <a:gd name="T14" fmla="*/ 540 w 544"/>
                <a:gd name="T15" fmla="*/ 328 h 544"/>
                <a:gd name="T16" fmla="*/ 544 w 544"/>
                <a:gd name="T17" fmla="*/ 272 h 544"/>
                <a:gd name="T18" fmla="*/ 544 w 544"/>
                <a:gd name="T19" fmla="*/ 244 h 544"/>
                <a:gd name="T20" fmla="*/ 532 w 544"/>
                <a:gd name="T21" fmla="*/ 192 h 544"/>
                <a:gd name="T22" fmla="*/ 512 w 544"/>
                <a:gd name="T23" fmla="*/ 142 h 544"/>
                <a:gd name="T24" fmla="*/ 482 w 544"/>
                <a:gd name="T25" fmla="*/ 100 h 544"/>
                <a:gd name="T26" fmla="*/ 446 w 544"/>
                <a:gd name="T27" fmla="*/ 62 h 544"/>
                <a:gd name="T28" fmla="*/ 402 w 544"/>
                <a:gd name="T29" fmla="*/ 32 h 544"/>
                <a:gd name="T30" fmla="*/ 354 w 544"/>
                <a:gd name="T31" fmla="*/ 12 h 544"/>
                <a:gd name="T32" fmla="*/ 300 w 544"/>
                <a:gd name="T33" fmla="*/ 2 h 544"/>
                <a:gd name="T34" fmla="*/ 272 w 544"/>
                <a:gd name="T35" fmla="*/ 0 h 544"/>
                <a:gd name="T36" fmla="*/ 218 w 544"/>
                <a:gd name="T37" fmla="*/ 6 h 544"/>
                <a:gd name="T38" fmla="*/ 166 w 544"/>
                <a:gd name="T39" fmla="*/ 22 h 544"/>
                <a:gd name="T40" fmla="*/ 120 w 544"/>
                <a:gd name="T41" fmla="*/ 46 h 544"/>
                <a:gd name="T42" fmla="*/ 80 w 544"/>
                <a:gd name="T43" fmla="*/ 80 h 544"/>
                <a:gd name="T44" fmla="*/ 46 w 544"/>
                <a:gd name="T45" fmla="*/ 120 h 544"/>
                <a:gd name="T46" fmla="*/ 22 w 544"/>
                <a:gd name="T47" fmla="*/ 166 h 544"/>
                <a:gd name="T48" fmla="*/ 6 w 544"/>
                <a:gd name="T49" fmla="*/ 218 h 544"/>
                <a:gd name="T50" fmla="*/ 0 w 544"/>
                <a:gd name="T51" fmla="*/ 272 h 544"/>
                <a:gd name="T52" fmla="*/ 2 w 544"/>
                <a:gd name="T53" fmla="*/ 300 h 544"/>
                <a:gd name="T54" fmla="*/ 12 w 544"/>
                <a:gd name="T55" fmla="*/ 354 h 544"/>
                <a:gd name="T56" fmla="*/ 32 w 544"/>
                <a:gd name="T57" fmla="*/ 402 h 544"/>
                <a:gd name="T58" fmla="*/ 62 w 544"/>
                <a:gd name="T59" fmla="*/ 446 h 544"/>
                <a:gd name="T60" fmla="*/ 98 w 544"/>
                <a:gd name="T61" fmla="*/ 482 h 544"/>
                <a:gd name="T62" fmla="*/ 142 w 544"/>
                <a:gd name="T63" fmla="*/ 512 h 544"/>
                <a:gd name="T64" fmla="*/ 192 w 544"/>
                <a:gd name="T65" fmla="*/ 532 h 544"/>
                <a:gd name="T66" fmla="*/ 244 w 544"/>
                <a:gd name="T67" fmla="*/ 544 h 544"/>
                <a:gd name="T68" fmla="*/ 272 w 544"/>
                <a:gd name="T69" fmla="*/ 544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4" h="544">
                  <a:moveTo>
                    <a:pt x="272" y="544"/>
                  </a:moveTo>
                  <a:lnTo>
                    <a:pt x="272" y="544"/>
                  </a:lnTo>
                  <a:lnTo>
                    <a:pt x="300" y="544"/>
                  </a:lnTo>
                  <a:lnTo>
                    <a:pt x="328" y="540"/>
                  </a:lnTo>
                  <a:lnTo>
                    <a:pt x="354" y="532"/>
                  </a:lnTo>
                  <a:lnTo>
                    <a:pt x="378" y="524"/>
                  </a:lnTo>
                  <a:lnTo>
                    <a:pt x="402" y="512"/>
                  </a:lnTo>
                  <a:lnTo>
                    <a:pt x="424" y="498"/>
                  </a:lnTo>
                  <a:lnTo>
                    <a:pt x="446" y="482"/>
                  </a:lnTo>
                  <a:lnTo>
                    <a:pt x="464" y="464"/>
                  </a:lnTo>
                  <a:lnTo>
                    <a:pt x="482" y="446"/>
                  </a:lnTo>
                  <a:lnTo>
                    <a:pt x="498" y="424"/>
                  </a:lnTo>
                  <a:lnTo>
                    <a:pt x="512" y="402"/>
                  </a:lnTo>
                  <a:lnTo>
                    <a:pt x="524" y="378"/>
                  </a:lnTo>
                  <a:lnTo>
                    <a:pt x="532" y="354"/>
                  </a:lnTo>
                  <a:lnTo>
                    <a:pt x="540" y="328"/>
                  </a:lnTo>
                  <a:lnTo>
                    <a:pt x="544" y="300"/>
                  </a:lnTo>
                  <a:lnTo>
                    <a:pt x="544" y="272"/>
                  </a:lnTo>
                  <a:lnTo>
                    <a:pt x="544" y="272"/>
                  </a:lnTo>
                  <a:lnTo>
                    <a:pt x="544" y="244"/>
                  </a:lnTo>
                  <a:lnTo>
                    <a:pt x="540" y="218"/>
                  </a:lnTo>
                  <a:lnTo>
                    <a:pt x="532" y="192"/>
                  </a:lnTo>
                  <a:lnTo>
                    <a:pt x="524" y="166"/>
                  </a:lnTo>
                  <a:lnTo>
                    <a:pt x="512" y="142"/>
                  </a:lnTo>
                  <a:lnTo>
                    <a:pt x="498" y="120"/>
                  </a:lnTo>
                  <a:lnTo>
                    <a:pt x="482" y="100"/>
                  </a:lnTo>
                  <a:lnTo>
                    <a:pt x="464" y="80"/>
                  </a:lnTo>
                  <a:lnTo>
                    <a:pt x="446" y="62"/>
                  </a:lnTo>
                  <a:lnTo>
                    <a:pt x="424" y="46"/>
                  </a:lnTo>
                  <a:lnTo>
                    <a:pt x="402" y="32"/>
                  </a:lnTo>
                  <a:lnTo>
                    <a:pt x="378" y="22"/>
                  </a:lnTo>
                  <a:lnTo>
                    <a:pt x="354" y="12"/>
                  </a:lnTo>
                  <a:lnTo>
                    <a:pt x="328" y="6"/>
                  </a:lnTo>
                  <a:lnTo>
                    <a:pt x="300" y="2"/>
                  </a:lnTo>
                  <a:lnTo>
                    <a:pt x="272" y="0"/>
                  </a:lnTo>
                  <a:lnTo>
                    <a:pt x="272" y="0"/>
                  </a:lnTo>
                  <a:lnTo>
                    <a:pt x="244" y="2"/>
                  </a:lnTo>
                  <a:lnTo>
                    <a:pt x="218" y="6"/>
                  </a:lnTo>
                  <a:lnTo>
                    <a:pt x="192" y="12"/>
                  </a:lnTo>
                  <a:lnTo>
                    <a:pt x="166" y="22"/>
                  </a:lnTo>
                  <a:lnTo>
                    <a:pt x="142" y="32"/>
                  </a:lnTo>
                  <a:lnTo>
                    <a:pt x="120" y="46"/>
                  </a:lnTo>
                  <a:lnTo>
                    <a:pt x="98" y="62"/>
                  </a:lnTo>
                  <a:lnTo>
                    <a:pt x="80" y="80"/>
                  </a:lnTo>
                  <a:lnTo>
                    <a:pt x="62" y="100"/>
                  </a:lnTo>
                  <a:lnTo>
                    <a:pt x="46" y="120"/>
                  </a:lnTo>
                  <a:lnTo>
                    <a:pt x="32" y="142"/>
                  </a:lnTo>
                  <a:lnTo>
                    <a:pt x="22" y="166"/>
                  </a:lnTo>
                  <a:lnTo>
                    <a:pt x="12" y="192"/>
                  </a:lnTo>
                  <a:lnTo>
                    <a:pt x="6" y="218"/>
                  </a:lnTo>
                  <a:lnTo>
                    <a:pt x="2" y="244"/>
                  </a:lnTo>
                  <a:lnTo>
                    <a:pt x="0" y="272"/>
                  </a:lnTo>
                  <a:lnTo>
                    <a:pt x="0" y="272"/>
                  </a:lnTo>
                  <a:lnTo>
                    <a:pt x="2" y="300"/>
                  </a:lnTo>
                  <a:lnTo>
                    <a:pt x="6" y="328"/>
                  </a:lnTo>
                  <a:lnTo>
                    <a:pt x="12" y="354"/>
                  </a:lnTo>
                  <a:lnTo>
                    <a:pt x="22" y="378"/>
                  </a:lnTo>
                  <a:lnTo>
                    <a:pt x="32" y="402"/>
                  </a:lnTo>
                  <a:lnTo>
                    <a:pt x="46" y="424"/>
                  </a:lnTo>
                  <a:lnTo>
                    <a:pt x="62" y="446"/>
                  </a:lnTo>
                  <a:lnTo>
                    <a:pt x="80" y="464"/>
                  </a:lnTo>
                  <a:lnTo>
                    <a:pt x="98" y="482"/>
                  </a:lnTo>
                  <a:lnTo>
                    <a:pt x="120" y="498"/>
                  </a:lnTo>
                  <a:lnTo>
                    <a:pt x="142" y="512"/>
                  </a:lnTo>
                  <a:lnTo>
                    <a:pt x="166" y="524"/>
                  </a:lnTo>
                  <a:lnTo>
                    <a:pt x="192" y="532"/>
                  </a:lnTo>
                  <a:lnTo>
                    <a:pt x="218" y="540"/>
                  </a:lnTo>
                  <a:lnTo>
                    <a:pt x="244" y="544"/>
                  </a:lnTo>
                  <a:lnTo>
                    <a:pt x="272" y="544"/>
                  </a:lnTo>
                  <a:lnTo>
                    <a:pt x="272" y="544"/>
                  </a:lnTo>
                  <a:close/>
                </a:path>
              </a:pathLst>
            </a:custGeom>
            <a:grpFill/>
            <a:ln>
              <a:noFill/>
            </a:ln>
          </p:spPr>
          <p:txBody>
            <a:bodyPr vert="horz" wrap="square" lIns="121920" tIns="60960" rIns="121920" bIns="60960" numCol="1" anchor="t" anchorCtr="0" compatLnSpc="1"/>
            <a:lstStyle/>
            <a:p>
              <a:endParaRPr lang="zh-CN" altLang="en-US" sz="2400">
                <a:latin typeface="+mj-ea"/>
                <a:ea typeface="+mj-ea"/>
              </a:endParaRPr>
            </a:p>
          </p:txBody>
        </p:sp>
        <p:sp>
          <p:nvSpPr>
            <p:cNvPr id="76" name="Freeform 11"/>
            <p:cNvSpPr/>
            <p:nvPr/>
          </p:nvSpPr>
          <p:spPr bwMode="auto">
            <a:xfrm>
              <a:off x="-1230313" y="1795463"/>
              <a:ext cx="1971676" cy="876300"/>
            </a:xfrm>
            <a:custGeom>
              <a:avLst/>
              <a:gdLst>
                <a:gd name="T0" fmla="*/ 620 w 1242"/>
                <a:gd name="T1" fmla="*/ 552 h 552"/>
                <a:gd name="T2" fmla="*/ 810 w 1242"/>
                <a:gd name="T3" fmla="*/ 548 h 552"/>
                <a:gd name="T4" fmla="*/ 982 w 1242"/>
                <a:gd name="T5" fmla="*/ 532 h 552"/>
                <a:gd name="T6" fmla="*/ 1128 w 1242"/>
                <a:gd name="T7" fmla="*/ 508 h 552"/>
                <a:gd name="T8" fmla="*/ 1242 w 1242"/>
                <a:gd name="T9" fmla="*/ 476 h 552"/>
                <a:gd name="T10" fmla="*/ 1242 w 1242"/>
                <a:gd name="T11" fmla="*/ 476 h 552"/>
                <a:gd name="T12" fmla="*/ 1234 w 1242"/>
                <a:gd name="T13" fmla="*/ 394 h 552"/>
                <a:gd name="T14" fmla="*/ 1214 w 1242"/>
                <a:gd name="T15" fmla="*/ 316 h 552"/>
                <a:gd name="T16" fmla="*/ 1180 w 1242"/>
                <a:gd name="T17" fmla="*/ 244 h 552"/>
                <a:gd name="T18" fmla="*/ 1136 w 1242"/>
                <a:gd name="T19" fmla="*/ 178 h 552"/>
                <a:gd name="T20" fmla="*/ 1082 w 1242"/>
                <a:gd name="T21" fmla="*/ 120 h 552"/>
                <a:gd name="T22" fmla="*/ 1016 w 1242"/>
                <a:gd name="T23" fmla="*/ 74 h 552"/>
                <a:gd name="T24" fmla="*/ 944 w 1242"/>
                <a:gd name="T25" fmla="*/ 36 h 552"/>
                <a:gd name="T26" fmla="*/ 866 w 1242"/>
                <a:gd name="T27" fmla="*/ 12 h 552"/>
                <a:gd name="T28" fmla="*/ 808 w 1242"/>
                <a:gd name="T29" fmla="*/ 0 h 552"/>
                <a:gd name="T30" fmla="*/ 798 w 1242"/>
                <a:gd name="T31" fmla="*/ 90 h 552"/>
                <a:gd name="T32" fmla="*/ 776 w 1242"/>
                <a:gd name="T33" fmla="*/ 196 h 552"/>
                <a:gd name="T34" fmla="*/ 746 w 1242"/>
                <a:gd name="T35" fmla="*/ 288 h 552"/>
                <a:gd name="T36" fmla="*/ 718 w 1242"/>
                <a:gd name="T37" fmla="*/ 352 h 552"/>
                <a:gd name="T38" fmla="*/ 702 w 1242"/>
                <a:gd name="T39" fmla="*/ 386 h 552"/>
                <a:gd name="T40" fmla="*/ 686 w 1242"/>
                <a:gd name="T41" fmla="*/ 316 h 552"/>
                <a:gd name="T42" fmla="*/ 666 w 1242"/>
                <a:gd name="T43" fmla="*/ 258 h 552"/>
                <a:gd name="T44" fmla="*/ 630 w 1242"/>
                <a:gd name="T45" fmla="*/ 182 h 552"/>
                <a:gd name="T46" fmla="*/ 622 w 1242"/>
                <a:gd name="T47" fmla="*/ 58 h 552"/>
                <a:gd name="T48" fmla="*/ 612 w 1242"/>
                <a:gd name="T49" fmla="*/ 182 h 552"/>
                <a:gd name="T50" fmla="*/ 596 w 1242"/>
                <a:gd name="T51" fmla="*/ 212 h 552"/>
                <a:gd name="T52" fmla="*/ 568 w 1242"/>
                <a:gd name="T53" fmla="*/ 286 h 552"/>
                <a:gd name="T54" fmla="*/ 548 w 1242"/>
                <a:gd name="T55" fmla="*/ 350 h 552"/>
                <a:gd name="T56" fmla="*/ 540 w 1242"/>
                <a:gd name="T57" fmla="*/ 386 h 552"/>
                <a:gd name="T58" fmla="*/ 508 w 1242"/>
                <a:gd name="T59" fmla="*/ 320 h 552"/>
                <a:gd name="T60" fmla="*/ 484 w 1242"/>
                <a:gd name="T61" fmla="*/ 256 h 552"/>
                <a:gd name="T62" fmla="*/ 454 w 1242"/>
                <a:gd name="T63" fmla="*/ 140 h 552"/>
                <a:gd name="T64" fmla="*/ 438 w 1242"/>
                <a:gd name="T65" fmla="*/ 50 h 552"/>
                <a:gd name="T66" fmla="*/ 376 w 1242"/>
                <a:gd name="T67" fmla="*/ 12 h 552"/>
                <a:gd name="T68" fmla="*/ 336 w 1242"/>
                <a:gd name="T69" fmla="*/ 24 h 552"/>
                <a:gd name="T70" fmla="*/ 260 w 1242"/>
                <a:gd name="T71" fmla="*/ 54 h 552"/>
                <a:gd name="T72" fmla="*/ 192 w 1242"/>
                <a:gd name="T73" fmla="*/ 96 h 552"/>
                <a:gd name="T74" fmla="*/ 132 w 1242"/>
                <a:gd name="T75" fmla="*/ 148 h 552"/>
                <a:gd name="T76" fmla="*/ 82 w 1242"/>
                <a:gd name="T77" fmla="*/ 210 h 552"/>
                <a:gd name="T78" fmla="*/ 44 w 1242"/>
                <a:gd name="T79" fmla="*/ 278 h 552"/>
                <a:gd name="T80" fmla="*/ 16 w 1242"/>
                <a:gd name="T81" fmla="*/ 354 h 552"/>
                <a:gd name="T82" fmla="*/ 2 w 1242"/>
                <a:gd name="T83" fmla="*/ 434 h 552"/>
                <a:gd name="T84" fmla="*/ 0 w 1242"/>
                <a:gd name="T85" fmla="*/ 476 h 552"/>
                <a:gd name="T86" fmla="*/ 54 w 1242"/>
                <a:gd name="T87" fmla="*/ 492 h 552"/>
                <a:gd name="T88" fmla="*/ 184 w 1242"/>
                <a:gd name="T89" fmla="*/ 520 h 552"/>
                <a:gd name="T90" fmla="*/ 344 w 1242"/>
                <a:gd name="T91" fmla="*/ 540 h 552"/>
                <a:gd name="T92" fmla="*/ 524 w 1242"/>
                <a:gd name="T93" fmla="*/ 552 h 552"/>
                <a:gd name="T94" fmla="*/ 620 w 1242"/>
                <a:gd name="T95" fmla="*/ 5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2" h="552">
                  <a:moveTo>
                    <a:pt x="620" y="552"/>
                  </a:moveTo>
                  <a:lnTo>
                    <a:pt x="620" y="552"/>
                  </a:lnTo>
                  <a:lnTo>
                    <a:pt x="718" y="552"/>
                  </a:lnTo>
                  <a:lnTo>
                    <a:pt x="810" y="548"/>
                  </a:lnTo>
                  <a:lnTo>
                    <a:pt x="898" y="540"/>
                  </a:lnTo>
                  <a:lnTo>
                    <a:pt x="982" y="532"/>
                  </a:lnTo>
                  <a:lnTo>
                    <a:pt x="1058" y="520"/>
                  </a:lnTo>
                  <a:lnTo>
                    <a:pt x="1128" y="508"/>
                  </a:lnTo>
                  <a:lnTo>
                    <a:pt x="1190" y="492"/>
                  </a:lnTo>
                  <a:lnTo>
                    <a:pt x="1242" y="476"/>
                  </a:lnTo>
                  <a:lnTo>
                    <a:pt x="1242" y="476"/>
                  </a:lnTo>
                  <a:lnTo>
                    <a:pt x="1242" y="476"/>
                  </a:lnTo>
                  <a:lnTo>
                    <a:pt x="1240" y="434"/>
                  </a:lnTo>
                  <a:lnTo>
                    <a:pt x="1234" y="394"/>
                  </a:lnTo>
                  <a:lnTo>
                    <a:pt x="1226" y="354"/>
                  </a:lnTo>
                  <a:lnTo>
                    <a:pt x="1214" y="316"/>
                  </a:lnTo>
                  <a:lnTo>
                    <a:pt x="1198" y="278"/>
                  </a:lnTo>
                  <a:lnTo>
                    <a:pt x="1180" y="244"/>
                  </a:lnTo>
                  <a:lnTo>
                    <a:pt x="1160" y="210"/>
                  </a:lnTo>
                  <a:lnTo>
                    <a:pt x="1136" y="178"/>
                  </a:lnTo>
                  <a:lnTo>
                    <a:pt x="1110" y="148"/>
                  </a:lnTo>
                  <a:lnTo>
                    <a:pt x="1082" y="120"/>
                  </a:lnTo>
                  <a:lnTo>
                    <a:pt x="1050" y="96"/>
                  </a:lnTo>
                  <a:lnTo>
                    <a:pt x="1016" y="74"/>
                  </a:lnTo>
                  <a:lnTo>
                    <a:pt x="982" y="54"/>
                  </a:lnTo>
                  <a:lnTo>
                    <a:pt x="944" y="36"/>
                  </a:lnTo>
                  <a:lnTo>
                    <a:pt x="906" y="24"/>
                  </a:lnTo>
                  <a:lnTo>
                    <a:pt x="866" y="12"/>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376" y="12"/>
                  </a:lnTo>
                  <a:lnTo>
                    <a:pt x="376" y="12"/>
                  </a:lnTo>
                  <a:lnTo>
                    <a:pt x="336" y="24"/>
                  </a:lnTo>
                  <a:lnTo>
                    <a:pt x="298" y="36"/>
                  </a:lnTo>
                  <a:lnTo>
                    <a:pt x="260" y="54"/>
                  </a:lnTo>
                  <a:lnTo>
                    <a:pt x="226" y="74"/>
                  </a:lnTo>
                  <a:lnTo>
                    <a:pt x="192" y="96"/>
                  </a:lnTo>
                  <a:lnTo>
                    <a:pt x="162" y="120"/>
                  </a:lnTo>
                  <a:lnTo>
                    <a:pt x="132" y="148"/>
                  </a:lnTo>
                  <a:lnTo>
                    <a:pt x="106" y="178"/>
                  </a:lnTo>
                  <a:lnTo>
                    <a:pt x="82" y="210"/>
                  </a:lnTo>
                  <a:lnTo>
                    <a:pt x="62" y="244"/>
                  </a:lnTo>
                  <a:lnTo>
                    <a:pt x="44" y="278"/>
                  </a:lnTo>
                  <a:lnTo>
                    <a:pt x="28" y="316"/>
                  </a:lnTo>
                  <a:lnTo>
                    <a:pt x="16" y="354"/>
                  </a:lnTo>
                  <a:lnTo>
                    <a:pt x="8" y="394"/>
                  </a:lnTo>
                  <a:lnTo>
                    <a:pt x="2" y="434"/>
                  </a:lnTo>
                  <a:lnTo>
                    <a:pt x="0" y="476"/>
                  </a:lnTo>
                  <a:lnTo>
                    <a:pt x="0" y="476"/>
                  </a:lnTo>
                  <a:lnTo>
                    <a:pt x="0" y="476"/>
                  </a:lnTo>
                  <a:lnTo>
                    <a:pt x="54" y="492"/>
                  </a:lnTo>
                  <a:lnTo>
                    <a:pt x="116" y="508"/>
                  </a:lnTo>
                  <a:lnTo>
                    <a:pt x="184" y="520"/>
                  </a:lnTo>
                  <a:lnTo>
                    <a:pt x="262" y="532"/>
                  </a:lnTo>
                  <a:lnTo>
                    <a:pt x="344" y="540"/>
                  </a:lnTo>
                  <a:lnTo>
                    <a:pt x="432" y="548"/>
                  </a:lnTo>
                  <a:lnTo>
                    <a:pt x="524" y="552"/>
                  </a:lnTo>
                  <a:lnTo>
                    <a:pt x="620" y="552"/>
                  </a:lnTo>
                  <a:lnTo>
                    <a:pt x="620" y="552"/>
                  </a:lnTo>
                  <a:close/>
                </a:path>
              </a:pathLst>
            </a:custGeom>
            <a:grpFill/>
            <a:ln>
              <a:noFill/>
            </a:ln>
          </p:spPr>
          <p:txBody>
            <a:bodyPr vert="horz" wrap="square" lIns="121920" tIns="60960" rIns="121920" bIns="60960" numCol="1" anchor="t" anchorCtr="0" compatLnSpc="1"/>
            <a:lstStyle/>
            <a:p>
              <a:endParaRPr lang="zh-CN" altLang="en-US" sz="2400">
                <a:latin typeface="+mj-ea"/>
                <a:ea typeface="+mj-ea"/>
              </a:endParaRPr>
            </a:p>
          </p:txBody>
        </p:sp>
      </p:grpSp>
      <p:sp>
        <p:nvSpPr>
          <p:cNvPr id="78" name="矩形 77"/>
          <p:cNvSpPr/>
          <p:nvPr/>
        </p:nvSpPr>
        <p:spPr>
          <a:xfrm>
            <a:off x="1524595" y="1834107"/>
            <a:ext cx="2571416" cy="784830"/>
          </a:xfrm>
          <a:prstGeom prst="rect">
            <a:avLst/>
          </a:prstGeom>
        </p:spPr>
        <p:txBody>
          <a:bodyPr wrap="square">
            <a:spAutoFit/>
          </a:bodyPr>
          <a:lstStyle/>
          <a:p>
            <a:pPr>
              <a:lnSpc>
                <a:spcPct val="150000"/>
              </a:lnSpc>
            </a:pPr>
            <a:r>
              <a:rPr lang="zh-CN" altLang="en-US" sz="1000" dirty="0">
                <a:solidFill>
                  <a:schemeClr val="tx1">
                    <a:lumMod val="50000"/>
                    <a:lumOff val="50000"/>
                  </a:schemeClr>
                </a:solidFill>
                <a:latin typeface="+mn-ea"/>
              </a:rPr>
              <a:t>为客户服务是我们存在的唯一理由，客户需求是我们发展的原动力。我们坚持以客户为中心，快速响应客户需求</a:t>
            </a:r>
            <a:endParaRPr lang="en-US" altLang="zh-CN" sz="1000" dirty="0">
              <a:solidFill>
                <a:schemeClr val="tx1">
                  <a:lumMod val="50000"/>
                  <a:lumOff val="50000"/>
                </a:schemeClr>
              </a:solidFill>
              <a:latin typeface="+mn-ea"/>
            </a:endParaRPr>
          </a:p>
        </p:txBody>
      </p:sp>
      <p:sp>
        <p:nvSpPr>
          <p:cNvPr id="88" name="圆角矩形 87"/>
          <p:cNvSpPr/>
          <p:nvPr/>
        </p:nvSpPr>
        <p:spPr>
          <a:xfrm>
            <a:off x="5203184" y="2008032"/>
            <a:ext cx="1785639" cy="2905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CHAIRMAN</a:t>
            </a:r>
            <a:endParaRPr lang="zh-CN" altLang="en-US" sz="1065" dirty="0">
              <a:latin typeface="+mj-ea"/>
              <a:ea typeface="+mj-ea"/>
            </a:endParaRPr>
          </a:p>
        </p:txBody>
      </p:sp>
      <p:sp>
        <p:nvSpPr>
          <p:cNvPr id="91" name="圆角矩形 90"/>
          <p:cNvSpPr/>
          <p:nvPr/>
        </p:nvSpPr>
        <p:spPr>
          <a:xfrm>
            <a:off x="7318050" y="2493900"/>
            <a:ext cx="1620808" cy="29055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Business Advisor</a:t>
            </a:r>
            <a:endParaRPr lang="zh-CN" altLang="en-US" sz="1065" dirty="0">
              <a:latin typeface="+mj-ea"/>
              <a:ea typeface="+mj-ea"/>
            </a:endParaRPr>
          </a:p>
        </p:txBody>
      </p:sp>
      <p:grpSp>
        <p:nvGrpSpPr>
          <p:cNvPr id="92" name="组合 91"/>
          <p:cNvGrpSpPr/>
          <p:nvPr/>
        </p:nvGrpSpPr>
        <p:grpSpPr>
          <a:xfrm>
            <a:off x="952421" y="5143416"/>
            <a:ext cx="10287162" cy="290556"/>
            <a:chOff x="713812" y="3847031"/>
            <a:chExt cx="7716376" cy="217917"/>
          </a:xfrm>
          <a:solidFill>
            <a:schemeClr val="accent6"/>
          </a:solidFill>
        </p:grpSpPr>
        <p:sp>
          <p:nvSpPr>
            <p:cNvPr id="94" name="圆角矩形 93"/>
            <p:cNvSpPr/>
            <p:nvPr/>
          </p:nvSpPr>
          <p:spPr>
            <a:xfrm>
              <a:off x="7214424" y="3847031"/>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Proc. Team</a:t>
              </a:r>
              <a:endParaRPr lang="zh-CN" altLang="en-US" sz="1065" dirty="0">
                <a:latin typeface="+mj-ea"/>
                <a:ea typeface="+mj-ea"/>
              </a:endParaRPr>
            </a:p>
          </p:txBody>
        </p:sp>
        <p:sp>
          <p:nvSpPr>
            <p:cNvPr id="95" name="圆角矩形 94"/>
            <p:cNvSpPr/>
            <p:nvPr/>
          </p:nvSpPr>
          <p:spPr>
            <a:xfrm>
              <a:off x="5589271" y="3847031"/>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Logistic Officer</a:t>
              </a:r>
              <a:endParaRPr lang="zh-CN" altLang="en-US" sz="1065" dirty="0">
                <a:latin typeface="+mj-ea"/>
                <a:ea typeface="+mj-ea"/>
              </a:endParaRPr>
            </a:p>
          </p:txBody>
        </p:sp>
        <p:sp>
          <p:nvSpPr>
            <p:cNvPr id="98" name="圆角矩形 97"/>
            <p:cNvSpPr/>
            <p:nvPr/>
          </p:nvSpPr>
          <p:spPr>
            <a:xfrm>
              <a:off x="2338965" y="3847031"/>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Online Marketers</a:t>
              </a:r>
              <a:endParaRPr lang="zh-CN" altLang="en-US" sz="1065" dirty="0">
                <a:latin typeface="+mj-ea"/>
                <a:ea typeface="+mj-ea"/>
              </a:endParaRPr>
            </a:p>
          </p:txBody>
        </p:sp>
        <p:sp>
          <p:nvSpPr>
            <p:cNvPr id="99" name="圆角矩形 98"/>
            <p:cNvSpPr/>
            <p:nvPr/>
          </p:nvSpPr>
          <p:spPr>
            <a:xfrm>
              <a:off x="713812" y="3847031"/>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Administrative</a:t>
              </a:r>
              <a:endParaRPr lang="zh-CN" altLang="en-US" sz="1065" dirty="0">
                <a:latin typeface="+mj-ea"/>
                <a:ea typeface="+mj-ea"/>
              </a:endParaRPr>
            </a:p>
          </p:txBody>
        </p:sp>
      </p:grpSp>
      <p:grpSp>
        <p:nvGrpSpPr>
          <p:cNvPr id="100" name="组合 99"/>
          <p:cNvGrpSpPr/>
          <p:nvPr/>
        </p:nvGrpSpPr>
        <p:grpSpPr>
          <a:xfrm>
            <a:off x="952421" y="4508060"/>
            <a:ext cx="10287162" cy="290556"/>
            <a:chOff x="713812" y="3370513"/>
            <a:chExt cx="7716376" cy="217917"/>
          </a:xfrm>
          <a:solidFill>
            <a:schemeClr val="accent5"/>
          </a:solidFill>
        </p:grpSpPr>
        <p:sp>
          <p:nvSpPr>
            <p:cNvPr id="101" name="圆角矩形 100"/>
            <p:cNvSpPr/>
            <p:nvPr/>
          </p:nvSpPr>
          <p:spPr>
            <a:xfrm>
              <a:off x="7214424"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Proc. Manager</a:t>
              </a:r>
              <a:endParaRPr lang="zh-CN" altLang="en-US" sz="1065" dirty="0">
                <a:latin typeface="+mj-ea"/>
                <a:ea typeface="+mj-ea"/>
              </a:endParaRPr>
            </a:p>
          </p:txBody>
        </p:sp>
        <p:sp>
          <p:nvSpPr>
            <p:cNvPr id="102" name="圆角矩形 101"/>
            <p:cNvSpPr/>
            <p:nvPr/>
          </p:nvSpPr>
          <p:spPr>
            <a:xfrm>
              <a:off x="5589271"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Logistic Manager</a:t>
              </a:r>
              <a:endParaRPr lang="zh-CN" altLang="en-US" sz="1065" dirty="0">
                <a:latin typeface="+mj-ea"/>
                <a:ea typeface="+mj-ea"/>
              </a:endParaRPr>
            </a:p>
          </p:txBody>
        </p:sp>
        <p:sp>
          <p:nvSpPr>
            <p:cNvPr id="103" name="圆角矩形 102"/>
            <p:cNvSpPr/>
            <p:nvPr/>
          </p:nvSpPr>
          <p:spPr>
            <a:xfrm>
              <a:off x="2338965"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Marketing Team</a:t>
              </a:r>
              <a:endParaRPr lang="zh-CN" altLang="en-US" sz="1065" dirty="0">
                <a:latin typeface="+mj-ea"/>
                <a:ea typeface="+mj-ea"/>
              </a:endParaRPr>
            </a:p>
          </p:txBody>
        </p:sp>
        <p:sp>
          <p:nvSpPr>
            <p:cNvPr id="104" name="圆角矩形 103"/>
            <p:cNvSpPr/>
            <p:nvPr/>
          </p:nvSpPr>
          <p:spPr>
            <a:xfrm>
              <a:off x="713812"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Finance Manager</a:t>
              </a:r>
              <a:endParaRPr lang="zh-CN" altLang="en-US" sz="1065" dirty="0">
                <a:latin typeface="+mj-ea"/>
                <a:ea typeface="+mj-ea"/>
              </a:endParaRPr>
            </a:p>
          </p:txBody>
        </p:sp>
        <p:sp>
          <p:nvSpPr>
            <p:cNvPr id="105" name="圆角矩形 104"/>
            <p:cNvSpPr/>
            <p:nvPr/>
          </p:nvSpPr>
          <p:spPr>
            <a:xfrm>
              <a:off x="3964118"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General Director</a:t>
              </a:r>
              <a:endParaRPr lang="zh-CN" altLang="en-US" sz="1065" dirty="0">
                <a:latin typeface="+mj-ea"/>
                <a:ea typeface="+mj-ea"/>
              </a:endParaRPr>
            </a:p>
          </p:txBody>
        </p:sp>
      </p:grpSp>
      <p:grpSp>
        <p:nvGrpSpPr>
          <p:cNvPr id="106" name="组合 105"/>
          <p:cNvGrpSpPr/>
          <p:nvPr/>
        </p:nvGrpSpPr>
        <p:grpSpPr>
          <a:xfrm>
            <a:off x="952421" y="3675225"/>
            <a:ext cx="10287162" cy="576000"/>
            <a:chOff x="713812" y="2745888"/>
            <a:chExt cx="7716376" cy="432000"/>
          </a:xfrm>
          <a:solidFill>
            <a:schemeClr val="accent4"/>
          </a:solidFill>
        </p:grpSpPr>
        <p:sp>
          <p:nvSpPr>
            <p:cNvPr id="107" name="圆角矩形 106"/>
            <p:cNvSpPr/>
            <p:nvPr/>
          </p:nvSpPr>
          <p:spPr>
            <a:xfrm>
              <a:off x="7214424"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Procurement</a:t>
              </a:r>
              <a:endParaRPr lang="en-US" altLang="zh-CN" sz="1065" dirty="0">
                <a:latin typeface="+mj-ea"/>
                <a:ea typeface="+mj-ea"/>
              </a:endParaRPr>
            </a:p>
            <a:p>
              <a:pPr algn="ctr"/>
              <a:r>
                <a:rPr lang="en-US" altLang="zh-CN" sz="1065" dirty="0">
                  <a:latin typeface="+mj-ea"/>
                  <a:ea typeface="+mj-ea"/>
                </a:rPr>
                <a:t>Department</a:t>
              </a:r>
              <a:endParaRPr lang="zh-CN" altLang="en-US" sz="1065" dirty="0">
                <a:latin typeface="+mj-ea"/>
                <a:ea typeface="+mj-ea"/>
              </a:endParaRPr>
            </a:p>
          </p:txBody>
        </p:sp>
        <p:sp>
          <p:nvSpPr>
            <p:cNvPr id="108" name="圆角矩形 107"/>
            <p:cNvSpPr/>
            <p:nvPr/>
          </p:nvSpPr>
          <p:spPr>
            <a:xfrm>
              <a:off x="5589271"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Logistic Services</a:t>
              </a:r>
              <a:endParaRPr lang="en-US" altLang="zh-CN" sz="1065" dirty="0">
                <a:latin typeface="+mj-ea"/>
                <a:ea typeface="+mj-ea"/>
              </a:endParaRPr>
            </a:p>
            <a:p>
              <a:pPr algn="ctr"/>
              <a:r>
                <a:rPr lang="en-US" altLang="zh-CN" sz="1065" dirty="0">
                  <a:latin typeface="+mj-ea"/>
                  <a:ea typeface="+mj-ea"/>
                </a:rPr>
                <a:t>Department</a:t>
              </a:r>
              <a:endParaRPr lang="zh-CN" altLang="en-US" sz="1065" dirty="0">
                <a:latin typeface="+mj-ea"/>
                <a:ea typeface="+mj-ea"/>
              </a:endParaRPr>
            </a:p>
          </p:txBody>
        </p:sp>
        <p:sp>
          <p:nvSpPr>
            <p:cNvPr id="109" name="圆角矩形 108"/>
            <p:cNvSpPr/>
            <p:nvPr/>
          </p:nvSpPr>
          <p:spPr>
            <a:xfrm>
              <a:off x="2338965"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Marketing &amp;</a:t>
              </a:r>
              <a:endParaRPr lang="en-US" altLang="zh-CN" sz="1065" dirty="0">
                <a:latin typeface="+mj-ea"/>
                <a:ea typeface="+mj-ea"/>
              </a:endParaRPr>
            </a:p>
            <a:p>
              <a:pPr algn="ctr"/>
              <a:r>
                <a:rPr lang="en-US" altLang="zh-CN" sz="1065" dirty="0">
                  <a:latin typeface="+mj-ea"/>
                  <a:ea typeface="+mj-ea"/>
                </a:rPr>
                <a:t>Business Dev.</a:t>
              </a:r>
              <a:endParaRPr lang="zh-CN" altLang="en-US" sz="1065" dirty="0">
                <a:latin typeface="+mj-ea"/>
                <a:ea typeface="+mj-ea"/>
              </a:endParaRPr>
            </a:p>
          </p:txBody>
        </p:sp>
        <p:sp>
          <p:nvSpPr>
            <p:cNvPr id="110" name="圆角矩形 109"/>
            <p:cNvSpPr/>
            <p:nvPr/>
          </p:nvSpPr>
          <p:spPr>
            <a:xfrm>
              <a:off x="713812"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Finance &amp;</a:t>
              </a:r>
              <a:endParaRPr lang="en-US" altLang="zh-CN" sz="1065" dirty="0">
                <a:latin typeface="+mj-ea"/>
                <a:ea typeface="+mj-ea"/>
              </a:endParaRPr>
            </a:p>
            <a:p>
              <a:pPr algn="ctr"/>
              <a:r>
                <a:rPr lang="en-US" altLang="zh-CN" sz="1065" dirty="0">
                  <a:latin typeface="+mj-ea"/>
                  <a:ea typeface="+mj-ea"/>
                </a:rPr>
                <a:t>Administration</a:t>
              </a:r>
              <a:endParaRPr lang="zh-CN" altLang="en-US" sz="1065" dirty="0">
                <a:latin typeface="+mj-ea"/>
                <a:ea typeface="+mj-ea"/>
              </a:endParaRPr>
            </a:p>
          </p:txBody>
        </p:sp>
        <p:sp>
          <p:nvSpPr>
            <p:cNvPr id="111" name="圆角矩形 110"/>
            <p:cNvSpPr/>
            <p:nvPr/>
          </p:nvSpPr>
          <p:spPr>
            <a:xfrm>
              <a:off x="3964118"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Domestic/ Internal</a:t>
              </a:r>
              <a:endParaRPr lang="en-US" altLang="zh-CN" sz="1065" dirty="0">
                <a:latin typeface="+mj-ea"/>
                <a:ea typeface="+mj-ea"/>
              </a:endParaRPr>
            </a:p>
            <a:p>
              <a:pPr algn="ctr"/>
              <a:r>
                <a:rPr lang="en-US" altLang="zh-CN" sz="1065" dirty="0">
                  <a:latin typeface="+mj-ea"/>
                  <a:ea typeface="+mj-ea"/>
                </a:rPr>
                <a:t>Division</a:t>
              </a:r>
              <a:endParaRPr lang="zh-CN" altLang="en-US" sz="1065" dirty="0">
                <a:latin typeface="+mj-ea"/>
                <a:ea typeface="+mj-ea"/>
              </a:endParaRPr>
            </a:p>
          </p:txBody>
        </p:sp>
      </p:grpSp>
      <p:sp>
        <p:nvSpPr>
          <p:cNvPr id="112" name="圆角矩形 111"/>
          <p:cNvSpPr/>
          <p:nvPr/>
        </p:nvSpPr>
        <p:spPr>
          <a:xfrm>
            <a:off x="5285598" y="2979767"/>
            <a:ext cx="1620808" cy="29055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5" dirty="0">
                <a:latin typeface="+mj-ea"/>
                <a:ea typeface="+mj-ea"/>
              </a:rPr>
              <a:t>General Director</a:t>
            </a:r>
            <a:endParaRPr lang="zh-CN" altLang="en-US" sz="1065" dirty="0">
              <a:latin typeface="+mj-ea"/>
              <a:ea typeface="+mj-ea"/>
            </a:endParaRPr>
          </a:p>
        </p:txBody>
      </p:sp>
      <p:cxnSp>
        <p:nvCxnSpPr>
          <p:cNvPr id="140" name="直接连接符 139"/>
          <p:cNvCxnSpPr/>
          <p:nvPr/>
        </p:nvCxnSpPr>
        <p:spPr>
          <a:xfrm>
            <a:off x="6096001" y="2298592"/>
            <a:ext cx="0" cy="681177"/>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flipV="1">
            <a:off x="6096000" y="2639180"/>
            <a:ext cx="1222049" cy="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142" name="组合 141"/>
          <p:cNvGrpSpPr/>
          <p:nvPr/>
        </p:nvGrpSpPr>
        <p:grpSpPr>
          <a:xfrm>
            <a:off x="1762826" y="3270321"/>
            <a:ext cx="8666355" cy="404904"/>
            <a:chOff x="1321694" y="2442210"/>
            <a:chExt cx="6500612" cy="303678"/>
          </a:xfrm>
        </p:grpSpPr>
        <p:cxnSp>
          <p:nvCxnSpPr>
            <p:cNvPr id="143" name="直接连接符 142"/>
            <p:cNvCxnSpPr/>
            <p:nvPr/>
          </p:nvCxnSpPr>
          <p:spPr>
            <a:xfrm>
              <a:off x="4572000" y="2442210"/>
              <a:ext cx="0" cy="30367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V="1">
              <a:off x="1321694" y="2606040"/>
              <a:ext cx="0" cy="13984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flipV="1">
              <a:off x="2946847" y="2606040"/>
              <a:ext cx="0" cy="13984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V="1">
              <a:off x="6197153" y="2606040"/>
              <a:ext cx="0" cy="13984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V="1">
              <a:off x="7822306" y="2606040"/>
              <a:ext cx="0" cy="13984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1321694" y="2606040"/>
              <a:ext cx="650061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49" name="组合 148"/>
          <p:cNvGrpSpPr/>
          <p:nvPr/>
        </p:nvGrpSpPr>
        <p:grpSpPr>
          <a:xfrm>
            <a:off x="843964" y="3963227"/>
            <a:ext cx="8774810" cy="1325468"/>
            <a:chOff x="632460" y="2961888"/>
            <a:chExt cx="6581964" cy="994101"/>
          </a:xfrm>
        </p:grpSpPr>
        <p:grpSp>
          <p:nvGrpSpPr>
            <p:cNvPr id="150" name="组合 149"/>
            <p:cNvGrpSpPr/>
            <p:nvPr/>
          </p:nvGrpSpPr>
          <p:grpSpPr>
            <a:xfrm>
              <a:off x="632460" y="2961888"/>
              <a:ext cx="81352" cy="994101"/>
              <a:chOff x="632460" y="2961888"/>
              <a:chExt cx="81352" cy="994101"/>
            </a:xfrm>
          </p:grpSpPr>
          <p:cxnSp>
            <p:nvCxnSpPr>
              <p:cNvPr id="170" name="直接连接符 169"/>
              <p:cNvCxnSpPr/>
              <p:nvPr/>
            </p:nvCxnSpPr>
            <p:spPr>
              <a:xfrm flipH="1">
                <a:off x="632460"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H="1">
                <a:off x="632460" y="3955989"/>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flipH="1">
                <a:off x="632460"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632460" y="2961888"/>
                <a:ext cx="0" cy="99410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51" name="组合 150"/>
            <p:cNvGrpSpPr/>
            <p:nvPr/>
          </p:nvGrpSpPr>
          <p:grpSpPr>
            <a:xfrm>
              <a:off x="2257613" y="2961888"/>
              <a:ext cx="81352" cy="994101"/>
              <a:chOff x="2257613" y="2961888"/>
              <a:chExt cx="81352" cy="994101"/>
            </a:xfrm>
          </p:grpSpPr>
          <p:cxnSp>
            <p:nvCxnSpPr>
              <p:cNvPr id="166" name="直接连接符 165"/>
              <p:cNvCxnSpPr/>
              <p:nvPr/>
            </p:nvCxnSpPr>
            <p:spPr>
              <a:xfrm flipH="1">
                <a:off x="2257613"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H="1">
                <a:off x="2257613" y="3955989"/>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H="1">
                <a:off x="2257613"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2257613" y="2961888"/>
                <a:ext cx="0" cy="99410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52" name="组合 151"/>
            <p:cNvGrpSpPr/>
            <p:nvPr/>
          </p:nvGrpSpPr>
          <p:grpSpPr>
            <a:xfrm>
              <a:off x="3882765" y="2961888"/>
              <a:ext cx="81352" cy="523237"/>
              <a:chOff x="3882765" y="2961888"/>
              <a:chExt cx="81352" cy="523237"/>
            </a:xfrm>
          </p:grpSpPr>
          <p:cxnSp>
            <p:nvCxnSpPr>
              <p:cNvPr id="163" name="直接连接符 162"/>
              <p:cNvCxnSpPr/>
              <p:nvPr/>
            </p:nvCxnSpPr>
            <p:spPr>
              <a:xfrm flipH="1">
                <a:off x="3882765"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flipH="1">
                <a:off x="3882765"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3882765" y="2961888"/>
                <a:ext cx="0" cy="523237"/>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53" name="组合 152"/>
            <p:cNvGrpSpPr/>
            <p:nvPr/>
          </p:nvGrpSpPr>
          <p:grpSpPr>
            <a:xfrm>
              <a:off x="5507919" y="2961888"/>
              <a:ext cx="81352" cy="994101"/>
              <a:chOff x="5507919" y="2961888"/>
              <a:chExt cx="81352" cy="994101"/>
            </a:xfrm>
          </p:grpSpPr>
          <p:cxnSp>
            <p:nvCxnSpPr>
              <p:cNvPr id="159" name="直接连接符 158"/>
              <p:cNvCxnSpPr/>
              <p:nvPr/>
            </p:nvCxnSpPr>
            <p:spPr>
              <a:xfrm flipH="1">
                <a:off x="5507919"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flipH="1">
                <a:off x="5507919" y="3955989"/>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H="1">
                <a:off x="5507919"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5507919" y="2961888"/>
                <a:ext cx="0" cy="99410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54" name="组合 153"/>
            <p:cNvGrpSpPr/>
            <p:nvPr/>
          </p:nvGrpSpPr>
          <p:grpSpPr>
            <a:xfrm>
              <a:off x="7133072" y="2961888"/>
              <a:ext cx="81352" cy="994101"/>
              <a:chOff x="7133072" y="2961888"/>
              <a:chExt cx="81352" cy="994101"/>
            </a:xfrm>
          </p:grpSpPr>
          <p:cxnSp>
            <p:nvCxnSpPr>
              <p:cNvPr id="155" name="直接连接符 154"/>
              <p:cNvCxnSpPr/>
              <p:nvPr/>
            </p:nvCxnSpPr>
            <p:spPr>
              <a:xfrm flipH="1">
                <a:off x="7133072"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flipH="1">
                <a:off x="7133072" y="3955989"/>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flipH="1">
                <a:off x="7133072"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7133072" y="2961888"/>
                <a:ext cx="0" cy="99410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sp>
        <p:nvSpPr>
          <p:cNvPr id="4" name="标题 3"/>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fade">
                                      <p:cBhvr>
                                        <p:cTn id="12" dur="500"/>
                                        <p:tgtEl>
                                          <p:spTgt spid="7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500"/>
                                        <p:tgtEl>
                                          <p:spTgt spid="88"/>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40"/>
                                        </p:tgtEl>
                                        <p:attrNameLst>
                                          <p:attrName>style.visibility</p:attrName>
                                        </p:attrNameLst>
                                      </p:cBhvr>
                                      <p:to>
                                        <p:strVal val="visible"/>
                                      </p:to>
                                    </p:set>
                                    <p:animEffect transition="in" filter="wipe(up)">
                                      <p:cBhvr>
                                        <p:cTn id="20" dur="500"/>
                                        <p:tgtEl>
                                          <p:spTgt spid="140"/>
                                        </p:tgtEl>
                                      </p:cBhvr>
                                    </p:animEffect>
                                  </p:childTnLst>
                                </p:cTn>
                              </p:par>
                              <p:par>
                                <p:cTn id="21" presetID="22" presetClass="entr" presetSubtype="8" fill="hold" nodeType="withEffect">
                                  <p:stCondLst>
                                    <p:cond delay="250"/>
                                  </p:stCondLst>
                                  <p:childTnLst>
                                    <p:set>
                                      <p:cBhvr>
                                        <p:cTn id="22" dur="1" fill="hold">
                                          <p:stCondLst>
                                            <p:cond delay="0"/>
                                          </p:stCondLst>
                                        </p:cTn>
                                        <p:tgtEl>
                                          <p:spTgt spid="141"/>
                                        </p:tgtEl>
                                        <p:attrNameLst>
                                          <p:attrName>style.visibility</p:attrName>
                                        </p:attrNameLst>
                                      </p:cBhvr>
                                      <p:to>
                                        <p:strVal val="visible"/>
                                      </p:to>
                                    </p:set>
                                    <p:animEffect transition="in" filter="wipe(left)">
                                      <p:cBhvr>
                                        <p:cTn id="23" dur="500"/>
                                        <p:tgtEl>
                                          <p:spTgt spid="141"/>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142"/>
                                        </p:tgtEl>
                                        <p:attrNameLst>
                                          <p:attrName>style.visibility</p:attrName>
                                        </p:attrNameLst>
                                      </p:cBhvr>
                                      <p:to>
                                        <p:strVal val="visible"/>
                                      </p:to>
                                    </p:set>
                                    <p:animEffect transition="in" filter="wipe(up)">
                                      <p:cBhvr>
                                        <p:cTn id="34" dur="500"/>
                                        <p:tgtEl>
                                          <p:spTgt spid="142"/>
                                        </p:tgtEl>
                                      </p:cBhvr>
                                    </p:animEffect>
                                  </p:childTnLst>
                                </p:cTn>
                              </p:par>
                            </p:childTnLst>
                          </p:cTn>
                        </p:par>
                        <p:par>
                          <p:cTn id="35" fill="hold">
                            <p:stCondLst>
                              <p:cond delay="2500"/>
                            </p:stCondLst>
                            <p:childTnLst>
                              <p:par>
                                <p:cTn id="36" presetID="10" presetClass="entr" presetSubtype="0" fill="hold"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childTnLst>
                                </p:cTn>
                              </p:par>
                            </p:childTnLst>
                          </p:cTn>
                        </p:par>
                        <p:par>
                          <p:cTn id="39" fill="hold">
                            <p:stCondLst>
                              <p:cond delay="3000"/>
                            </p:stCondLst>
                            <p:childTnLst>
                              <p:par>
                                <p:cTn id="40" presetID="22" presetClass="entr" presetSubtype="1" fill="hold" nodeType="afterEffect">
                                  <p:stCondLst>
                                    <p:cond delay="0"/>
                                  </p:stCondLst>
                                  <p:childTnLst>
                                    <p:set>
                                      <p:cBhvr>
                                        <p:cTn id="41" dur="1" fill="hold">
                                          <p:stCondLst>
                                            <p:cond delay="0"/>
                                          </p:stCondLst>
                                        </p:cTn>
                                        <p:tgtEl>
                                          <p:spTgt spid="149"/>
                                        </p:tgtEl>
                                        <p:attrNameLst>
                                          <p:attrName>style.visibility</p:attrName>
                                        </p:attrNameLst>
                                      </p:cBhvr>
                                      <p:to>
                                        <p:strVal val="visible"/>
                                      </p:to>
                                    </p:set>
                                    <p:animEffect transition="in" filter="wipe(up)">
                                      <p:cBhvr>
                                        <p:cTn id="42" dur="500"/>
                                        <p:tgtEl>
                                          <p:spTgt spid="149"/>
                                        </p:tgtEl>
                                      </p:cBhvr>
                                    </p:animEffect>
                                  </p:childTnLst>
                                </p:cTn>
                              </p:par>
                              <p:par>
                                <p:cTn id="43" presetID="10" presetClass="entr" presetSubtype="0" fill="hold" nodeType="withEffect">
                                  <p:stCondLst>
                                    <p:cond delay="25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nodeType="withEffect">
                                  <p:stCondLst>
                                    <p:cond delay="500"/>
                                  </p:stCondLst>
                                  <p:childTnLst>
                                    <p:set>
                                      <p:cBhvr>
                                        <p:cTn id="47" dur="1" fill="hold">
                                          <p:stCondLst>
                                            <p:cond delay="0"/>
                                          </p:stCondLst>
                                        </p:cTn>
                                        <p:tgtEl>
                                          <p:spTgt spid="92"/>
                                        </p:tgtEl>
                                        <p:attrNameLst>
                                          <p:attrName>style.visibility</p:attrName>
                                        </p:attrNameLst>
                                      </p:cBhvr>
                                      <p:to>
                                        <p:strVal val="visible"/>
                                      </p:to>
                                    </p:set>
                                    <p:animEffect transition="in" filter="fade">
                                      <p:cBhvr>
                                        <p:cTn id="4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88" grpId="0" animBg="1"/>
      <p:bldP spid="91" grpId="0" animBg="1"/>
      <p:bldP spid="1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47816" y="1988840"/>
            <a:ext cx="2495952" cy="576064"/>
            <a:chOff x="1115616" y="1663121"/>
            <a:chExt cx="1872208" cy="432048"/>
          </a:xfrm>
        </p:grpSpPr>
        <p:sp>
          <p:nvSpPr>
            <p:cNvPr id="8" name="五边形 11"/>
            <p:cNvSpPr/>
            <p:nvPr/>
          </p:nvSpPr>
          <p:spPr>
            <a:xfrm>
              <a:off x="1115616" y="1663121"/>
              <a:ext cx="1872208" cy="432048"/>
            </a:xfrm>
            <a:custGeom>
              <a:avLst/>
              <a:gdLst/>
              <a:ahLst/>
              <a:cxnLst/>
              <a:rect l="l" t="t" r="r" b="b"/>
              <a:pathLst>
                <a:path w="1872208" h="432048">
                  <a:moveTo>
                    <a:pt x="0" y="0"/>
                  </a:moveTo>
                  <a:lnTo>
                    <a:pt x="288032" y="0"/>
                  </a:lnTo>
                  <a:lnTo>
                    <a:pt x="360040" y="0"/>
                  </a:lnTo>
                  <a:lnTo>
                    <a:pt x="1656184" y="0"/>
                  </a:lnTo>
                  <a:lnTo>
                    <a:pt x="1872208" y="216024"/>
                  </a:lnTo>
                  <a:lnTo>
                    <a:pt x="1656184" y="432048"/>
                  </a:lnTo>
                  <a:lnTo>
                    <a:pt x="360040" y="432048"/>
                  </a:lnTo>
                  <a:lnTo>
                    <a:pt x="288032" y="432048"/>
                  </a:lnTo>
                  <a:lnTo>
                    <a:pt x="0" y="432048"/>
                  </a:lnTo>
                  <a:lnTo>
                    <a:pt x="216024" y="216024"/>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506964" y="1694479"/>
              <a:ext cx="840725" cy="276999"/>
            </a:xfrm>
            <a:prstGeom prst="rect">
              <a:avLst/>
            </a:prstGeom>
            <a:noFill/>
          </p:spPr>
          <p:txBody>
            <a:bodyPr wrap="none" rtlCol="0">
              <a:spAutoFit/>
            </a:bodyPr>
            <a:lstStyle/>
            <a:p>
              <a:pPr fontAlgn="base">
                <a:spcBef>
                  <a:spcPct val="0"/>
                </a:spcBef>
                <a:spcAft>
                  <a:spcPct val="0"/>
                </a:spcAft>
              </a:pPr>
              <a:r>
                <a:rPr lang="en-US" altLang="zh-CN" dirty="0">
                  <a:solidFill>
                    <a:prstClr val="white"/>
                  </a:solidFill>
                  <a:latin typeface="Impact" panose="020B0806030902050204" pitchFamily="34" charset="0"/>
                </a:rPr>
                <a:t>KEY WORD</a:t>
              </a:r>
              <a:endParaRPr lang="zh-CN" altLang="en-US" dirty="0">
                <a:solidFill>
                  <a:prstClr val="white"/>
                </a:solidFill>
                <a:latin typeface="Impact" panose="020B0806030902050204" pitchFamily="34" charset="0"/>
              </a:endParaRPr>
            </a:p>
          </p:txBody>
        </p:sp>
      </p:grpSp>
      <p:grpSp>
        <p:nvGrpSpPr>
          <p:cNvPr id="10" name="组合 9"/>
          <p:cNvGrpSpPr/>
          <p:nvPr/>
        </p:nvGrpSpPr>
        <p:grpSpPr>
          <a:xfrm>
            <a:off x="2028907" y="2468895"/>
            <a:ext cx="1055980" cy="2075601"/>
            <a:chOff x="1626501" y="2023161"/>
            <a:chExt cx="792088" cy="1556701"/>
          </a:xfrm>
        </p:grpSpPr>
        <p:grpSp>
          <p:nvGrpSpPr>
            <p:cNvPr id="11" name="组合 10"/>
            <p:cNvGrpSpPr/>
            <p:nvPr/>
          </p:nvGrpSpPr>
          <p:grpSpPr>
            <a:xfrm>
              <a:off x="1626501" y="2023161"/>
              <a:ext cx="792088" cy="1556701"/>
              <a:chOff x="1799692" y="2095169"/>
              <a:chExt cx="792088" cy="1556701"/>
            </a:xfrm>
          </p:grpSpPr>
          <p:cxnSp>
            <p:nvCxnSpPr>
              <p:cNvPr id="13" name="直接连接符 12"/>
              <p:cNvCxnSpPr/>
              <p:nvPr/>
            </p:nvCxnSpPr>
            <p:spPr>
              <a:xfrm>
                <a:off x="2195736" y="2095169"/>
                <a:ext cx="0" cy="764613"/>
              </a:xfrm>
              <a:prstGeom prst="line">
                <a:avLst/>
              </a:prstGeom>
              <a:noFill/>
              <a:ln w="6350">
                <a:solidFill>
                  <a:schemeClr val="tx2"/>
                </a:solidFill>
                <a:headEnd type="oval"/>
              </a:ln>
            </p:spPr>
            <p:style>
              <a:lnRef idx="2">
                <a:schemeClr val="accent1">
                  <a:shade val="50000"/>
                </a:schemeClr>
              </a:lnRef>
              <a:fillRef idx="1">
                <a:schemeClr val="accent1"/>
              </a:fillRef>
              <a:effectRef idx="0">
                <a:schemeClr val="accent1"/>
              </a:effectRef>
              <a:fontRef idx="minor">
                <a:schemeClr val="lt1"/>
              </a:fontRef>
            </p:style>
          </p:cxnSp>
          <p:sp>
            <p:nvSpPr>
              <p:cNvPr id="14" name="椭圆 13"/>
              <p:cNvSpPr/>
              <p:nvPr/>
            </p:nvSpPr>
            <p:spPr>
              <a:xfrm>
                <a:off x="1799692" y="2859782"/>
                <a:ext cx="792088" cy="792088"/>
              </a:xfrm>
              <a:prstGeom prst="ellipse">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Freeform 6"/>
            <p:cNvSpPr>
              <a:spLocks noEditPoints="1"/>
            </p:cNvSpPr>
            <p:nvPr/>
          </p:nvSpPr>
          <p:spPr bwMode="auto">
            <a:xfrm>
              <a:off x="1806545" y="2967818"/>
              <a:ext cx="432000" cy="432000"/>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grpSp>
      <p:sp>
        <p:nvSpPr>
          <p:cNvPr id="15" name="矩形 14"/>
          <p:cNvSpPr/>
          <p:nvPr/>
        </p:nvSpPr>
        <p:spPr>
          <a:xfrm>
            <a:off x="1525056" y="4736516"/>
            <a:ext cx="2063685" cy="943848"/>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随着计算机技术的发展及印刷技术的进步，平面设计在视觉感观领域的表现和应用也越丰富。</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666530" y="1988840"/>
            <a:ext cx="2495952" cy="576064"/>
            <a:chOff x="1115616" y="1663121"/>
            <a:chExt cx="1872208" cy="432048"/>
          </a:xfrm>
        </p:grpSpPr>
        <p:sp>
          <p:nvSpPr>
            <p:cNvPr id="17" name="五边形 11"/>
            <p:cNvSpPr/>
            <p:nvPr/>
          </p:nvSpPr>
          <p:spPr>
            <a:xfrm>
              <a:off x="1115616" y="1663121"/>
              <a:ext cx="1872208" cy="432048"/>
            </a:xfrm>
            <a:custGeom>
              <a:avLst/>
              <a:gdLst/>
              <a:ahLst/>
              <a:cxnLst/>
              <a:rect l="l" t="t" r="r" b="b"/>
              <a:pathLst>
                <a:path w="1872208" h="432048">
                  <a:moveTo>
                    <a:pt x="0" y="0"/>
                  </a:moveTo>
                  <a:lnTo>
                    <a:pt x="288032" y="0"/>
                  </a:lnTo>
                  <a:lnTo>
                    <a:pt x="360040" y="0"/>
                  </a:lnTo>
                  <a:lnTo>
                    <a:pt x="1656184" y="0"/>
                  </a:lnTo>
                  <a:lnTo>
                    <a:pt x="1872208" y="216024"/>
                  </a:lnTo>
                  <a:lnTo>
                    <a:pt x="1656184" y="432048"/>
                  </a:lnTo>
                  <a:lnTo>
                    <a:pt x="360040" y="432048"/>
                  </a:lnTo>
                  <a:lnTo>
                    <a:pt x="288032" y="432048"/>
                  </a:lnTo>
                  <a:lnTo>
                    <a:pt x="0" y="432048"/>
                  </a:lnTo>
                  <a:lnTo>
                    <a:pt x="216024" y="2160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1506964" y="1694479"/>
              <a:ext cx="840725" cy="276999"/>
            </a:xfrm>
            <a:prstGeom prst="rect">
              <a:avLst/>
            </a:prstGeom>
            <a:noFill/>
          </p:spPr>
          <p:txBody>
            <a:bodyPr wrap="none" rtlCol="0">
              <a:spAutoFit/>
            </a:bodyPr>
            <a:lstStyle/>
            <a:p>
              <a:pPr fontAlgn="base">
                <a:spcBef>
                  <a:spcPct val="0"/>
                </a:spcBef>
                <a:spcAft>
                  <a:spcPct val="0"/>
                </a:spcAft>
              </a:pPr>
              <a:r>
                <a:rPr lang="en-US" altLang="zh-CN" dirty="0">
                  <a:solidFill>
                    <a:prstClr val="white"/>
                  </a:solidFill>
                  <a:latin typeface="Impact" panose="020B0806030902050204" pitchFamily="34" charset="0"/>
                </a:rPr>
                <a:t>KEY WORD</a:t>
              </a:r>
              <a:endParaRPr lang="zh-CN" altLang="en-US" dirty="0">
                <a:solidFill>
                  <a:prstClr val="white"/>
                </a:solidFill>
                <a:latin typeface="Impact" panose="020B0806030902050204" pitchFamily="34" charset="0"/>
              </a:endParaRPr>
            </a:p>
          </p:txBody>
        </p:sp>
      </p:grpSp>
      <p:sp>
        <p:nvSpPr>
          <p:cNvPr id="19" name="矩形 18"/>
          <p:cNvSpPr/>
          <p:nvPr/>
        </p:nvSpPr>
        <p:spPr>
          <a:xfrm>
            <a:off x="3843770" y="4736516"/>
            <a:ext cx="2063685" cy="943848"/>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随着计算机技术的发展及印刷技术的进步，平面设计在视觉感观领域的表现和应用也越丰富。</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985244" y="1988840"/>
            <a:ext cx="2495952" cy="576064"/>
            <a:chOff x="1115616" y="1663121"/>
            <a:chExt cx="1872208" cy="432048"/>
          </a:xfrm>
        </p:grpSpPr>
        <p:sp>
          <p:nvSpPr>
            <p:cNvPr id="21" name="五边形 11"/>
            <p:cNvSpPr/>
            <p:nvPr/>
          </p:nvSpPr>
          <p:spPr>
            <a:xfrm>
              <a:off x="1115616" y="1663121"/>
              <a:ext cx="1872208" cy="432048"/>
            </a:xfrm>
            <a:custGeom>
              <a:avLst/>
              <a:gdLst/>
              <a:ahLst/>
              <a:cxnLst/>
              <a:rect l="l" t="t" r="r" b="b"/>
              <a:pathLst>
                <a:path w="1872208" h="432048">
                  <a:moveTo>
                    <a:pt x="0" y="0"/>
                  </a:moveTo>
                  <a:lnTo>
                    <a:pt x="288032" y="0"/>
                  </a:lnTo>
                  <a:lnTo>
                    <a:pt x="360040" y="0"/>
                  </a:lnTo>
                  <a:lnTo>
                    <a:pt x="1656184" y="0"/>
                  </a:lnTo>
                  <a:lnTo>
                    <a:pt x="1872208" y="216024"/>
                  </a:lnTo>
                  <a:lnTo>
                    <a:pt x="1656184" y="432048"/>
                  </a:lnTo>
                  <a:lnTo>
                    <a:pt x="360040" y="432048"/>
                  </a:lnTo>
                  <a:lnTo>
                    <a:pt x="288032" y="432048"/>
                  </a:lnTo>
                  <a:lnTo>
                    <a:pt x="0" y="432048"/>
                  </a:lnTo>
                  <a:lnTo>
                    <a:pt x="216024" y="216024"/>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1506964" y="1694479"/>
              <a:ext cx="840725" cy="276999"/>
            </a:xfrm>
            <a:prstGeom prst="rect">
              <a:avLst/>
            </a:prstGeom>
            <a:noFill/>
          </p:spPr>
          <p:txBody>
            <a:bodyPr wrap="none" rtlCol="0">
              <a:spAutoFit/>
            </a:bodyPr>
            <a:lstStyle/>
            <a:p>
              <a:pPr fontAlgn="base">
                <a:spcBef>
                  <a:spcPct val="0"/>
                </a:spcBef>
                <a:spcAft>
                  <a:spcPct val="0"/>
                </a:spcAft>
              </a:pPr>
              <a:r>
                <a:rPr lang="en-US" altLang="zh-CN" dirty="0">
                  <a:solidFill>
                    <a:prstClr val="white"/>
                  </a:solidFill>
                  <a:latin typeface="Impact" panose="020B0806030902050204" pitchFamily="34" charset="0"/>
                </a:rPr>
                <a:t>KEY WORD</a:t>
              </a:r>
              <a:endParaRPr lang="zh-CN" altLang="en-US" dirty="0">
                <a:solidFill>
                  <a:prstClr val="white"/>
                </a:solidFill>
                <a:latin typeface="Impact" panose="020B0806030902050204" pitchFamily="34" charset="0"/>
              </a:endParaRPr>
            </a:p>
          </p:txBody>
        </p:sp>
      </p:grpSp>
      <p:sp>
        <p:nvSpPr>
          <p:cNvPr id="23" name="矩形 22"/>
          <p:cNvSpPr/>
          <p:nvPr/>
        </p:nvSpPr>
        <p:spPr>
          <a:xfrm>
            <a:off x="6162484" y="4736516"/>
            <a:ext cx="2063685" cy="943848"/>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随着计算机技术的发展及印刷技术的进步，平面设计在视觉感观领域的表现和应用也越丰富。</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8303959" y="1988840"/>
            <a:ext cx="2495952" cy="576064"/>
            <a:chOff x="1115616" y="1663121"/>
            <a:chExt cx="1872208" cy="432048"/>
          </a:xfrm>
        </p:grpSpPr>
        <p:sp>
          <p:nvSpPr>
            <p:cNvPr id="25" name="五边形 11"/>
            <p:cNvSpPr/>
            <p:nvPr/>
          </p:nvSpPr>
          <p:spPr>
            <a:xfrm>
              <a:off x="1115616" y="1663121"/>
              <a:ext cx="1872208" cy="432048"/>
            </a:xfrm>
            <a:custGeom>
              <a:avLst/>
              <a:gdLst/>
              <a:ahLst/>
              <a:cxnLst/>
              <a:rect l="l" t="t" r="r" b="b"/>
              <a:pathLst>
                <a:path w="1872208" h="432048">
                  <a:moveTo>
                    <a:pt x="0" y="0"/>
                  </a:moveTo>
                  <a:lnTo>
                    <a:pt x="288032" y="0"/>
                  </a:lnTo>
                  <a:lnTo>
                    <a:pt x="360040" y="0"/>
                  </a:lnTo>
                  <a:lnTo>
                    <a:pt x="1656184" y="0"/>
                  </a:lnTo>
                  <a:lnTo>
                    <a:pt x="1872208" y="216024"/>
                  </a:lnTo>
                  <a:lnTo>
                    <a:pt x="1656184" y="432048"/>
                  </a:lnTo>
                  <a:lnTo>
                    <a:pt x="360040" y="432048"/>
                  </a:lnTo>
                  <a:lnTo>
                    <a:pt x="288032" y="432048"/>
                  </a:lnTo>
                  <a:lnTo>
                    <a:pt x="0" y="432048"/>
                  </a:lnTo>
                  <a:lnTo>
                    <a:pt x="216024" y="2160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506964" y="1694479"/>
              <a:ext cx="840725" cy="276999"/>
            </a:xfrm>
            <a:prstGeom prst="rect">
              <a:avLst/>
            </a:prstGeom>
            <a:noFill/>
          </p:spPr>
          <p:txBody>
            <a:bodyPr wrap="none" rtlCol="0">
              <a:spAutoFit/>
            </a:bodyPr>
            <a:lstStyle/>
            <a:p>
              <a:pPr fontAlgn="base">
                <a:spcBef>
                  <a:spcPct val="0"/>
                </a:spcBef>
                <a:spcAft>
                  <a:spcPct val="0"/>
                </a:spcAft>
              </a:pPr>
              <a:r>
                <a:rPr lang="en-US" altLang="zh-CN" dirty="0">
                  <a:solidFill>
                    <a:prstClr val="white"/>
                  </a:solidFill>
                  <a:latin typeface="Impact" panose="020B0806030902050204" pitchFamily="34" charset="0"/>
                </a:rPr>
                <a:t>KEY WORD</a:t>
              </a:r>
              <a:endParaRPr lang="zh-CN" altLang="en-US" dirty="0">
                <a:solidFill>
                  <a:prstClr val="white"/>
                </a:solidFill>
                <a:latin typeface="Impact" panose="020B0806030902050204" pitchFamily="34" charset="0"/>
              </a:endParaRPr>
            </a:p>
          </p:txBody>
        </p:sp>
      </p:grpSp>
      <p:sp>
        <p:nvSpPr>
          <p:cNvPr id="27" name="矩形 26"/>
          <p:cNvSpPr/>
          <p:nvPr/>
        </p:nvSpPr>
        <p:spPr>
          <a:xfrm>
            <a:off x="8481198" y="4736516"/>
            <a:ext cx="2063685" cy="943848"/>
          </a:xfrm>
          <a:prstGeom prst="rect">
            <a:avLst/>
          </a:prstGeom>
        </p:spPr>
        <p:txBody>
          <a:bodyPr wrap="square" lIns="121908" tIns="60954" rIns="121908" bIns="60954">
            <a:spAutoFit/>
          </a:bodyPr>
          <a:lstStyle/>
          <a:p>
            <a:pPr algn="just">
              <a:lnSpc>
                <a:spcPts val="16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随着计算机技术的发展及印刷技术的进步，平面设计在视觉感观领域的表现和应用也越丰富。</a:t>
            </a:r>
            <a:endPar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4347621" y="2468895"/>
            <a:ext cx="1055980" cy="2075601"/>
            <a:chOff x="3260545" y="2023161"/>
            <a:chExt cx="792088" cy="1556701"/>
          </a:xfrm>
          <a:solidFill>
            <a:schemeClr val="accent1"/>
          </a:solidFill>
        </p:grpSpPr>
        <p:grpSp>
          <p:nvGrpSpPr>
            <p:cNvPr id="29" name="组合 28"/>
            <p:cNvGrpSpPr/>
            <p:nvPr/>
          </p:nvGrpSpPr>
          <p:grpSpPr>
            <a:xfrm>
              <a:off x="3260545" y="2023161"/>
              <a:ext cx="792088" cy="1556701"/>
              <a:chOff x="1799692" y="2095169"/>
              <a:chExt cx="792088" cy="1556701"/>
            </a:xfrm>
            <a:grpFill/>
          </p:grpSpPr>
          <p:cxnSp>
            <p:nvCxnSpPr>
              <p:cNvPr id="39" name="直接连接符 38"/>
              <p:cNvCxnSpPr/>
              <p:nvPr/>
            </p:nvCxnSpPr>
            <p:spPr>
              <a:xfrm>
                <a:off x="2195736" y="2095169"/>
                <a:ext cx="0" cy="764613"/>
              </a:xfrm>
              <a:prstGeom prst="line">
                <a:avLst/>
              </a:prstGeom>
              <a:grpFill/>
              <a:ln w="63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cxnSp>
          <p:sp>
            <p:nvSpPr>
              <p:cNvPr id="40" name="椭圆 39"/>
              <p:cNvSpPr/>
              <p:nvPr/>
            </p:nvSpPr>
            <p:spPr>
              <a:xfrm>
                <a:off x="1799692" y="2859782"/>
                <a:ext cx="792088" cy="792088"/>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443403" y="2936837"/>
              <a:ext cx="412104" cy="462981"/>
              <a:chOff x="4397375" y="2389188"/>
              <a:chExt cx="514350" cy="577850"/>
            </a:xfrm>
            <a:grpFill/>
          </p:grpSpPr>
          <p:sp>
            <p:nvSpPr>
              <p:cNvPr id="31" name="Freeform 7"/>
              <p:cNvSpPr>
                <a:spLocks noEditPoints="1"/>
              </p:cNvSpPr>
              <p:nvPr/>
            </p:nvSpPr>
            <p:spPr bwMode="auto">
              <a:xfrm>
                <a:off x="4614863" y="2405063"/>
                <a:ext cx="246063" cy="366713"/>
              </a:xfrm>
              <a:custGeom>
                <a:avLst/>
                <a:gdLst>
                  <a:gd name="T0" fmla="*/ 18 w 155"/>
                  <a:gd name="T1" fmla="*/ 40 h 231"/>
                  <a:gd name="T2" fmla="*/ 141 w 155"/>
                  <a:gd name="T3" fmla="*/ 40 h 231"/>
                  <a:gd name="T4" fmla="*/ 141 w 155"/>
                  <a:gd name="T5" fmla="*/ 130 h 231"/>
                  <a:gd name="T6" fmla="*/ 18 w 155"/>
                  <a:gd name="T7" fmla="*/ 130 h 231"/>
                  <a:gd name="T8" fmla="*/ 18 w 155"/>
                  <a:gd name="T9" fmla="*/ 109 h 231"/>
                  <a:gd name="T10" fmla="*/ 0 w 155"/>
                  <a:gd name="T11" fmla="*/ 123 h 231"/>
                  <a:gd name="T12" fmla="*/ 0 w 155"/>
                  <a:gd name="T13" fmla="*/ 148 h 231"/>
                  <a:gd name="T14" fmla="*/ 29 w 155"/>
                  <a:gd name="T15" fmla="*/ 148 h 231"/>
                  <a:gd name="T16" fmla="*/ 25 w 155"/>
                  <a:gd name="T17" fmla="*/ 166 h 231"/>
                  <a:gd name="T18" fmla="*/ 15 w 155"/>
                  <a:gd name="T19" fmla="*/ 166 h 231"/>
                  <a:gd name="T20" fmla="*/ 15 w 155"/>
                  <a:gd name="T21" fmla="*/ 177 h 231"/>
                  <a:gd name="T22" fmla="*/ 25 w 155"/>
                  <a:gd name="T23" fmla="*/ 177 h 231"/>
                  <a:gd name="T24" fmla="*/ 22 w 155"/>
                  <a:gd name="T25" fmla="*/ 231 h 231"/>
                  <a:gd name="T26" fmla="*/ 40 w 155"/>
                  <a:gd name="T27" fmla="*/ 231 h 231"/>
                  <a:gd name="T28" fmla="*/ 43 w 155"/>
                  <a:gd name="T29" fmla="*/ 177 h 231"/>
                  <a:gd name="T30" fmla="*/ 112 w 155"/>
                  <a:gd name="T31" fmla="*/ 177 h 231"/>
                  <a:gd name="T32" fmla="*/ 115 w 155"/>
                  <a:gd name="T33" fmla="*/ 231 h 231"/>
                  <a:gd name="T34" fmla="*/ 133 w 155"/>
                  <a:gd name="T35" fmla="*/ 231 h 231"/>
                  <a:gd name="T36" fmla="*/ 130 w 155"/>
                  <a:gd name="T37" fmla="*/ 177 h 231"/>
                  <a:gd name="T38" fmla="*/ 144 w 155"/>
                  <a:gd name="T39" fmla="*/ 177 h 231"/>
                  <a:gd name="T40" fmla="*/ 144 w 155"/>
                  <a:gd name="T41" fmla="*/ 166 h 231"/>
                  <a:gd name="T42" fmla="*/ 130 w 155"/>
                  <a:gd name="T43" fmla="*/ 166 h 231"/>
                  <a:gd name="T44" fmla="*/ 130 w 155"/>
                  <a:gd name="T45" fmla="*/ 148 h 231"/>
                  <a:gd name="T46" fmla="*/ 148 w 155"/>
                  <a:gd name="T47" fmla="*/ 148 h 231"/>
                  <a:gd name="T48" fmla="*/ 155 w 155"/>
                  <a:gd name="T49" fmla="*/ 148 h 231"/>
                  <a:gd name="T50" fmla="*/ 155 w 155"/>
                  <a:gd name="T51" fmla="*/ 138 h 231"/>
                  <a:gd name="T52" fmla="*/ 155 w 155"/>
                  <a:gd name="T53" fmla="*/ 33 h 231"/>
                  <a:gd name="T54" fmla="*/ 155 w 155"/>
                  <a:gd name="T55" fmla="*/ 26 h 231"/>
                  <a:gd name="T56" fmla="*/ 148 w 155"/>
                  <a:gd name="T57" fmla="*/ 26 h 231"/>
                  <a:gd name="T58" fmla="*/ 123 w 155"/>
                  <a:gd name="T59" fmla="*/ 26 h 231"/>
                  <a:gd name="T60" fmla="*/ 119 w 155"/>
                  <a:gd name="T61" fmla="*/ 0 h 231"/>
                  <a:gd name="T62" fmla="*/ 101 w 155"/>
                  <a:gd name="T63" fmla="*/ 0 h 231"/>
                  <a:gd name="T64" fmla="*/ 105 w 155"/>
                  <a:gd name="T65" fmla="*/ 26 h 231"/>
                  <a:gd name="T66" fmla="*/ 51 w 155"/>
                  <a:gd name="T67" fmla="*/ 26 h 231"/>
                  <a:gd name="T68" fmla="*/ 54 w 155"/>
                  <a:gd name="T69" fmla="*/ 0 h 231"/>
                  <a:gd name="T70" fmla="*/ 36 w 155"/>
                  <a:gd name="T71" fmla="*/ 0 h 231"/>
                  <a:gd name="T72" fmla="*/ 36 w 155"/>
                  <a:gd name="T73" fmla="*/ 26 h 231"/>
                  <a:gd name="T74" fmla="*/ 11 w 155"/>
                  <a:gd name="T75" fmla="*/ 26 h 231"/>
                  <a:gd name="T76" fmla="*/ 0 w 155"/>
                  <a:gd name="T77" fmla="*/ 26 h 231"/>
                  <a:gd name="T78" fmla="*/ 0 w 155"/>
                  <a:gd name="T79" fmla="*/ 33 h 231"/>
                  <a:gd name="T80" fmla="*/ 0 w 155"/>
                  <a:gd name="T81" fmla="*/ 83 h 231"/>
                  <a:gd name="T82" fmla="*/ 18 w 155"/>
                  <a:gd name="T83" fmla="*/ 80 h 231"/>
                  <a:gd name="T84" fmla="*/ 18 w 155"/>
                  <a:gd name="T85" fmla="*/ 40 h 231"/>
                  <a:gd name="T86" fmla="*/ 43 w 155"/>
                  <a:gd name="T87" fmla="*/ 166 h 231"/>
                  <a:gd name="T88" fmla="*/ 43 w 155"/>
                  <a:gd name="T89" fmla="*/ 148 h 231"/>
                  <a:gd name="T90" fmla="*/ 112 w 155"/>
                  <a:gd name="T91" fmla="*/ 148 h 231"/>
                  <a:gd name="T92" fmla="*/ 112 w 155"/>
                  <a:gd name="T93" fmla="*/ 166 h 231"/>
                  <a:gd name="T94" fmla="*/ 43 w 155"/>
                  <a:gd name="T95" fmla="*/ 16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231">
                    <a:moveTo>
                      <a:pt x="18" y="40"/>
                    </a:moveTo>
                    <a:lnTo>
                      <a:pt x="141" y="40"/>
                    </a:lnTo>
                    <a:lnTo>
                      <a:pt x="141" y="130"/>
                    </a:lnTo>
                    <a:lnTo>
                      <a:pt x="18" y="130"/>
                    </a:lnTo>
                    <a:lnTo>
                      <a:pt x="18" y="109"/>
                    </a:lnTo>
                    <a:lnTo>
                      <a:pt x="0" y="123"/>
                    </a:lnTo>
                    <a:lnTo>
                      <a:pt x="0" y="148"/>
                    </a:lnTo>
                    <a:lnTo>
                      <a:pt x="29" y="148"/>
                    </a:lnTo>
                    <a:lnTo>
                      <a:pt x="25" y="166"/>
                    </a:lnTo>
                    <a:lnTo>
                      <a:pt x="15" y="166"/>
                    </a:lnTo>
                    <a:lnTo>
                      <a:pt x="15" y="177"/>
                    </a:lnTo>
                    <a:lnTo>
                      <a:pt x="25" y="177"/>
                    </a:lnTo>
                    <a:lnTo>
                      <a:pt x="22" y="231"/>
                    </a:lnTo>
                    <a:lnTo>
                      <a:pt x="40" y="231"/>
                    </a:lnTo>
                    <a:lnTo>
                      <a:pt x="43" y="177"/>
                    </a:lnTo>
                    <a:lnTo>
                      <a:pt x="112" y="177"/>
                    </a:lnTo>
                    <a:lnTo>
                      <a:pt x="115" y="231"/>
                    </a:lnTo>
                    <a:lnTo>
                      <a:pt x="133" y="231"/>
                    </a:lnTo>
                    <a:lnTo>
                      <a:pt x="130" y="177"/>
                    </a:lnTo>
                    <a:lnTo>
                      <a:pt x="144" y="177"/>
                    </a:lnTo>
                    <a:lnTo>
                      <a:pt x="144" y="166"/>
                    </a:lnTo>
                    <a:lnTo>
                      <a:pt x="130" y="166"/>
                    </a:lnTo>
                    <a:lnTo>
                      <a:pt x="130" y="148"/>
                    </a:lnTo>
                    <a:lnTo>
                      <a:pt x="148" y="148"/>
                    </a:lnTo>
                    <a:lnTo>
                      <a:pt x="155" y="148"/>
                    </a:lnTo>
                    <a:lnTo>
                      <a:pt x="155" y="138"/>
                    </a:lnTo>
                    <a:lnTo>
                      <a:pt x="155" y="33"/>
                    </a:lnTo>
                    <a:lnTo>
                      <a:pt x="155" y="26"/>
                    </a:lnTo>
                    <a:lnTo>
                      <a:pt x="148" y="26"/>
                    </a:lnTo>
                    <a:lnTo>
                      <a:pt x="123" y="26"/>
                    </a:lnTo>
                    <a:lnTo>
                      <a:pt x="119" y="0"/>
                    </a:lnTo>
                    <a:lnTo>
                      <a:pt x="101" y="0"/>
                    </a:lnTo>
                    <a:lnTo>
                      <a:pt x="105" y="26"/>
                    </a:lnTo>
                    <a:lnTo>
                      <a:pt x="51" y="26"/>
                    </a:lnTo>
                    <a:lnTo>
                      <a:pt x="54" y="0"/>
                    </a:lnTo>
                    <a:lnTo>
                      <a:pt x="36" y="0"/>
                    </a:lnTo>
                    <a:lnTo>
                      <a:pt x="36" y="26"/>
                    </a:lnTo>
                    <a:lnTo>
                      <a:pt x="11" y="26"/>
                    </a:lnTo>
                    <a:lnTo>
                      <a:pt x="0" y="26"/>
                    </a:lnTo>
                    <a:lnTo>
                      <a:pt x="0" y="33"/>
                    </a:lnTo>
                    <a:lnTo>
                      <a:pt x="0" y="83"/>
                    </a:lnTo>
                    <a:lnTo>
                      <a:pt x="18" y="80"/>
                    </a:lnTo>
                    <a:lnTo>
                      <a:pt x="18" y="40"/>
                    </a:lnTo>
                    <a:close/>
                    <a:moveTo>
                      <a:pt x="43" y="166"/>
                    </a:moveTo>
                    <a:lnTo>
                      <a:pt x="43" y="148"/>
                    </a:lnTo>
                    <a:lnTo>
                      <a:pt x="112" y="148"/>
                    </a:lnTo>
                    <a:lnTo>
                      <a:pt x="112" y="166"/>
                    </a:lnTo>
                    <a:lnTo>
                      <a:pt x="43"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8"/>
              <p:cNvSpPr/>
              <p:nvPr/>
            </p:nvSpPr>
            <p:spPr bwMode="auto">
              <a:xfrm>
                <a:off x="4667250" y="2789238"/>
                <a:ext cx="101600" cy="103188"/>
              </a:xfrm>
              <a:custGeom>
                <a:avLst/>
                <a:gdLst>
                  <a:gd name="T0" fmla="*/ 3 w 18"/>
                  <a:gd name="T1" fmla="*/ 3 h 18"/>
                  <a:gd name="T2" fmla="*/ 0 w 18"/>
                  <a:gd name="T3" fmla="*/ 9 h 18"/>
                  <a:gd name="T4" fmla="*/ 3 w 18"/>
                  <a:gd name="T5" fmla="*/ 16 h 18"/>
                  <a:gd name="T6" fmla="*/ 9 w 18"/>
                  <a:gd name="T7" fmla="*/ 18 h 18"/>
                  <a:gd name="T8" fmla="*/ 18 w 18"/>
                  <a:gd name="T9" fmla="*/ 9 h 18"/>
                  <a:gd name="T10" fmla="*/ 16 w 18"/>
                  <a:gd name="T11" fmla="*/ 3 h 18"/>
                  <a:gd name="T12" fmla="*/ 9 w 18"/>
                  <a:gd name="T13" fmla="*/ 0 h 18"/>
                  <a:gd name="T14" fmla="*/ 3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3" y="3"/>
                    </a:moveTo>
                    <a:cubicBezTo>
                      <a:pt x="1" y="5"/>
                      <a:pt x="0" y="7"/>
                      <a:pt x="0" y="9"/>
                    </a:cubicBezTo>
                    <a:cubicBezTo>
                      <a:pt x="0" y="12"/>
                      <a:pt x="1" y="14"/>
                      <a:pt x="3" y="16"/>
                    </a:cubicBezTo>
                    <a:cubicBezTo>
                      <a:pt x="4" y="17"/>
                      <a:pt x="7" y="18"/>
                      <a:pt x="9" y="18"/>
                    </a:cubicBezTo>
                    <a:cubicBezTo>
                      <a:pt x="14" y="18"/>
                      <a:pt x="18" y="14"/>
                      <a:pt x="18" y="9"/>
                    </a:cubicBezTo>
                    <a:cubicBezTo>
                      <a:pt x="18" y="7"/>
                      <a:pt x="17" y="5"/>
                      <a:pt x="16" y="3"/>
                    </a:cubicBezTo>
                    <a:cubicBezTo>
                      <a:pt x="14" y="1"/>
                      <a:pt x="12" y="0"/>
                      <a:pt x="9" y="0"/>
                    </a:cubicBezTo>
                    <a:cubicBezTo>
                      <a:pt x="7" y="0"/>
                      <a:pt x="4" y="1"/>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9"/>
              <p:cNvSpPr/>
              <p:nvPr/>
            </p:nvSpPr>
            <p:spPr bwMode="auto">
              <a:xfrm>
                <a:off x="4540250" y="2789238"/>
                <a:ext cx="109538" cy="103188"/>
              </a:xfrm>
              <a:custGeom>
                <a:avLst/>
                <a:gdLst>
                  <a:gd name="T0" fmla="*/ 9 w 19"/>
                  <a:gd name="T1" fmla="*/ 0 h 18"/>
                  <a:gd name="T2" fmla="*/ 3 w 19"/>
                  <a:gd name="T3" fmla="*/ 3 h 18"/>
                  <a:gd name="T4" fmla="*/ 0 w 19"/>
                  <a:gd name="T5" fmla="*/ 9 h 18"/>
                  <a:gd name="T6" fmla="*/ 3 w 19"/>
                  <a:gd name="T7" fmla="*/ 16 h 18"/>
                  <a:gd name="T8" fmla="*/ 9 w 19"/>
                  <a:gd name="T9" fmla="*/ 18 h 18"/>
                  <a:gd name="T10" fmla="*/ 19 w 19"/>
                  <a:gd name="T11" fmla="*/ 9 h 18"/>
                  <a:gd name="T12" fmla="*/ 16 w 19"/>
                  <a:gd name="T13" fmla="*/ 3 h 18"/>
                  <a:gd name="T14" fmla="*/ 9 w 19"/>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8">
                    <a:moveTo>
                      <a:pt x="9" y="0"/>
                    </a:moveTo>
                    <a:cubicBezTo>
                      <a:pt x="7" y="0"/>
                      <a:pt x="5" y="1"/>
                      <a:pt x="3" y="3"/>
                    </a:cubicBezTo>
                    <a:cubicBezTo>
                      <a:pt x="1" y="5"/>
                      <a:pt x="0" y="7"/>
                      <a:pt x="0" y="9"/>
                    </a:cubicBezTo>
                    <a:cubicBezTo>
                      <a:pt x="0" y="12"/>
                      <a:pt x="1" y="14"/>
                      <a:pt x="3" y="16"/>
                    </a:cubicBezTo>
                    <a:cubicBezTo>
                      <a:pt x="5" y="17"/>
                      <a:pt x="7" y="18"/>
                      <a:pt x="9" y="18"/>
                    </a:cubicBezTo>
                    <a:cubicBezTo>
                      <a:pt x="14" y="18"/>
                      <a:pt x="19" y="14"/>
                      <a:pt x="19" y="9"/>
                    </a:cubicBezTo>
                    <a:cubicBezTo>
                      <a:pt x="19" y="7"/>
                      <a:pt x="18" y="5"/>
                      <a:pt x="16" y="3"/>
                    </a:cubicBezTo>
                    <a:cubicBezTo>
                      <a:pt x="14" y="1"/>
                      <a:pt x="12"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0"/>
              <p:cNvSpPr/>
              <p:nvPr/>
            </p:nvSpPr>
            <p:spPr bwMode="auto">
              <a:xfrm>
                <a:off x="4792663" y="2789238"/>
                <a:ext cx="103188" cy="103188"/>
              </a:xfrm>
              <a:custGeom>
                <a:avLst/>
                <a:gdLst>
                  <a:gd name="T0" fmla="*/ 2 w 18"/>
                  <a:gd name="T1" fmla="*/ 3 h 18"/>
                  <a:gd name="T2" fmla="*/ 0 w 18"/>
                  <a:gd name="T3" fmla="*/ 9 h 18"/>
                  <a:gd name="T4" fmla="*/ 2 w 18"/>
                  <a:gd name="T5" fmla="*/ 16 h 18"/>
                  <a:gd name="T6" fmla="*/ 9 w 18"/>
                  <a:gd name="T7" fmla="*/ 18 h 18"/>
                  <a:gd name="T8" fmla="*/ 18 w 18"/>
                  <a:gd name="T9" fmla="*/ 9 h 18"/>
                  <a:gd name="T10" fmla="*/ 15 w 18"/>
                  <a:gd name="T11" fmla="*/ 3 h 18"/>
                  <a:gd name="T12" fmla="*/ 9 w 18"/>
                  <a:gd name="T13" fmla="*/ 0 h 18"/>
                  <a:gd name="T14" fmla="*/ 2 w 18"/>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2" y="3"/>
                    </a:moveTo>
                    <a:cubicBezTo>
                      <a:pt x="1" y="5"/>
                      <a:pt x="0" y="7"/>
                      <a:pt x="0" y="9"/>
                    </a:cubicBezTo>
                    <a:cubicBezTo>
                      <a:pt x="0" y="12"/>
                      <a:pt x="1" y="14"/>
                      <a:pt x="2" y="16"/>
                    </a:cubicBezTo>
                    <a:cubicBezTo>
                      <a:pt x="4" y="17"/>
                      <a:pt x="6" y="18"/>
                      <a:pt x="9" y="18"/>
                    </a:cubicBezTo>
                    <a:cubicBezTo>
                      <a:pt x="14" y="18"/>
                      <a:pt x="18" y="14"/>
                      <a:pt x="18" y="9"/>
                    </a:cubicBezTo>
                    <a:cubicBezTo>
                      <a:pt x="18" y="7"/>
                      <a:pt x="17" y="5"/>
                      <a:pt x="15" y="3"/>
                    </a:cubicBezTo>
                    <a:cubicBezTo>
                      <a:pt x="13" y="1"/>
                      <a:pt x="11" y="0"/>
                      <a:pt x="9" y="0"/>
                    </a:cubicBezTo>
                    <a:cubicBezTo>
                      <a:pt x="6" y="0"/>
                      <a:pt x="4" y="1"/>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1"/>
              <p:cNvSpPr/>
              <p:nvPr/>
            </p:nvSpPr>
            <p:spPr bwMode="auto">
              <a:xfrm>
                <a:off x="4397375" y="2881313"/>
                <a:ext cx="514350" cy="85725"/>
              </a:xfrm>
              <a:custGeom>
                <a:avLst/>
                <a:gdLst>
                  <a:gd name="T0" fmla="*/ 67 w 90"/>
                  <a:gd name="T1" fmla="*/ 9 h 15"/>
                  <a:gd name="T2" fmla="*/ 45 w 90"/>
                  <a:gd name="T3" fmla="*/ 9 h 15"/>
                  <a:gd name="T4" fmla="*/ 24 w 90"/>
                  <a:gd name="T5" fmla="*/ 9 h 15"/>
                  <a:gd name="T6" fmla="*/ 0 w 90"/>
                  <a:gd name="T7" fmla="*/ 15 h 15"/>
                  <a:gd name="T8" fmla="*/ 90 w 90"/>
                  <a:gd name="T9" fmla="*/ 15 h 15"/>
                  <a:gd name="T10" fmla="*/ 67 w 90"/>
                  <a:gd name="T11" fmla="*/ 9 h 15"/>
                </a:gdLst>
                <a:ahLst/>
                <a:cxnLst>
                  <a:cxn ang="0">
                    <a:pos x="T0" y="T1"/>
                  </a:cxn>
                  <a:cxn ang="0">
                    <a:pos x="T2" y="T3"/>
                  </a:cxn>
                  <a:cxn ang="0">
                    <a:pos x="T4" y="T5"/>
                  </a:cxn>
                  <a:cxn ang="0">
                    <a:pos x="T6" y="T7"/>
                  </a:cxn>
                  <a:cxn ang="0">
                    <a:pos x="T8" y="T9"/>
                  </a:cxn>
                  <a:cxn ang="0">
                    <a:pos x="T10" y="T11"/>
                  </a:cxn>
                </a:cxnLst>
                <a:rect l="0" t="0" r="r" b="b"/>
                <a:pathLst>
                  <a:path w="90" h="15">
                    <a:moveTo>
                      <a:pt x="67" y="9"/>
                    </a:moveTo>
                    <a:cubicBezTo>
                      <a:pt x="62" y="1"/>
                      <a:pt x="50" y="1"/>
                      <a:pt x="45" y="9"/>
                    </a:cubicBezTo>
                    <a:cubicBezTo>
                      <a:pt x="41" y="1"/>
                      <a:pt x="28" y="1"/>
                      <a:pt x="24" y="9"/>
                    </a:cubicBezTo>
                    <a:cubicBezTo>
                      <a:pt x="18" y="0"/>
                      <a:pt x="1" y="2"/>
                      <a:pt x="0" y="15"/>
                    </a:cubicBezTo>
                    <a:cubicBezTo>
                      <a:pt x="30" y="15"/>
                      <a:pt x="60" y="15"/>
                      <a:pt x="90" y="15"/>
                    </a:cubicBezTo>
                    <a:cubicBezTo>
                      <a:pt x="90" y="2"/>
                      <a:pt x="72" y="0"/>
                      <a:pt x="67"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Oval 12"/>
              <p:cNvSpPr>
                <a:spLocks noChangeArrowheads="1"/>
              </p:cNvSpPr>
              <p:nvPr/>
            </p:nvSpPr>
            <p:spPr bwMode="auto">
              <a:xfrm>
                <a:off x="4471988" y="2389188"/>
                <a:ext cx="103188" cy="1031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3"/>
              <p:cNvSpPr/>
              <p:nvPr/>
            </p:nvSpPr>
            <p:spPr bwMode="auto">
              <a:xfrm>
                <a:off x="4421188" y="2789238"/>
                <a:ext cx="103188" cy="103188"/>
              </a:xfrm>
              <a:custGeom>
                <a:avLst/>
                <a:gdLst>
                  <a:gd name="T0" fmla="*/ 9 w 18"/>
                  <a:gd name="T1" fmla="*/ 0 h 18"/>
                  <a:gd name="T2" fmla="*/ 3 w 18"/>
                  <a:gd name="T3" fmla="*/ 3 h 18"/>
                  <a:gd name="T4" fmla="*/ 0 w 18"/>
                  <a:gd name="T5" fmla="*/ 9 h 18"/>
                  <a:gd name="T6" fmla="*/ 3 w 18"/>
                  <a:gd name="T7" fmla="*/ 16 h 18"/>
                  <a:gd name="T8" fmla="*/ 9 w 18"/>
                  <a:gd name="T9" fmla="*/ 18 h 18"/>
                  <a:gd name="T10" fmla="*/ 18 w 18"/>
                  <a:gd name="T11" fmla="*/ 9 h 18"/>
                  <a:gd name="T12" fmla="*/ 16 w 18"/>
                  <a:gd name="T13" fmla="*/ 3 h 18"/>
                  <a:gd name="T14" fmla="*/ 9 w 18"/>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8">
                    <a:moveTo>
                      <a:pt x="9" y="0"/>
                    </a:moveTo>
                    <a:cubicBezTo>
                      <a:pt x="7" y="0"/>
                      <a:pt x="4" y="1"/>
                      <a:pt x="3" y="3"/>
                    </a:cubicBezTo>
                    <a:cubicBezTo>
                      <a:pt x="1" y="5"/>
                      <a:pt x="0" y="7"/>
                      <a:pt x="0" y="9"/>
                    </a:cubicBezTo>
                    <a:cubicBezTo>
                      <a:pt x="0" y="12"/>
                      <a:pt x="1" y="14"/>
                      <a:pt x="3" y="16"/>
                    </a:cubicBezTo>
                    <a:cubicBezTo>
                      <a:pt x="4" y="17"/>
                      <a:pt x="7" y="18"/>
                      <a:pt x="9" y="18"/>
                    </a:cubicBezTo>
                    <a:cubicBezTo>
                      <a:pt x="14" y="18"/>
                      <a:pt x="18" y="14"/>
                      <a:pt x="18" y="9"/>
                    </a:cubicBezTo>
                    <a:cubicBezTo>
                      <a:pt x="18" y="7"/>
                      <a:pt x="17" y="5"/>
                      <a:pt x="16" y="3"/>
                    </a:cubicBezTo>
                    <a:cubicBezTo>
                      <a:pt x="14" y="1"/>
                      <a:pt x="12"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4"/>
              <p:cNvSpPr/>
              <p:nvPr/>
            </p:nvSpPr>
            <p:spPr bwMode="auto">
              <a:xfrm>
                <a:off x="4414838" y="2503488"/>
                <a:ext cx="292100" cy="268288"/>
              </a:xfrm>
              <a:custGeom>
                <a:avLst/>
                <a:gdLst>
                  <a:gd name="T0" fmla="*/ 40 w 184"/>
                  <a:gd name="T1" fmla="*/ 43 h 169"/>
                  <a:gd name="T2" fmla="*/ 40 w 184"/>
                  <a:gd name="T3" fmla="*/ 79 h 169"/>
                  <a:gd name="T4" fmla="*/ 36 w 184"/>
                  <a:gd name="T5" fmla="*/ 169 h 169"/>
                  <a:gd name="T6" fmla="*/ 58 w 184"/>
                  <a:gd name="T7" fmla="*/ 169 h 169"/>
                  <a:gd name="T8" fmla="*/ 65 w 184"/>
                  <a:gd name="T9" fmla="*/ 94 h 169"/>
                  <a:gd name="T10" fmla="*/ 72 w 184"/>
                  <a:gd name="T11" fmla="*/ 94 h 169"/>
                  <a:gd name="T12" fmla="*/ 76 w 184"/>
                  <a:gd name="T13" fmla="*/ 169 h 169"/>
                  <a:gd name="T14" fmla="*/ 101 w 184"/>
                  <a:gd name="T15" fmla="*/ 169 h 169"/>
                  <a:gd name="T16" fmla="*/ 97 w 184"/>
                  <a:gd name="T17" fmla="*/ 79 h 169"/>
                  <a:gd name="T18" fmla="*/ 97 w 184"/>
                  <a:gd name="T19" fmla="*/ 79 h 169"/>
                  <a:gd name="T20" fmla="*/ 58 w 184"/>
                  <a:gd name="T21" fmla="*/ 79 h 169"/>
                  <a:gd name="T22" fmla="*/ 97 w 184"/>
                  <a:gd name="T23" fmla="*/ 72 h 169"/>
                  <a:gd name="T24" fmla="*/ 97 w 184"/>
                  <a:gd name="T25" fmla="*/ 39 h 169"/>
                  <a:gd name="T26" fmla="*/ 115 w 184"/>
                  <a:gd name="T27" fmla="*/ 58 h 169"/>
                  <a:gd name="T28" fmla="*/ 115 w 184"/>
                  <a:gd name="T29" fmla="*/ 58 h 169"/>
                  <a:gd name="T30" fmla="*/ 148 w 184"/>
                  <a:gd name="T31" fmla="*/ 36 h 169"/>
                  <a:gd name="T32" fmla="*/ 148 w 184"/>
                  <a:gd name="T33" fmla="*/ 32 h 169"/>
                  <a:gd name="T34" fmla="*/ 184 w 184"/>
                  <a:gd name="T35" fmla="*/ 11 h 169"/>
                  <a:gd name="T36" fmla="*/ 184 w 184"/>
                  <a:gd name="T37" fmla="*/ 7 h 169"/>
                  <a:gd name="T38" fmla="*/ 144 w 184"/>
                  <a:gd name="T39" fmla="*/ 25 h 169"/>
                  <a:gd name="T40" fmla="*/ 141 w 184"/>
                  <a:gd name="T41" fmla="*/ 25 h 169"/>
                  <a:gd name="T42" fmla="*/ 119 w 184"/>
                  <a:gd name="T43" fmla="*/ 32 h 169"/>
                  <a:gd name="T44" fmla="*/ 101 w 184"/>
                  <a:gd name="T45" fmla="*/ 0 h 169"/>
                  <a:gd name="T46" fmla="*/ 87 w 184"/>
                  <a:gd name="T47" fmla="*/ 0 h 169"/>
                  <a:gd name="T48" fmla="*/ 76 w 184"/>
                  <a:gd name="T49" fmla="*/ 25 h 169"/>
                  <a:gd name="T50" fmla="*/ 72 w 184"/>
                  <a:gd name="T51" fmla="*/ 7 h 169"/>
                  <a:gd name="T52" fmla="*/ 76 w 184"/>
                  <a:gd name="T53" fmla="*/ 3 h 169"/>
                  <a:gd name="T54" fmla="*/ 69 w 184"/>
                  <a:gd name="T55" fmla="*/ 0 h 169"/>
                  <a:gd name="T56" fmla="*/ 61 w 184"/>
                  <a:gd name="T57" fmla="*/ 3 h 169"/>
                  <a:gd name="T58" fmla="*/ 65 w 184"/>
                  <a:gd name="T59" fmla="*/ 7 h 169"/>
                  <a:gd name="T60" fmla="*/ 61 w 184"/>
                  <a:gd name="T61" fmla="*/ 29 h 169"/>
                  <a:gd name="T62" fmla="*/ 54 w 184"/>
                  <a:gd name="T63" fmla="*/ 0 h 169"/>
                  <a:gd name="T64" fmla="*/ 36 w 184"/>
                  <a:gd name="T65" fmla="*/ 0 h 169"/>
                  <a:gd name="T66" fmla="*/ 0 w 184"/>
                  <a:gd name="T67" fmla="*/ 65 h 169"/>
                  <a:gd name="T68" fmla="*/ 7 w 184"/>
                  <a:gd name="T69" fmla="*/ 72 h 169"/>
                  <a:gd name="T70" fmla="*/ 40 w 184"/>
                  <a:gd name="T71" fmla="*/ 4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4" h="169">
                    <a:moveTo>
                      <a:pt x="40" y="43"/>
                    </a:moveTo>
                    <a:lnTo>
                      <a:pt x="40" y="79"/>
                    </a:lnTo>
                    <a:lnTo>
                      <a:pt x="36" y="169"/>
                    </a:lnTo>
                    <a:lnTo>
                      <a:pt x="58" y="169"/>
                    </a:lnTo>
                    <a:lnTo>
                      <a:pt x="65" y="94"/>
                    </a:lnTo>
                    <a:lnTo>
                      <a:pt x="72" y="94"/>
                    </a:lnTo>
                    <a:lnTo>
                      <a:pt x="76" y="169"/>
                    </a:lnTo>
                    <a:lnTo>
                      <a:pt x="101" y="169"/>
                    </a:lnTo>
                    <a:lnTo>
                      <a:pt x="97" y="79"/>
                    </a:lnTo>
                    <a:lnTo>
                      <a:pt x="97" y="79"/>
                    </a:lnTo>
                    <a:lnTo>
                      <a:pt x="58" y="79"/>
                    </a:lnTo>
                    <a:lnTo>
                      <a:pt x="97" y="72"/>
                    </a:lnTo>
                    <a:lnTo>
                      <a:pt x="97" y="39"/>
                    </a:lnTo>
                    <a:lnTo>
                      <a:pt x="115" y="58"/>
                    </a:lnTo>
                    <a:lnTo>
                      <a:pt x="115" y="58"/>
                    </a:lnTo>
                    <a:lnTo>
                      <a:pt x="148" y="36"/>
                    </a:lnTo>
                    <a:lnTo>
                      <a:pt x="148" y="32"/>
                    </a:lnTo>
                    <a:lnTo>
                      <a:pt x="184" y="11"/>
                    </a:lnTo>
                    <a:lnTo>
                      <a:pt x="184" y="7"/>
                    </a:lnTo>
                    <a:lnTo>
                      <a:pt x="144" y="25"/>
                    </a:lnTo>
                    <a:lnTo>
                      <a:pt x="141" y="25"/>
                    </a:lnTo>
                    <a:lnTo>
                      <a:pt x="119" y="32"/>
                    </a:lnTo>
                    <a:lnTo>
                      <a:pt x="101" y="0"/>
                    </a:lnTo>
                    <a:lnTo>
                      <a:pt x="87" y="0"/>
                    </a:lnTo>
                    <a:lnTo>
                      <a:pt x="76" y="25"/>
                    </a:lnTo>
                    <a:lnTo>
                      <a:pt x="72" y="7"/>
                    </a:lnTo>
                    <a:lnTo>
                      <a:pt x="76" y="3"/>
                    </a:lnTo>
                    <a:lnTo>
                      <a:pt x="69" y="0"/>
                    </a:lnTo>
                    <a:lnTo>
                      <a:pt x="61" y="3"/>
                    </a:lnTo>
                    <a:lnTo>
                      <a:pt x="65" y="7"/>
                    </a:lnTo>
                    <a:lnTo>
                      <a:pt x="61" y="29"/>
                    </a:lnTo>
                    <a:lnTo>
                      <a:pt x="54" y="0"/>
                    </a:lnTo>
                    <a:lnTo>
                      <a:pt x="36" y="0"/>
                    </a:lnTo>
                    <a:lnTo>
                      <a:pt x="0" y="65"/>
                    </a:lnTo>
                    <a:lnTo>
                      <a:pt x="7" y="72"/>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41" name="组合 40"/>
          <p:cNvGrpSpPr/>
          <p:nvPr/>
        </p:nvGrpSpPr>
        <p:grpSpPr>
          <a:xfrm>
            <a:off x="6666334" y="2468895"/>
            <a:ext cx="1055980" cy="2075601"/>
            <a:chOff x="4999806" y="2023161"/>
            <a:chExt cx="792088" cy="1556701"/>
          </a:xfrm>
        </p:grpSpPr>
        <p:grpSp>
          <p:nvGrpSpPr>
            <p:cNvPr id="42" name="组合 41"/>
            <p:cNvGrpSpPr/>
            <p:nvPr/>
          </p:nvGrpSpPr>
          <p:grpSpPr>
            <a:xfrm>
              <a:off x="4999806" y="2023161"/>
              <a:ext cx="792088" cy="1556701"/>
              <a:chOff x="1799692" y="2095169"/>
              <a:chExt cx="792088" cy="1556701"/>
            </a:xfrm>
          </p:grpSpPr>
          <p:cxnSp>
            <p:nvCxnSpPr>
              <p:cNvPr id="44" name="直接连接符 43"/>
              <p:cNvCxnSpPr/>
              <p:nvPr/>
            </p:nvCxnSpPr>
            <p:spPr>
              <a:xfrm>
                <a:off x="2195736" y="2095169"/>
                <a:ext cx="0" cy="764613"/>
              </a:xfrm>
              <a:prstGeom prst="line">
                <a:avLst/>
              </a:prstGeom>
              <a:noFill/>
              <a:ln w="6350">
                <a:solidFill>
                  <a:schemeClr val="tx2"/>
                </a:solidFill>
                <a:headEnd type="oval"/>
              </a:ln>
            </p:spPr>
            <p:style>
              <a:lnRef idx="2">
                <a:schemeClr val="accent1">
                  <a:shade val="50000"/>
                </a:schemeClr>
              </a:lnRef>
              <a:fillRef idx="1">
                <a:schemeClr val="accent1"/>
              </a:fillRef>
              <a:effectRef idx="0">
                <a:schemeClr val="accent1"/>
              </a:effectRef>
              <a:fontRef idx="minor">
                <a:schemeClr val="lt1"/>
              </a:fontRef>
            </p:style>
          </p:cxnSp>
          <p:sp>
            <p:nvSpPr>
              <p:cNvPr id="45" name="椭圆 44"/>
              <p:cNvSpPr/>
              <p:nvPr/>
            </p:nvSpPr>
            <p:spPr>
              <a:xfrm>
                <a:off x="1799692" y="2859782"/>
                <a:ext cx="792088" cy="792088"/>
              </a:xfrm>
              <a:prstGeom prst="ellipse">
                <a:avLst/>
              </a:prstGeom>
              <a:no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Freeform 27"/>
            <p:cNvSpPr>
              <a:spLocks noEditPoints="1"/>
            </p:cNvSpPr>
            <p:nvPr/>
          </p:nvSpPr>
          <p:spPr bwMode="auto">
            <a:xfrm>
              <a:off x="5163567" y="2965674"/>
              <a:ext cx="464566" cy="436288"/>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tx2"/>
            </a:solidFill>
            <a:ln>
              <a:noFill/>
            </a:ln>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8985050" y="2468895"/>
            <a:ext cx="1055980" cy="2075601"/>
            <a:chOff x="6739069" y="2023161"/>
            <a:chExt cx="792088" cy="1556701"/>
          </a:xfrm>
          <a:solidFill>
            <a:schemeClr val="accent1"/>
          </a:solidFill>
        </p:grpSpPr>
        <p:grpSp>
          <p:nvGrpSpPr>
            <p:cNvPr id="47" name="组合 46"/>
            <p:cNvGrpSpPr/>
            <p:nvPr/>
          </p:nvGrpSpPr>
          <p:grpSpPr>
            <a:xfrm>
              <a:off x="6739069" y="2023161"/>
              <a:ext cx="792088" cy="1556701"/>
              <a:chOff x="1799692" y="2095169"/>
              <a:chExt cx="792088" cy="1556701"/>
            </a:xfrm>
            <a:grpFill/>
          </p:grpSpPr>
          <p:cxnSp>
            <p:nvCxnSpPr>
              <p:cNvPr id="49" name="直接连接符 48"/>
              <p:cNvCxnSpPr/>
              <p:nvPr/>
            </p:nvCxnSpPr>
            <p:spPr>
              <a:xfrm>
                <a:off x="2195736" y="2095169"/>
                <a:ext cx="0" cy="764613"/>
              </a:xfrm>
              <a:prstGeom prst="line">
                <a:avLst/>
              </a:prstGeom>
              <a:grpFill/>
              <a:ln w="63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cxnSp>
          <p:sp>
            <p:nvSpPr>
              <p:cNvPr id="50" name="椭圆 49"/>
              <p:cNvSpPr/>
              <p:nvPr/>
            </p:nvSpPr>
            <p:spPr>
              <a:xfrm>
                <a:off x="1799692" y="2859782"/>
                <a:ext cx="792088" cy="792088"/>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Freeform 20"/>
            <p:cNvSpPr>
              <a:spLocks noEditPoints="1"/>
            </p:cNvSpPr>
            <p:nvPr/>
          </p:nvSpPr>
          <p:spPr bwMode="auto">
            <a:xfrm>
              <a:off x="6904130" y="2974546"/>
              <a:ext cx="461963" cy="408021"/>
            </a:xfrm>
            <a:custGeom>
              <a:avLst/>
              <a:gdLst>
                <a:gd name="T0" fmla="*/ 0 w 87"/>
                <a:gd name="T1" fmla="*/ 54 h 77"/>
                <a:gd name="T2" fmla="*/ 22 w 87"/>
                <a:gd name="T3" fmla="*/ 54 h 77"/>
                <a:gd name="T4" fmla="*/ 22 w 87"/>
                <a:gd name="T5" fmla="*/ 77 h 77"/>
                <a:gd name="T6" fmla="*/ 0 w 87"/>
                <a:gd name="T7" fmla="*/ 77 h 77"/>
                <a:gd name="T8" fmla="*/ 0 w 87"/>
                <a:gd name="T9" fmla="*/ 54 h 77"/>
                <a:gd name="T10" fmla="*/ 57 w 87"/>
                <a:gd name="T11" fmla="*/ 7 h 77"/>
                <a:gd name="T12" fmla="*/ 50 w 87"/>
                <a:gd name="T13" fmla="*/ 19 h 77"/>
                <a:gd name="T14" fmla="*/ 44 w 87"/>
                <a:gd name="T15" fmla="*/ 30 h 77"/>
                <a:gd name="T16" fmla="*/ 39 w 87"/>
                <a:gd name="T17" fmla="*/ 23 h 77"/>
                <a:gd name="T18" fmla="*/ 5 w 87"/>
                <a:gd name="T19" fmla="*/ 42 h 77"/>
                <a:gd name="T20" fmla="*/ 1 w 87"/>
                <a:gd name="T21" fmla="*/ 35 h 77"/>
                <a:gd name="T22" fmla="*/ 35 w 87"/>
                <a:gd name="T23" fmla="*/ 15 h 77"/>
                <a:gd name="T24" fmla="*/ 30 w 87"/>
                <a:gd name="T25" fmla="*/ 8 h 77"/>
                <a:gd name="T26" fmla="*/ 43 w 87"/>
                <a:gd name="T27" fmla="*/ 7 h 77"/>
                <a:gd name="T28" fmla="*/ 57 w 87"/>
                <a:gd name="T29" fmla="*/ 7 h 77"/>
                <a:gd name="T30" fmla="*/ 71 w 87"/>
                <a:gd name="T31" fmla="*/ 0 h 77"/>
                <a:gd name="T32" fmla="*/ 63 w 87"/>
                <a:gd name="T33" fmla="*/ 9 h 77"/>
                <a:gd name="T34" fmla="*/ 71 w 87"/>
                <a:gd name="T35" fmla="*/ 18 h 77"/>
                <a:gd name="T36" fmla="*/ 80 w 87"/>
                <a:gd name="T37" fmla="*/ 9 h 77"/>
                <a:gd name="T38" fmla="*/ 71 w 87"/>
                <a:gd name="T39" fmla="*/ 0 h 77"/>
                <a:gd name="T40" fmla="*/ 56 w 87"/>
                <a:gd name="T41" fmla="*/ 43 h 77"/>
                <a:gd name="T42" fmla="*/ 62 w 87"/>
                <a:gd name="T43" fmla="*/ 47 h 77"/>
                <a:gd name="T44" fmla="*/ 60 w 87"/>
                <a:gd name="T45" fmla="*/ 77 h 77"/>
                <a:gd name="T46" fmla="*/ 68 w 87"/>
                <a:gd name="T47" fmla="*/ 77 h 77"/>
                <a:gd name="T48" fmla="*/ 70 w 87"/>
                <a:gd name="T49" fmla="*/ 51 h 77"/>
                <a:gd name="T50" fmla="*/ 73 w 87"/>
                <a:gd name="T51" fmla="*/ 51 h 77"/>
                <a:gd name="T52" fmla="*/ 75 w 87"/>
                <a:gd name="T53" fmla="*/ 77 h 77"/>
                <a:gd name="T54" fmla="*/ 82 w 87"/>
                <a:gd name="T55" fmla="*/ 77 h 77"/>
                <a:gd name="T56" fmla="*/ 81 w 87"/>
                <a:gd name="T57" fmla="*/ 47 h 77"/>
                <a:gd name="T58" fmla="*/ 87 w 87"/>
                <a:gd name="T59" fmla="*/ 43 h 77"/>
                <a:gd name="T60" fmla="*/ 82 w 87"/>
                <a:gd name="T61" fmla="*/ 20 h 77"/>
                <a:gd name="T62" fmla="*/ 61 w 87"/>
                <a:gd name="T63" fmla="*/ 20 h 77"/>
                <a:gd name="T64" fmla="*/ 56 w 87"/>
                <a:gd name="T65" fmla="*/ 43 h 77"/>
                <a:gd name="T66" fmla="*/ 29 w 87"/>
                <a:gd name="T67" fmla="*/ 41 h 77"/>
                <a:gd name="T68" fmla="*/ 29 w 87"/>
                <a:gd name="T69" fmla="*/ 77 h 77"/>
                <a:gd name="T70" fmla="*/ 51 w 87"/>
                <a:gd name="T71" fmla="*/ 77 h 77"/>
                <a:gd name="T72" fmla="*/ 51 w 87"/>
                <a:gd name="T73" fmla="*/ 41 h 77"/>
                <a:gd name="T74" fmla="*/ 29 w 87"/>
                <a:gd name="T75" fmla="*/ 4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7" h="77">
                  <a:moveTo>
                    <a:pt x="0" y="54"/>
                  </a:moveTo>
                  <a:cubicBezTo>
                    <a:pt x="22" y="54"/>
                    <a:pt x="22" y="54"/>
                    <a:pt x="22" y="54"/>
                  </a:cubicBezTo>
                  <a:cubicBezTo>
                    <a:pt x="22" y="77"/>
                    <a:pt x="22" y="77"/>
                    <a:pt x="22" y="77"/>
                  </a:cubicBezTo>
                  <a:cubicBezTo>
                    <a:pt x="0" y="77"/>
                    <a:pt x="0" y="77"/>
                    <a:pt x="0" y="77"/>
                  </a:cubicBezTo>
                  <a:cubicBezTo>
                    <a:pt x="0" y="54"/>
                    <a:pt x="0" y="54"/>
                    <a:pt x="0" y="54"/>
                  </a:cubicBezTo>
                  <a:close/>
                  <a:moveTo>
                    <a:pt x="57" y="7"/>
                  </a:moveTo>
                  <a:cubicBezTo>
                    <a:pt x="50" y="19"/>
                    <a:pt x="50" y="19"/>
                    <a:pt x="50" y="19"/>
                  </a:cubicBezTo>
                  <a:cubicBezTo>
                    <a:pt x="44" y="30"/>
                    <a:pt x="44" y="30"/>
                    <a:pt x="44" y="30"/>
                  </a:cubicBezTo>
                  <a:cubicBezTo>
                    <a:pt x="39" y="23"/>
                    <a:pt x="39" y="23"/>
                    <a:pt x="39" y="23"/>
                  </a:cubicBezTo>
                  <a:cubicBezTo>
                    <a:pt x="5" y="42"/>
                    <a:pt x="5" y="42"/>
                    <a:pt x="5" y="42"/>
                  </a:cubicBezTo>
                  <a:cubicBezTo>
                    <a:pt x="1" y="35"/>
                    <a:pt x="1" y="35"/>
                    <a:pt x="1" y="35"/>
                  </a:cubicBezTo>
                  <a:cubicBezTo>
                    <a:pt x="35" y="15"/>
                    <a:pt x="35" y="15"/>
                    <a:pt x="35" y="15"/>
                  </a:cubicBezTo>
                  <a:cubicBezTo>
                    <a:pt x="30" y="8"/>
                    <a:pt x="30" y="8"/>
                    <a:pt x="30" y="8"/>
                  </a:cubicBezTo>
                  <a:cubicBezTo>
                    <a:pt x="43" y="7"/>
                    <a:pt x="43" y="7"/>
                    <a:pt x="43" y="7"/>
                  </a:cubicBezTo>
                  <a:cubicBezTo>
                    <a:pt x="57" y="7"/>
                    <a:pt x="57" y="7"/>
                    <a:pt x="57" y="7"/>
                  </a:cubicBezTo>
                  <a:close/>
                  <a:moveTo>
                    <a:pt x="71" y="0"/>
                  </a:moveTo>
                  <a:cubicBezTo>
                    <a:pt x="67" y="0"/>
                    <a:pt x="63" y="4"/>
                    <a:pt x="63" y="9"/>
                  </a:cubicBezTo>
                  <a:cubicBezTo>
                    <a:pt x="63" y="14"/>
                    <a:pt x="67" y="18"/>
                    <a:pt x="71" y="18"/>
                  </a:cubicBezTo>
                  <a:cubicBezTo>
                    <a:pt x="76" y="18"/>
                    <a:pt x="80" y="14"/>
                    <a:pt x="80" y="9"/>
                  </a:cubicBezTo>
                  <a:cubicBezTo>
                    <a:pt x="80" y="4"/>
                    <a:pt x="76" y="0"/>
                    <a:pt x="71" y="0"/>
                  </a:cubicBezTo>
                  <a:close/>
                  <a:moveTo>
                    <a:pt x="56" y="43"/>
                  </a:moveTo>
                  <a:cubicBezTo>
                    <a:pt x="58" y="44"/>
                    <a:pt x="60" y="45"/>
                    <a:pt x="62" y="47"/>
                  </a:cubicBezTo>
                  <a:cubicBezTo>
                    <a:pt x="60" y="77"/>
                    <a:pt x="60" y="77"/>
                    <a:pt x="60" y="77"/>
                  </a:cubicBezTo>
                  <a:cubicBezTo>
                    <a:pt x="68" y="77"/>
                    <a:pt x="68" y="77"/>
                    <a:pt x="68" y="77"/>
                  </a:cubicBezTo>
                  <a:cubicBezTo>
                    <a:pt x="70" y="51"/>
                    <a:pt x="70" y="51"/>
                    <a:pt x="70" y="51"/>
                  </a:cubicBezTo>
                  <a:cubicBezTo>
                    <a:pt x="73" y="51"/>
                    <a:pt x="73" y="51"/>
                    <a:pt x="73" y="51"/>
                  </a:cubicBezTo>
                  <a:cubicBezTo>
                    <a:pt x="75" y="77"/>
                    <a:pt x="75" y="77"/>
                    <a:pt x="75" y="77"/>
                  </a:cubicBezTo>
                  <a:cubicBezTo>
                    <a:pt x="82" y="77"/>
                    <a:pt x="82" y="77"/>
                    <a:pt x="82" y="77"/>
                  </a:cubicBezTo>
                  <a:cubicBezTo>
                    <a:pt x="81" y="47"/>
                    <a:pt x="81" y="47"/>
                    <a:pt x="81" y="47"/>
                  </a:cubicBezTo>
                  <a:cubicBezTo>
                    <a:pt x="87" y="43"/>
                    <a:pt x="87" y="43"/>
                    <a:pt x="87" y="43"/>
                  </a:cubicBezTo>
                  <a:cubicBezTo>
                    <a:pt x="82" y="20"/>
                    <a:pt x="82" y="20"/>
                    <a:pt x="82" y="20"/>
                  </a:cubicBezTo>
                  <a:cubicBezTo>
                    <a:pt x="58" y="20"/>
                    <a:pt x="84" y="20"/>
                    <a:pt x="61" y="20"/>
                  </a:cubicBezTo>
                  <a:cubicBezTo>
                    <a:pt x="56" y="43"/>
                    <a:pt x="56" y="43"/>
                    <a:pt x="56" y="43"/>
                  </a:cubicBezTo>
                  <a:close/>
                  <a:moveTo>
                    <a:pt x="29" y="41"/>
                  </a:moveTo>
                  <a:cubicBezTo>
                    <a:pt x="29" y="77"/>
                    <a:pt x="29" y="77"/>
                    <a:pt x="29" y="77"/>
                  </a:cubicBezTo>
                  <a:cubicBezTo>
                    <a:pt x="51" y="77"/>
                    <a:pt x="51" y="77"/>
                    <a:pt x="51" y="77"/>
                  </a:cubicBezTo>
                  <a:cubicBezTo>
                    <a:pt x="51" y="41"/>
                    <a:pt x="51" y="41"/>
                    <a:pt x="51" y="41"/>
                  </a:cubicBezTo>
                  <a:lnTo>
                    <a:pt x="2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42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42000">
                                          <p:cBhvr additive="base">
                                            <p:cTn id="12" dur="7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13" dur="7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1" fill="hold" nodeType="afterEffect" p14:presetBounceEnd="42000">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14:bounceEnd="42000">
                                          <p:cBhvr additive="base">
                                            <p:cTn id="26" dur="7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27" dur="700" fill="hold"/>
                                            <p:tgtEl>
                                              <p:spTgt spid="28"/>
                                            </p:tgtEl>
                                            <p:attrNameLst>
                                              <p:attrName>ppt_y</p:attrName>
                                            </p:attrNameLst>
                                          </p:cBhvr>
                                          <p:tavLst>
                                            <p:tav tm="0">
                                              <p:val>
                                                <p:strVal val="0-#ppt_h/2"/>
                                              </p:val>
                                            </p:tav>
                                            <p:tav tm="100000">
                                              <p:val>
                                                <p:strVal val="#ppt_y"/>
                                              </p:val>
                                            </p:tav>
                                          </p:tavLst>
                                        </p:anim>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4000"/>
                                </p:stCondLst>
                                <p:childTnLst>
                                  <p:par>
                                    <p:cTn id="33" presetID="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2" presetClass="entr" presetSubtype="1" fill="hold" nodeType="afterEffect" p14:presetBounceEnd="42000">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14:bounceEnd="42000">
                                          <p:cBhvr additive="base">
                                            <p:cTn id="40" dur="700" fill="hold"/>
                                            <p:tgtEl>
                                              <p:spTgt spid="41"/>
                                            </p:tgtEl>
                                            <p:attrNameLst>
                                              <p:attrName>ppt_x</p:attrName>
                                            </p:attrNameLst>
                                          </p:cBhvr>
                                          <p:tavLst>
                                            <p:tav tm="0">
                                              <p:val>
                                                <p:strVal val="#ppt_x"/>
                                              </p:val>
                                            </p:tav>
                                            <p:tav tm="100000">
                                              <p:val>
                                                <p:strVal val="#ppt_x"/>
                                              </p:val>
                                            </p:tav>
                                          </p:tavLst>
                                        </p:anim>
                                        <p:anim calcmode="lin" valueType="num" p14:bounceEnd="42000">
                                          <p:cBhvr additive="base">
                                            <p:cTn id="41" dur="700" fill="hold"/>
                                            <p:tgtEl>
                                              <p:spTgt spid="41"/>
                                            </p:tgtEl>
                                            <p:attrNameLst>
                                              <p:attrName>ppt_y</p:attrName>
                                            </p:attrNameLst>
                                          </p:cBhvr>
                                          <p:tavLst>
                                            <p:tav tm="0">
                                              <p:val>
                                                <p:strVal val="0-#ppt_h/2"/>
                                              </p:val>
                                            </p:tav>
                                            <p:tav tm="100000">
                                              <p:val>
                                                <p:strVal val="#ppt_y"/>
                                              </p:val>
                                            </p:tav>
                                          </p:tavLst>
                                        </p:anim>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6000"/>
                                </p:stCondLst>
                                <p:childTnLst>
                                  <p:par>
                                    <p:cTn id="47" presetID="2" presetClass="entr" presetSubtype="8"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par>
                              <p:cTn id="51" fill="hold">
                                <p:stCondLst>
                                  <p:cond delay="6500"/>
                                </p:stCondLst>
                                <p:childTnLst>
                                  <p:par>
                                    <p:cTn id="52" presetID="2" presetClass="entr" presetSubtype="1" fill="hold" nodeType="afterEffect" p14:presetBounceEnd="42000">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14:bounceEnd="42000">
                                          <p:cBhvr additive="base">
                                            <p:cTn id="54" dur="700" fill="hold"/>
                                            <p:tgtEl>
                                              <p:spTgt spid="46"/>
                                            </p:tgtEl>
                                            <p:attrNameLst>
                                              <p:attrName>ppt_x</p:attrName>
                                            </p:attrNameLst>
                                          </p:cBhvr>
                                          <p:tavLst>
                                            <p:tav tm="0">
                                              <p:val>
                                                <p:strVal val="#ppt_x"/>
                                              </p:val>
                                            </p:tav>
                                            <p:tav tm="100000">
                                              <p:val>
                                                <p:strVal val="#ppt_x"/>
                                              </p:val>
                                            </p:tav>
                                          </p:tavLst>
                                        </p:anim>
                                        <p:anim calcmode="lin" valueType="num" p14:bounceEnd="42000">
                                          <p:cBhvr additive="base">
                                            <p:cTn id="55" dur="700" fill="hold"/>
                                            <p:tgtEl>
                                              <p:spTgt spid="46"/>
                                            </p:tgtEl>
                                            <p:attrNameLst>
                                              <p:attrName>ppt_y</p:attrName>
                                            </p:attrNameLst>
                                          </p:cBhvr>
                                          <p:tavLst>
                                            <p:tav tm="0">
                                              <p:val>
                                                <p:strVal val="0-#ppt_h/2"/>
                                              </p:val>
                                            </p:tav>
                                            <p:tav tm="100000">
                                              <p:val>
                                                <p:strVal val="#ppt_y"/>
                                              </p:val>
                                            </p:tav>
                                          </p:tavLst>
                                        </p:anim>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3"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00" fill="hold"/>
                                            <p:tgtEl>
                                              <p:spTgt spid="10"/>
                                            </p:tgtEl>
                                            <p:attrNameLst>
                                              <p:attrName>ppt_x</p:attrName>
                                            </p:attrNameLst>
                                          </p:cBhvr>
                                          <p:tavLst>
                                            <p:tav tm="0">
                                              <p:val>
                                                <p:strVal val="#ppt_x"/>
                                              </p:val>
                                            </p:tav>
                                            <p:tav tm="100000">
                                              <p:val>
                                                <p:strVal val="#ppt_x"/>
                                              </p:val>
                                            </p:tav>
                                          </p:tavLst>
                                        </p:anim>
                                        <p:anim calcmode="lin" valueType="num">
                                          <p:cBhvr additive="base">
                                            <p:cTn id="13" dur="7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1"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700" fill="hold"/>
                                            <p:tgtEl>
                                              <p:spTgt spid="28"/>
                                            </p:tgtEl>
                                            <p:attrNameLst>
                                              <p:attrName>ppt_x</p:attrName>
                                            </p:attrNameLst>
                                          </p:cBhvr>
                                          <p:tavLst>
                                            <p:tav tm="0">
                                              <p:val>
                                                <p:strVal val="#ppt_x"/>
                                              </p:val>
                                            </p:tav>
                                            <p:tav tm="100000">
                                              <p:val>
                                                <p:strVal val="#ppt_x"/>
                                              </p:val>
                                            </p:tav>
                                          </p:tavLst>
                                        </p:anim>
                                        <p:anim calcmode="lin" valueType="num">
                                          <p:cBhvr additive="base">
                                            <p:cTn id="27" dur="700" fill="hold"/>
                                            <p:tgtEl>
                                              <p:spTgt spid="28"/>
                                            </p:tgtEl>
                                            <p:attrNameLst>
                                              <p:attrName>ppt_y</p:attrName>
                                            </p:attrNameLst>
                                          </p:cBhvr>
                                          <p:tavLst>
                                            <p:tav tm="0">
                                              <p:val>
                                                <p:strVal val="0-#ppt_h/2"/>
                                              </p:val>
                                            </p:tav>
                                            <p:tav tm="100000">
                                              <p:val>
                                                <p:strVal val="#ppt_y"/>
                                              </p:val>
                                            </p:tav>
                                          </p:tavLst>
                                        </p:anim>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4000"/>
                                </p:stCondLst>
                                <p:childTnLst>
                                  <p:par>
                                    <p:cTn id="33" presetID="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2" presetClass="entr" presetSubtype="1"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700" fill="hold"/>
                                            <p:tgtEl>
                                              <p:spTgt spid="41"/>
                                            </p:tgtEl>
                                            <p:attrNameLst>
                                              <p:attrName>ppt_x</p:attrName>
                                            </p:attrNameLst>
                                          </p:cBhvr>
                                          <p:tavLst>
                                            <p:tav tm="0">
                                              <p:val>
                                                <p:strVal val="#ppt_x"/>
                                              </p:val>
                                            </p:tav>
                                            <p:tav tm="100000">
                                              <p:val>
                                                <p:strVal val="#ppt_x"/>
                                              </p:val>
                                            </p:tav>
                                          </p:tavLst>
                                        </p:anim>
                                        <p:anim calcmode="lin" valueType="num">
                                          <p:cBhvr additive="base">
                                            <p:cTn id="41" dur="700" fill="hold"/>
                                            <p:tgtEl>
                                              <p:spTgt spid="41"/>
                                            </p:tgtEl>
                                            <p:attrNameLst>
                                              <p:attrName>ppt_y</p:attrName>
                                            </p:attrNameLst>
                                          </p:cBhvr>
                                          <p:tavLst>
                                            <p:tav tm="0">
                                              <p:val>
                                                <p:strVal val="0-#ppt_h/2"/>
                                              </p:val>
                                            </p:tav>
                                            <p:tav tm="100000">
                                              <p:val>
                                                <p:strVal val="#ppt_y"/>
                                              </p:val>
                                            </p:tav>
                                          </p:tavLst>
                                        </p:anim>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6000"/>
                                </p:stCondLst>
                                <p:childTnLst>
                                  <p:par>
                                    <p:cTn id="47" presetID="2" presetClass="entr" presetSubtype="8"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par>
                              <p:cTn id="51" fill="hold">
                                <p:stCondLst>
                                  <p:cond delay="6500"/>
                                </p:stCondLst>
                                <p:childTnLst>
                                  <p:par>
                                    <p:cTn id="52" presetID="2" presetClass="entr" presetSubtype="1" fill="hold" nodeType="after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additive="base">
                                            <p:cTn id="54" dur="700" fill="hold"/>
                                            <p:tgtEl>
                                              <p:spTgt spid="46"/>
                                            </p:tgtEl>
                                            <p:attrNameLst>
                                              <p:attrName>ppt_x</p:attrName>
                                            </p:attrNameLst>
                                          </p:cBhvr>
                                          <p:tavLst>
                                            <p:tav tm="0">
                                              <p:val>
                                                <p:strVal val="#ppt_x"/>
                                              </p:val>
                                            </p:tav>
                                            <p:tav tm="100000">
                                              <p:val>
                                                <p:strVal val="#ppt_x"/>
                                              </p:val>
                                            </p:tav>
                                          </p:tavLst>
                                        </p:anim>
                                        <p:anim calcmode="lin" valueType="num">
                                          <p:cBhvr additive="base">
                                            <p:cTn id="55" dur="700" fill="hold"/>
                                            <p:tgtEl>
                                              <p:spTgt spid="46"/>
                                            </p:tgtEl>
                                            <p:attrNameLst>
                                              <p:attrName>ppt_y</p:attrName>
                                            </p:attrNameLst>
                                          </p:cBhvr>
                                          <p:tavLst>
                                            <p:tav tm="0">
                                              <p:val>
                                                <p:strVal val="0-#ppt_h/2"/>
                                              </p:val>
                                            </p:tav>
                                            <p:tav tm="100000">
                                              <p:val>
                                                <p:strVal val="#ppt_y"/>
                                              </p:val>
                                            </p:tav>
                                          </p:tavLst>
                                        </p:anim>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23" grpId="0"/>
          <p:bldP spid="27"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800000">
            <a:off x="1181399" y="1684200"/>
            <a:ext cx="2783947" cy="2784309"/>
          </a:xfrm>
          <a:prstGeom prst="ellipse">
            <a:avLst/>
          </a:prstGeom>
          <a:solidFill>
            <a:schemeClr val="accent1"/>
          </a:solidFill>
          <a:ln w="25400">
            <a:noFill/>
          </a:ln>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flatTx/>
          </a:bodyPr>
          <a:lstStyle/>
          <a:p>
            <a:pPr algn="ctr"/>
            <a:endParaRPr lang="zh-CN" altLang="en-US"/>
          </a:p>
        </p:txBody>
      </p:sp>
      <p:grpSp>
        <p:nvGrpSpPr>
          <p:cNvPr id="8" name="组合 7"/>
          <p:cNvGrpSpPr/>
          <p:nvPr/>
        </p:nvGrpSpPr>
        <p:grpSpPr>
          <a:xfrm>
            <a:off x="1347600" y="1628800"/>
            <a:ext cx="2457632" cy="1144912"/>
            <a:chOff x="1384300" y="1635646"/>
            <a:chExt cx="1843464" cy="858684"/>
          </a:xfrm>
        </p:grpSpPr>
        <p:sp>
          <p:nvSpPr>
            <p:cNvPr id="9" name="椭圆 10"/>
            <p:cNvSpPr/>
            <p:nvPr/>
          </p:nvSpPr>
          <p:spPr>
            <a:xfrm>
              <a:off x="1384300" y="1635646"/>
              <a:ext cx="1843464" cy="858684"/>
            </a:xfrm>
            <a:custGeom>
              <a:avLst/>
              <a:gdLst/>
              <a:ahLst/>
              <a:cxnLst/>
              <a:rect l="l" t="t" r="r" b="b"/>
              <a:pathLst>
                <a:path w="1380440" h="648072">
                  <a:moveTo>
                    <a:pt x="690220" y="0"/>
                  </a:moveTo>
                  <a:cubicBezTo>
                    <a:pt x="978719" y="0"/>
                    <a:pt x="1232759" y="147531"/>
                    <a:pt x="1380440" y="371644"/>
                  </a:cubicBezTo>
                  <a:lnTo>
                    <a:pt x="1380439" y="371644"/>
                  </a:lnTo>
                  <a:lnTo>
                    <a:pt x="1380439" y="509858"/>
                  </a:lnTo>
                  <a:lnTo>
                    <a:pt x="690722" y="648072"/>
                  </a:lnTo>
                  <a:lnTo>
                    <a:pt x="1005" y="509858"/>
                  </a:lnTo>
                  <a:lnTo>
                    <a:pt x="1005" y="371644"/>
                  </a:lnTo>
                  <a:lnTo>
                    <a:pt x="0" y="371644"/>
                  </a:lnTo>
                  <a:cubicBezTo>
                    <a:pt x="147682" y="147531"/>
                    <a:pt x="401722" y="0"/>
                    <a:pt x="690220" y="0"/>
                  </a:cubicBezTo>
                  <a:close/>
                </a:path>
              </a:pathLst>
            </a:cu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层"/>
            <p:cNvSpPr txBox="1"/>
            <p:nvPr/>
          </p:nvSpPr>
          <p:spPr bwMode="auto">
            <a:xfrm>
              <a:off x="1997173" y="1803378"/>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1" name="组合 10"/>
          <p:cNvGrpSpPr/>
          <p:nvPr/>
        </p:nvGrpSpPr>
        <p:grpSpPr>
          <a:xfrm>
            <a:off x="1121445" y="4605132"/>
            <a:ext cx="2903850" cy="1358251"/>
            <a:chOff x="5034485" y="1053296"/>
            <a:chExt cx="2178171" cy="1018688"/>
          </a:xfrm>
        </p:grpSpPr>
        <p:sp>
          <p:nvSpPr>
            <p:cNvPr id="12" name="矩形 11"/>
            <p:cNvSpPr/>
            <p:nvPr/>
          </p:nvSpPr>
          <p:spPr>
            <a:xfrm>
              <a:off x="5034485" y="1053296"/>
              <a:ext cx="2178171" cy="1018688"/>
            </a:xfrm>
            <a:prstGeom prst="rect">
              <a:avLst/>
            </a:prstGeom>
            <a:solidFill>
              <a:schemeClr val="bg1">
                <a:lumMod val="95000"/>
                <a:alpha val="13000"/>
              </a:schemeClr>
            </a:solidFill>
            <a:ln w="2540" cap="flat" cmpd="sng" algn="ctr">
              <a:solidFill>
                <a:schemeClr val="accent1"/>
              </a:solidFill>
              <a:prstDash val="solid"/>
            </a:ln>
            <a:effectLst>
              <a:outerShdw blurRad="50800" dist="38100" dir="2700000" algn="tl" rotWithShape="0">
                <a:prstClr val="black">
                  <a:alpha val="40000"/>
                </a:prstClr>
              </a:outerShdw>
            </a:effectLst>
          </p:spPr>
          <p:txBody>
            <a:bodyPr rtlCol="0" anchor="ctr"/>
            <a:lstStyle/>
            <a:p>
              <a:pPr algn="ctr" defTabSz="1218565">
                <a:defRPr/>
              </a:pPr>
              <a:endParaRPr lang="zh-CN" altLang="en-US" kern="0">
                <a:solidFill>
                  <a:schemeClr val="tx1">
                    <a:lumMod val="50000"/>
                    <a:lumOff val="50000"/>
                  </a:schemeClr>
                </a:solidFill>
                <a:latin typeface="Calibri" panose="020F0502020204030204"/>
                <a:ea typeface="宋体" panose="02010600030101010101" pitchFamily="2" charset="-122"/>
              </a:endParaRPr>
            </a:p>
          </p:txBody>
        </p:sp>
        <p:sp>
          <p:nvSpPr>
            <p:cNvPr id="13" name="矩形 12"/>
            <p:cNvSpPr>
              <a:spLocks noChangeArrowheads="1"/>
            </p:cNvSpPr>
            <p:nvPr/>
          </p:nvSpPr>
          <p:spPr bwMode="auto">
            <a:xfrm>
              <a:off x="5217323" y="1185976"/>
              <a:ext cx="1812495" cy="617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865"/>
                </a:lnSpc>
                <a:defRPr/>
              </a:pPr>
              <a:r>
                <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rPr>
                <a:t>2017</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年是ｘｘ部门实现三年发展规划，承上启下的关键一年，也是各项业务扩宽发展的关键。</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894640" y="2880081"/>
            <a:ext cx="1276311" cy="1223191"/>
            <a:chOff x="1794632" y="2123714"/>
            <a:chExt cx="957358" cy="917393"/>
          </a:xfrm>
        </p:grpSpPr>
        <p:sp>
          <p:nvSpPr>
            <p:cNvPr id="15" name="TextBox 14"/>
            <p:cNvSpPr txBox="1"/>
            <p:nvPr/>
          </p:nvSpPr>
          <p:spPr>
            <a:xfrm>
              <a:off x="1794632" y="2729484"/>
              <a:ext cx="957358" cy="311623"/>
            </a:xfrm>
            <a:prstGeom prst="rect">
              <a:avLst/>
            </a:prstGeom>
            <a:noFill/>
            <a:effectLst>
              <a:outerShdw blurRad="25400" dist="25400" dir="2700000" algn="tl" rotWithShape="0">
                <a:prstClr val="black">
                  <a:alpha val="40000"/>
                </a:prstClr>
              </a:outerShdw>
            </a:effectLst>
          </p:spPr>
          <p:txBody>
            <a:bodyPr wrap="none" rtlCol="0">
              <a:spAutoFit/>
            </a:bodyPr>
            <a:lstStyle/>
            <a:p>
              <a:pPr lvl="0"/>
              <a:r>
                <a:rPr lang="en-US" altLang="zh-CN" sz="2100" dirty="0">
                  <a:solidFill>
                    <a:prstClr val="white"/>
                  </a:solidFill>
                  <a:latin typeface="Impact" panose="020B0806030902050204" pitchFamily="34" charset="0"/>
                </a:rPr>
                <a:t>KEY WORD</a:t>
              </a:r>
              <a:endParaRPr lang="zh-CN" altLang="en-US" sz="2100" dirty="0">
                <a:solidFill>
                  <a:prstClr val="white"/>
                </a:solidFill>
                <a:latin typeface="Impact" panose="020B0806030902050204" pitchFamily="34" charset="0"/>
              </a:endParaRPr>
            </a:p>
          </p:txBody>
        </p:sp>
        <p:sp>
          <p:nvSpPr>
            <p:cNvPr id="16" name="TextBox 15"/>
            <p:cNvSpPr txBox="1"/>
            <p:nvPr/>
          </p:nvSpPr>
          <p:spPr>
            <a:xfrm>
              <a:off x="1811463" y="2123714"/>
              <a:ext cx="936917" cy="623248"/>
            </a:xfrm>
            <a:prstGeom prst="rect">
              <a:avLst/>
            </a:prstGeom>
            <a:noFill/>
            <a:effectLst>
              <a:outerShdw blurRad="25400" dist="25400" dir="2700000" algn="tl" rotWithShape="0">
                <a:prstClr val="black">
                  <a:alpha val="40000"/>
                </a:prstClr>
              </a:outerShdw>
            </a:effectLst>
          </p:spPr>
          <p:txBody>
            <a:bodyPr wrap="none" rtlCol="0">
              <a:spAutoFit/>
            </a:bodyPr>
            <a:lstStyle/>
            <a:p>
              <a:pPr lvl="0"/>
              <a:r>
                <a:rPr lang="en-US" altLang="zh-CN" sz="4800" dirty="0">
                  <a:solidFill>
                    <a:prstClr val="white"/>
                  </a:solidFill>
                  <a:latin typeface="Impact" panose="020B0806030902050204" pitchFamily="34" charset="0"/>
                </a:rPr>
                <a:t>28%</a:t>
              </a:r>
              <a:endParaRPr lang="zh-CN" altLang="en-US" sz="4800" dirty="0">
                <a:solidFill>
                  <a:prstClr val="white"/>
                </a:solidFill>
                <a:latin typeface="Impact" panose="020B0806030902050204" pitchFamily="34" charset="0"/>
              </a:endParaRPr>
            </a:p>
          </p:txBody>
        </p:sp>
      </p:grpSp>
      <p:sp>
        <p:nvSpPr>
          <p:cNvPr id="17" name="椭圆 16"/>
          <p:cNvSpPr/>
          <p:nvPr/>
        </p:nvSpPr>
        <p:spPr>
          <a:xfrm rot="10800000">
            <a:off x="4587651" y="1684200"/>
            <a:ext cx="2783947" cy="2784309"/>
          </a:xfrm>
          <a:prstGeom prst="ellipse">
            <a:avLst/>
          </a:prstGeom>
          <a:solidFill>
            <a:schemeClr val="accent2"/>
          </a:solidFill>
          <a:ln w="25400">
            <a:noFill/>
          </a:ln>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flatTx/>
          </a:bodyPr>
          <a:lstStyle/>
          <a:p>
            <a:pPr algn="ctr"/>
            <a:endParaRPr lang="zh-CN" altLang="en-US"/>
          </a:p>
        </p:txBody>
      </p:sp>
      <p:grpSp>
        <p:nvGrpSpPr>
          <p:cNvPr id="18" name="组合 17"/>
          <p:cNvGrpSpPr/>
          <p:nvPr/>
        </p:nvGrpSpPr>
        <p:grpSpPr>
          <a:xfrm>
            <a:off x="4753853" y="1628800"/>
            <a:ext cx="2457632" cy="1144912"/>
            <a:chOff x="1384300" y="1635646"/>
            <a:chExt cx="1843464" cy="858684"/>
          </a:xfrm>
        </p:grpSpPr>
        <p:sp>
          <p:nvSpPr>
            <p:cNvPr id="19" name="椭圆 10"/>
            <p:cNvSpPr/>
            <p:nvPr/>
          </p:nvSpPr>
          <p:spPr>
            <a:xfrm>
              <a:off x="1384300" y="1635646"/>
              <a:ext cx="1843464" cy="858684"/>
            </a:xfrm>
            <a:custGeom>
              <a:avLst/>
              <a:gdLst/>
              <a:ahLst/>
              <a:cxnLst/>
              <a:rect l="l" t="t" r="r" b="b"/>
              <a:pathLst>
                <a:path w="1380440" h="648072">
                  <a:moveTo>
                    <a:pt x="690220" y="0"/>
                  </a:moveTo>
                  <a:cubicBezTo>
                    <a:pt x="978719" y="0"/>
                    <a:pt x="1232759" y="147531"/>
                    <a:pt x="1380440" y="371644"/>
                  </a:cubicBezTo>
                  <a:lnTo>
                    <a:pt x="1380439" y="371644"/>
                  </a:lnTo>
                  <a:lnTo>
                    <a:pt x="1380439" y="509858"/>
                  </a:lnTo>
                  <a:lnTo>
                    <a:pt x="690722" y="648072"/>
                  </a:lnTo>
                  <a:lnTo>
                    <a:pt x="1005" y="509858"/>
                  </a:lnTo>
                  <a:lnTo>
                    <a:pt x="1005" y="371644"/>
                  </a:lnTo>
                  <a:lnTo>
                    <a:pt x="0" y="371644"/>
                  </a:lnTo>
                  <a:cubicBezTo>
                    <a:pt x="147682" y="147531"/>
                    <a:pt x="401722" y="0"/>
                    <a:pt x="690220" y="0"/>
                  </a:cubicBez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层"/>
            <p:cNvSpPr txBox="1"/>
            <p:nvPr/>
          </p:nvSpPr>
          <p:spPr bwMode="auto">
            <a:xfrm>
              <a:off x="1997173" y="1803378"/>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4527697" y="4605132"/>
            <a:ext cx="2903850" cy="1358251"/>
            <a:chOff x="5034485" y="1053296"/>
            <a:chExt cx="2178171" cy="1018688"/>
          </a:xfrm>
        </p:grpSpPr>
        <p:sp>
          <p:nvSpPr>
            <p:cNvPr id="22" name="矩形 21"/>
            <p:cNvSpPr/>
            <p:nvPr/>
          </p:nvSpPr>
          <p:spPr>
            <a:xfrm>
              <a:off x="5034485" y="1053296"/>
              <a:ext cx="2178171" cy="1018688"/>
            </a:xfrm>
            <a:prstGeom prst="rect">
              <a:avLst/>
            </a:prstGeom>
            <a:solidFill>
              <a:schemeClr val="bg1">
                <a:lumMod val="95000"/>
                <a:alpha val="13000"/>
              </a:schemeClr>
            </a:solidFill>
            <a:ln w="2540" cap="flat" cmpd="sng" algn="ctr">
              <a:solidFill>
                <a:schemeClr val="accent2"/>
              </a:solidFill>
              <a:prstDash val="solid"/>
            </a:ln>
            <a:effectLst>
              <a:outerShdw blurRad="50800" dist="38100" dir="2700000" algn="tl" rotWithShape="0">
                <a:prstClr val="black">
                  <a:alpha val="40000"/>
                </a:prstClr>
              </a:outerShdw>
            </a:effectLst>
          </p:spPr>
          <p:txBody>
            <a:bodyPr rtlCol="0" anchor="ctr"/>
            <a:lstStyle/>
            <a:p>
              <a:pPr algn="ctr" defTabSz="1218565">
                <a:defRPr/>
              </a:pPr>
              <a:endParaRPr lang="zh-CN" altLang="en-US" kern="0">
                <a:solidFill>
                  <a:schemeClr val="tx1">
                    <a:lumMod val="50000"/>
                    <a:lumOff val="50000"/>
                  </a:schemeClr>
                </a:solidFill>
                <a:latin typeface="Calibri" panose="020F0502020204030204"/>
                <a:ea typeface="宋体" panose="02010600030101010101" pitchFamily="2" charset="-122"/>
              </a:endParaRPr>
            </a:p>
          </p:txBody>
        </p:sp>
        <p:sp>
          <p:nvSpPr>
            <p:cNvPr id="23" name="矩形 22"/>
            <p:cNvSpPr>
              <a:spLocks noChangeArrowheads="1"/>
            </p:cNvSpPr>
            <p:nvPr/>
          </p:nvSpPr>
          <p:spPr bwMode="auto">
            <a:xfrm>
              <a:off x="5217323" y="1185976"/>
              <a:ext cx="1812495" cy="617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865"/>
                </a:lnSpc>
                <a:defRPr/>
              </a:pPr>
              <a:r>
                <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rPr>
                <a:t>2017</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年是ｘｘ部门实现三年发展规划，承上启下的关键一年，也是各项业务扩宽发展的关键。</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300892" y="2880081"/>
            <a:ext cx="1276311" cy="1223191"/>
            <a:chOff x="1794632" y="2123714"/>
            <a:chExt cx="957358" cy="917393"/>
          </a:xfrm>
        </p:grpSpPr>
        <p:sp>
          <p:nvSpPr>
            <p:cNvPr id="25" name="TextBox 24"/>
            <p:cNvSpPr txBox="1"/>
            <p:nvPr/>
          </p:nvSpPr>
          <p:spPr>
            <a:xfrm>
              <a:off x="1794632" y="2729484"/>
              <a:ext cx="957358" cy="311623"/>
            </a:xfrm>
            <a:prstGeom prst="rect">
              <a:avLst/>
            </a:prstGeom>
            <a:noFill/>
            <a:effectLst>
              <a:outerShdw blurRad="25400" dist="25400" dir="2700000" algn="tl" rotWithShape="0">
                <a:prstClr val="black">
                  <a:alpha val="40000"/>
                </a:prstClr>
              </a:outerShdw>
            </a:effectLst>
          </p:spPr>
          <p:txBody>
            <a:bodyPr wrap="none" rtlCol="0">
              <a:spAutoFit/>
            </a:bodyPr>
            <a:lstStyle/>
            <a:p>
              <a:pPr lvl="0"/>
              <a:r>
                <a:rPr lang="en-US" altLang="zh-CN" sz="2100" dirty="0">
                  <a:solidFill>
                    <a:prstClr val="white"/>
                  </a:solidFill>
                  <a:latin typeface="Impact" panose="020B0806030902050204" pitchFamily="34" charset="0"/>
                </a:rPr>
                <a:t>KEY WORD</a:t>
              </a:r>
              <a:endParaRPr lang="zh-CN" altLang="en-US" sz="2100" dirty="0">
                <a:solidFill>
                  <a:prstClr val="white"/>
                </a:solidFill>
                <a:latin typeface="Impact" panose="020B0806030902050204" pitchFamily="34" charset="0"/>
              </a:endParaRPr>
            </a:p>
          </p:txBody>
        </p:sp>
        <p:sp>
          <p:nvSpPr>
            <p:cNvPr id="26" name="TextBox 25"/>
            <p:cNvSpPr txBox="1"/>
            <p:nvPr/>
          </p:nvSpPr>
          <p:spPr>
            <a:xfrm>
              <a:off x="1811463" y="2123714"/>
              <a:ext cx="861261" cy="623248"/>
            </a:xfrm>
            <a:prstGeom prst="rect">
              <a:avLst/>
            </a:prstGeom>
            <a:noFill/>
            <a:effectLst>
              <a:outerShdw blurRad="25400" dist="25400" dir="2700000" algn="tl" rotWithShape="0">
                <a:prstClr val="black">
                  <a:alpha val="40000"/>
                </a:prstClr>
              </a:outerShdw>
            </a:effectLst>
          </p:spPr>
          <p:txBody>
            <a:bodyPr wrap="none" rtlCol="0">
              <a:spAutoFit/>
            </a:bodyPr>
            <a:lstStyle/>
            <a:p>
              <a:pPr lvl="0"/>
              <a:r>
                <a:rPr lang="en-US" altLang="zh-CN" sz="4800" dirty="0">
                  <a:solidFill>
                    <a:prstClr val="white"/>
                  </a:solidFill>
                  <a:latin typeface="Impact" panose="020B0806030902050204" pitchFamily="34" charset="0"/>
                </a:rPr>
                <a:t>47%</a:t>
              </a:r>
              <a:endParaRPr lang="zh-CN" altLang="en-US" sz="4800" dirty="0">
                <a:solidFill>
                  <a:prstClr val="white"/>
                </a:solidFill>
                <a:latin typeface="Impact" panose="020B0806030902050204" pitchFamily="34" charset="0"/>
              </a:endParaRPr>
            </a:p>
          </p:txBody>
        </p:sp>
      </p:grpSp>
      <p:sp>
        <p:nvSpPr>
          <p:cNvPr id="27" name="椭圆 26"/>
          <p:cNvSpPr/>
          <p:nvPr/>
        </p:nvSpPr>
        <p:spPr>
          <a:xfrm rot="10800000">
            <a:off x="7956015" y="1684200"/>
            <a:ext cx="2783947" cy="2784309"/>
          </a:xfrm>
          <a:prstGeom prst="ellipse">
            <a:avLst/>
          </a:prstGeom>
          <a:solidFill>
            <a:schemeClr val="accent1"/>
          </a:solidFill>
          <a:ln w="25400">
            <a:noFill/>
          </a:ln>
          <a:effectLst/>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flatTx/>
          </a:bodyPr>
          <a:lstStyle/>
          <a:p>
            <a:pPr algn="ctr"/>
            <a:endParaRPr lang="zh-CN" altLang="en-US"/>
          </a:p>
        </p:txBody>
      </p:sp>
      <p:grpSp>
        <p:nvGrpSpPr>
          <p:cNvPr id="28" name="组合 27"/>
          <p:cNvGrpSpPr/>
          <p:nvPr/>
        </p:nvGrpSpPr>
        <p:grpSpPr>
          <a:xfrm>
            <a:off x="8122217" y="1628800"/>
            <a:ext cx="2457632" cy="1144912"/>
            <a:chOff x="1384300" y="1635646"/>
            <a:chExt cx="1843464" cy="858684"/>
          </a:xfrm>
        </p:grpSpPr>
        <p:sp>
          <p:nvSpPr>
            <p:cNvPr id="29" name="椭圆 10"/>
            <p:cNvSpPr/>
            <p:nvPr/>
          </p:nvSpPr>
          <p:spPr>
            <a:xfrm>
              <a:off x="1384300" y="1635646"/>
              <a:ext cx="1843464" cy="858684"/>
            </a:xfrm>
            <a:custGeom>
              <a:avLst/>
              <a:gdLst/>
              <a:ahLst/>
              <a:cxnLst/>
              <a:rect l="l" t="t" r="r" b="b"/>
              <a:pathLst>
                <a:path w="1380440" h="648072">
                  <a:moveTo>
                    <a:pt x="690220" y="0"/>
                  </a:moveTo>
                  <a:cubicBezTo>
                    <a:pt x="978719" y="0"/>
                    <a:pt x="1232759" y="147531"/>
                    <a:pt x="1380440" y="371644"/>
                  </a:cubicBezTo>
                  <a:lnTo>
                    <a:pt x="1380439" y="371644"/>
                  </a:lnTo>
                  <a:lnTo>
                    <a:pt x="1380439" y="509858"/>
                  </a:lnTo>
                  <a:lnTo>
                    <a:pt x="690722" y="648072"/>
                  </a:lnTo>
                  <a:lnTo>
                    <a:pt x="1005" y="509858"/>
                  </a:lnTo>
                  <a:lnTo>
                    <a:pt x="1005" y="371644"/>
                  </a:lnTo>
                  <a:lnTo>
                    <a:pt x="0" y="371644"/>
                  </a:lnTo>
                  <a:cubicBezTo>
                    <a:pt x="147682" y="147531"/>
                    <a:pt x="401722" y="0"/>
                    <a:pt x="690220" y="0"/>
                  </a:cubicBez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标题层"/>
            <p:cNvSpPr txBox="1"/>
            <p:nvPr/>
          </p:nvSpPr>
          <p:spPr bwMode="auto">
            <a:xfrm>
              <a:off x="1997173" y="1803378"/>
              <a:ext cx="617718" cy="496290"/>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31" name="组合 30"/>
          <p:cNvGrpSpPr/>
          <p:nvPr/>
        </p:nvGrpSpPr>
        <p:grpSpPr>
          <a:xfrm>
            <a:off x="7896061" y="4605132"/>
            <a:ext cx="2903850" cy="1358251"/>
            <a:chOff x="5034485" y="1053296"/>
            <a:chExt cx="2178171" cy="1018688"/>
          </a:xfrm>
        </p:grpSpPr>
        <p:sp>
          <p:nvSpPr>
            <p:cNvPr id="32" name="矩形 31"/>
            <p:cNvSpPr/>
            <p:nvPr/>
          </p:nvSpPr>
          <p:spPr>
            <a:xfrm>
              <a:off x="5034485" y="1053296"/>
              <a:ext cx="2178171" cy="1018688"/>
            </a:xfrm>
            <a:prstGeom prst="rect">
              <a:avLst/>
            </a:prstGeom>
            <a:solidFill>
              <a:schemeClr val="bg1">
                <a:lumMod val="95000"/>
                <a:alpha val="13000"/>
              </a:schemeClr>
            </a:solidFill>
            <a:ln w="2540" cap="flat" cmpd="sng" algn="ctr">
              <a:solidFill>
                <a:schemeClr val="accent1"/>
              </a:solidFill>
              <a:prstDash val="solid"/>
            </a:ln>
            <a:effectLst>
              <a:outerShdw blurRad="50800" dist="38100" dir="2700000" algn="tl" rotWithShape="0">
                <a:prstClr val="black">
                  <a:alpha val="40000"/>
                </a:prstClr>
              </a:outerShdw>
            </a:effectLst>
          </p:spPr>
          <p:txBody>
            <a:bodyPr rtlCol="0" anchor="ctr"/>
            <a:lstStyle/>
            <a:p>
              <a:pPr algn="ctr" defTabSz="1218565">
                <a:defRPr/>
              </a:pPr>
              <a:endParaRPr lang="zh-CN" altLang="en-US" kern="0">
                <a:solidFill>
                  <a:schemeClr val="tx1">
                    <a:lumMod val="50000"/>
                    <a:lumOff val="50000"/>
                  </a:schemeClr>
                </a:solidFill>
                <a:latin typeface="Calibri" panose="020F0502020204030204"/>
                <a:ea typeface="宋体" panose="02010600030101010101" pitchFamily="2" charset="-122"/>
              </a:endParaRPr>
            </a:p>
          </p:txBody>
        </p:sp>
        <p:sp>
          <p:nvSpPr>
            <p:cNvPr id="33" name="矩形 32"/>
            <p:cNvSpPr>
              <a:spLocks noChangeArrowheads="1"/>
            </p:cNvSpPr>
            <p:nvPr/>
          </p:nvSpPr>
          <p:spPr bwMode="auto">
            <a:xfrm>
              <a:off x="5217323" y="1185976"/>
              <a:ext cx="1812495" cy="617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865"/>
                </a:lnSpc>
                <a:defRPr/>
              </a:pPr>
              <a:r>
                <a:rPr lang="en-US" altLang="zh-CN" sz="1200" kern="0" dirty="0">
                  <a:solidFill>
                    <a:schemeClr val="tx1">
                      <a:lumMod val="50000"/>
                      <a:lumOff val="50000"/>
                    </a:schemeClr>
                  </a:solidFill>
                  <a:latin typeface="微软雅黑" panose="020B0503020204020204" pitchFamily="34" charset="-122"/>
                  <a:ea typeface="微软雅黑" panose="020B0503020204020204" pitchFamily="34" charset="-122"/>
                </a:rPr>
                <a:t>2017</a:t>
              </a:r>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rPr>
                <a:t>年是ｘｘ部门实现三年发展规划，承上启下的关键一年，也是各项业务扩宽发展的关键。</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8669256" y="2880081"/>
            <a:ext cx="1292338" cy="1223191"/>
            <a:chOff x="1794632" y="2123714"/>
            <a:chExt cx="969380" cy="917393"/>
          </a:xfrm>
        </p:grpSpPr>
        <p:sp>
          <p:nvSpPr>
            <p:cNvPr id="35" name="TextBox 34"/>
            <p:cNvSpPr txBox="1"/>
            <p:nvPr/>
          </p:nvSpPr>
          <p:spPr>
            <a:xfrm>
              <a:off x="1794632" y="2729484"/>
              <a:ext cx="957358" cy="311623"/>
            </a:xfrm>
            <a:prstGeom prst="rect">
              <a:avLst/>
            </a:prstGeom>
            <a:noFill/>
            <a:effectLst>
              <a:outerShdw blurRad="25400" dist="25400" dir="2700000" algn="tl" rotWithShape="0">
                <a:prstClr val="black">
                  <a:alpha val="40000"/>
                </a:prstClr>
              </a:outerShdw>
            </a:effectLst>
          </p:spPr>
          <p:txBody>
            <a:bodyPr wrap="none" rtlCol="0">
              <a:spAutoFit/>
            </a:bodyPr>
            <a:lstStyle/>
            <a:p>
              <a:pPr lvl="0"/>
              <a:r>
                <a:rPr lang="en-US" altLang="zh-CN" sz="2100" dirty="0">
                  <a:solidFill>
                    <a:prstClr val="white"/>
                  </a:solidFill>
                  <a:latin typeface="Impact" panose="020B0806030902050204" pitchFamily="34" charset="0"/>
                </a:rPr>
                <a:t>KEY WORD</a:t>
              </a:r>
              <a:endParaRPr lang="zh-CN" altLang="en-US" sz="2100" dirty="0">
                <a:solidFill>
                  <a:prstClr val="white"/>
                </a:solidFill>
                <a:latin typeface="Impact" panose="020B0806030902050204" pitchFamily="34" charset="0"/>
              </a:endParaRPr>
            </a:p>
          </p:txBody>
        </p:sp>
        <p:sp>
          <p:nvSpPr>
            <p:cNvPr id="36" name="TextBox 35"/>
            <p:cNvSpPr txBox="1"/>
            <p:nvPr/>
          </p:nvSpPr>
          <p:spPr>
            <a:xfrm>
              <a:off x="1811463" y="2123714"/>
              <a:ext cx="952549" cy="623248"/>
            </a:xfrm>
            <a:prstGeom prst="rect">
              <a:avLst/>
            </a:prstGeom>
            <a:noFill/>
            <a:effectLst>
              <a:outerShdw blurRad="25400" dist="25400" dir="2700000" algn="tl" rotWithShape="0">
                <a:prstClr val="black">
                  <a:alpha val="40000"/>
                </a:prstClr>
              </a:outerShdw>
            </a:effectLst>
          </p:spPr>
          <p:txBody>
            <a:bodyPr wrap="none" rtlCol="0">
              <a:spAutoFit/>
            </a:bodyPr>
            <a:lstStyle/>
            <a:p>
              <a:pPr lvl="0"/>
              <a:r>
                <a:rPr lang="en-US" altLang="zh-CN" sz="4800" dirty="0">
                  <a:solidFill>
                    <a:prstClr val="white"/>
                  </a:solidFill>
                  <a:latin typeface="Impact" panose="020B0806030902050204" pitchFamily="34" charset="0"/>
                </a:rPr>
                <a:t>85%</a:t>
              </a:r>
              <a:endParaRPr lang="zh-CN" altLang="en-US" sz="4800" dirty="0">
                <a:solidFill>
                  <a:prstClr val="white"/>
                </a:solidFill>
                <a:latin typeface="Impact" panose="020B0806030902050204" pitchFamily="34" charset="0"/>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400"/>
                                        <p:tgtEl>
                                          <p:spTgt spid="8"/>
                                        </p:tgtEl>
                                        <p:attrNameLst>
                                          <p:attrName>ppt_y</p:attrName>
                                        </p:attrNameLst>
                                      </p:cBhvr>
                                      <p:tavLst>
                                        <p:tav tm="0">
                                          <p:val>
                                            <p:strVal val="#ppt_y-#ppt_h*1.125000"/>
                                          </p:val>
                                        </p:tav>
                                        <p:tav tm="100000">
                                          <p:val>
                                            <p:strVal val="#ppt_y"/>
                                          </p:val>
                                        </p:tav>
                                      </p:tavLst>
                                    </p:anim>
                                    <p:animEffect transition="in" filter="wipe(down)">
                                      <p:cBhvr>
                                        <p:cTn id="12" dur="400"/>
                                        <p:tgtEl>
                                          <p:spTgt spid="8"/>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600"/>
                                        <p:tgtEl>
                                          <p:spTgt spid="14"/>
                                        </p:tgtEl>
                                      </p:cBhvr>
                                    </p:animEffect>
                                    <p:anim calcmode="lin" valueType="num">
                                      <p:cBhvr>
                                        <p:cTn id="17" dur="600" fill="hold"/>
                                        <p:tgtEl>
                                          <p:spTgt spid="14"/>
                                        </p:tgtEl>
                                        <p:attrNameLst>
                                          <p:attrName>ppt_x</p:attrName>
                                        </p:attrNameLst>
                                      </p:cBhvr>
                                      <p:tavLst>
                                        <p:tav tm="0">
                                          <p:val>
                                            <p:strVal val="#ppt_x"/>
                                          </p:val>
                                        </p:tav>
                                        <p:tav tm="100000">
                                          <p:val>
                                            <p:strVal val="#ppt_x"/>
                                          </p:val>
                                        </p:tav>
                                      </p:tavLst>
                                    </p:anim>
                                    <p:anim calcmode="lin" valueType="num">
                                      <p:cBhvr>
                                        <p:cTn id="18" dur="6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p:tgtEl>
                                          <p:spTgt spid="11"/>
                                        </p:tgtEl>
                                        <p:attrNameLst>
                                          <p:attrName>ppt_y</p:attrName>
                                        </p:attrNameLst>
                                      </p:cBhvr>
                                      <p:tavLst>
                                        <p:tav tm="0">
                                          <p:val>
                                            <p:strVal val="#ppt_y-#ppt_h*1.125000"/>
                                          </p:val>
                                        </p:tav>
                                        <p:tav tm="100000">
                                          <p:val>
                                            <p:strVal val="#ppt_y"/>
                                          </p:val>
                                        </p:tav>
                                      </p:tavLst>
                                    </p:anim>
                                    <p:animEffect transition="in" filter="wipe(down)">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2" presetClass="entr" presetSubtype="1"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400"/>
                                        <p:tgtEl>
                                          <p:spTgt spid="18"/>
                                        </p:tgtEl>
                                        <p:attrNameLst>
                                          <p:attrName>ppt_y</p:attrName>
                                        </p:attrNameLst>
                                      </p:cBhvr>
                                      <p:tavLst>
                                        <p:tav tm="0">
                                          <p:val>
                                            <p:strVal val="#ppt_y-#ppt_h*1.125000"/>
                                          </p:val>
                                        </p:tav>
                                        <p:tav tm="100000">
                                          <p:val>
                                            <p:strVal val="#ppt_y"/>
                                          </p:val>
                                        </p:tav>
                                      </p:tavLst>
                                    </p:anim>
                                    <p:animEffect transition="in" filter="wipe(down)">
                                      <p:cBhvr>
                                        <p:cTn id="32" dur="400"/>
                                        <p:tgtEl>
                                          <p:spTgt spid="18"/>
                                        </p:tgtEl>
                                      </p:cBhvr>
                                    </p:animEffect>
                                  </p:childTnLst>
                                </p:cTn>
                              </p:par>
                            </p:childTnLst>
                          </p:cTn>
                        </p:par>
                        <p:par>
                          <p:cTn id="33" fill="hold">
                            <p:stCondLst>
                              <p:cond delay="3500"/>
                            </p:stCondLst>
                            <p:childTnLst>
                              <p:par>
                                <p:cTn id="34" presetID="42" presetClass="entr" presetSubtype="0"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600"/>
                                        <p:tgtEl>
                                          <p:spTgt spid="24"/>
                                        </p:tgtEl>
                                      </p:cBhvr>
                                    </p:animEffect>
                                    <p:anim calcmode="lin" valueType="num">
                                      <p:cBhvr>
                                        <p:cTn id="37" dur="600" fill="hold"/>
                                        <p:tgtEl>
                                          <p:spTgt spid="24"/>
                                        </p:tgtEl>
                                        <p:attrNameLst>
                                          <p:attrName>ppt_x</p:attrName>
                                        </p:attrNameLst>
                                      </p:cBhvr>
                                      <p:tavLst>
                                        <p:tav tm="0">
                                          <p:val>
                                            <p:strVal val="#ppt_x"/>
                                          </p:val>
                                        </p:tav>
                                        <p:tav tm="100000">
                                          <p:val>
                                            <p:strVal val="#ppt_x"/>
                                          </p:val>
                                        </p:tav>
                                      </p:tavLst>
                                    </p:anim>
                                    <p:anim calcmode="lin" valueType="num">
                                      <p:cBhvr>
                                        <p:cTn id="38" dur="600" fill="hold"/>
                                        <p:tgtEl>
                                          <p:spTgt spid="24"/>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12" presetClass="entr" presetSubtype="1"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ppt_y</p:attrName>
                                        </p:attrNameLst>
                                      </p:cBhvr>
                                      <p:tavLst>
                                        <p:tav tm="0">
                                          <p:val>
                                            <p:strVal val="#ppt_y-#ppt_h*1.125000"/>
                                          </p:val>
                                        </p:tav>
                                        <p:tav tm="100000">
                                          <p:val>
                                            <p:strVal val="#ppt_y"/>
                                          </p:val>
                                        </p:tav>
                                      </p:tavLst>
                                    </p:anim>
                                    <p:animEffect transition="in" filter="wipe(down)">
                                      <p:cBhvr>
                                        <p:cTn id="43" dur="500"/>
                                        <p:tgtEl>
                                          <p:spTgt spid="21"/>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par>
                          <p:cTn id="48" fill="hold">
                            <p:stCondLst>
                              <p:cond delay="5500"/>
                            </p:stCondLst>
                            <p:childTnLst>
                              <p:par>
                                <p:cTn id="49" presetID="12" presetClass="entr" presetSubtype="1"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400"/>
                                        <p:tgtEl>
                                          <p:spTgt spid="28"/>
                                        </p:tgtEl>
                                        <p:attrNameLst>
                                          <p:attrName>ppt_y</p:attrName>
                                        </p:attrNameLst>
                                      </p:cBhvr>
                                      <p:tavLst>
                                        <p:tav tm="0">
                                          <p:val>
                                            <p:strVal val="#ppt_y-#ppt_h*1.125000"/>
                                          </p:val>
                                        </p:tav>
                                        <p:tav tm="100000">
                                          <p:val>
                                            <p:strVal val="#ppt_y"/>
                                          </p:val>
                                        </p:tav>
                                      </p:tavLst>
                                    </p:anim>
                                    <p:animEffect transition="in" filter="wipe(down)">
                                      <p:cBhvr>
                                        <p:cTn id="52" dur="400"/>
                                        <p:tgtEl>
                                          <p:spTgt spid="28"/>
                                        </p:tgtEl>
                                      </p:cBhvr>
                                    </p:animEffect>
                                  </p:childTnLst>
                                </p:cTn>
                              </p:par>
                            </p:childTnLst>
                          </p:cTn>
                        </p:par>
                        <p:par>
                          <p:cTn id="53" fill="hold">
                            <p:stCondLst>
                              <p:cond delay="6000"/>
                            </p:stCondLst>
                            <p:childTnLst>
                              <p:par>
                                <p:cTn id="54" presetID="42" presetClass="entr" presetSubtype="0" fill="hold"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600"/>
                                        <p:tgtEl>
                                          <p:spTgt spid="34"/>
                                        </p:tgtEl>
                                      </p:cBhvr>
                                    </p:animEffect>
                                    <p:anim calcmode="lin" valueType="num">
                                      <p:cBhvr>
                                        <p:cTn id="57" dur="600" fill="hold"/>
                                        <p:tgtEl>
                                          <p:spTgt spid="34"/>
                                        </p:tgtEl>
                                        <p:attrNameLst>
                                          <p:attrName>ppt_x</p:attrName>
                                        </p:attrNameLst>
                                      </p:cBhvr>
                                      <p:tavLst>
                                        <p:tav tm="0">
                                          <p:val>
                                            <p:strVal val="#ppt_x"/>
                                          </p:val>
                                        </p:tav>
                                        <p:tav tm="100000">
                                          <p:val>
                                            <p:strVal val="#ppt_x"/>
                                          </p:val>
                                        </p:tav>
                                      </p:tavLst>
                                    </p:anim>
                                    <p:anim calcmode="lin" valueType="num">
                                      <p:cBhvr>
                                        <p:cTn id="58" dur="600" fill="hold"/>
                                        <p:tgtEl>
                                          <p:spTgt spid="34"/>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12" presetClass="entr" presetSubtype="1"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p:tgtEl>
                                          <p:spTgt spid="31"/>
                                        </p:tgtEl>
                                        <p:attrNameLst>
                                          <p:attrName>ppt_y</p:attrName>
                                        </p:attrNameLst>
                                      </p:cBhvr>
                                      <p:tavLst>
                                        <p:tav tm="0">
                                          <p:val>
                                            <p:strVal val="#ppt_y-#ppt_h*1.125000"/>
                                          </p:val>
                                        </p:tav>
                                        <p:tav tm="100000">
                                          <p:val>
                                            <p:strVal val="#ppt_y"/>
                                          </p:val>
                                        </p:tav>
                                      </p:tavLst>
                                    </p:anim>
                                    <p:animEffect transition="in" filter="wipe(down)">
                                      <p:cBhvr>
                                        <p:cTn id="6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2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43328" y="2117176"/>
            <a:ext cx="6048672" cy="2088232"/>
          </a:xfrm>
          <a:prstGeom prst="rect">
            <a:avLst/>
          </a:prstGeom>
          <a:solidFill>
            <a:schemeClr val="bg1">
              <a:alpha val="88000"/>
            </a:schemeClr>
          </a:solidFill>
          <a:ln w="12700">
            <a:noFill/>
          </a:ln>
          <a:effectLst>
            <a:outerShdw blurRad="254000" dist="228600" dir="2700000" algn="tl" rotWithShape="0">
              <a:prstClr val="black">
                <a:alpha val="19000"/>
              </a:prst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2" name="矩形 1"/>
          <p:cNvSpPr/>
          <p:nvPr/>
        </p:nvSpPr>
        <p:spPr>
          <a:xfrm flipH="1">
            <a:off x="6150806" y="2654332"/>
            <a:ext cx="5832648" cy="830997"/>
          </a:xfrm>
          <a:prstGeom prst="rect">
            <a:avLst/>
          </a:prstGeom>
          <a:ln>
            <a:noFill/>
          </a:ln>
        </p:spPr>
        <p:txBody>
          <a:bodyPr wrap="square">
            <a:spAutoFit/>
          </a:bodyPr>
          <a:lstStyle/>
          <a:p>
            <a:pPr algn="r"/>
            <a:r>
              <a:rPr lang="zh-CN" altLang="en-US" sz="4800" b="1" dirty="0" smtClean="0">
                <a:solidFill>
                  <a:srgbClr val="F49DB0"/>
                </a:solidFill>
                <a:latin typeface="微软雅黑" panose="020B0503020204020204" pitchFamily="34" charset="-122"/>
                <a:ea typeface="微软雅黑" panose="020B0503020204020204" pitchFamily="34" charset="-122"/>
                <a:cs typeface="BrowalliaUPC" panose="020B0604020202020204" pitchFamily="34" charset="-34"/>
              </a:rPr>
              <a:t>感谢您的耐心观看</a:t>
            </a:r>
            <a:endParaRPr lang="en-US" altLang="zh-CN" sz="4800" b="1" dirty="0">
              <a:solidFill>
                <a:srgbClr val="F49DB0"/>
              </a:solidFill>
              <a:latin typeface="微软雅黑" panose="020B0503020204020204" pitchFamily="34" charset="-122"/>
              <a:ea typeface="微软雅黑" panose="020B0503020204020204" pitchFamily="34" charset="-122"/>
              <a:cs typeface="BrowalliaUPC" panose="020B0604020202020204" pitchFamily="34" charset="-34"/>
            </a:endParaRPr>
          </a:p>
        </p:txBody>
      </p:sp>
      <p:sp>
        <p:nvSpPr>
          <p:cNvPr id="3" name="矩形 2"/>
          <p:cNvSpPr/>
          <p:nvPr/>
        </p:nvSpPr>
        <p:spPr>
          <a:xfrm flipH="1">
            <a:off x="7917474" y="2242028"/>
            <a:ext cx="4065980" cy="523220"/>
          </a:xfrm>
          <a:prstGeom prst="rect">
            <a:avLst/>
          </a:prstGeom>
          <a:ln>
            <a:noFill/>
          </a:ln>
        </p:spPr>
        <p:txBody>
          <a:bodyPr wrap="square">
            <a:spAutoFit/>
          </a:bodyPr>
          <a:lstStyle/>
          <a:p>
            <a:pPr algn="r"/>
            <a:r>
              <a:rPr lang="en-US" altLang="zh-CN" sz="2800" b="1" dirty="0">
                <a:solidFill>
                  <a:schemeClr val="tx1">
                    <a:lumMod val="75000"/>
                    <a:lumOff val="25000"/>
                  </a:schemeClr>
                </a:solidFill>
                <a:latin typeface="Agency FB" panose="020B0503020202020204" pitchFamily="34" charset="0"/>
                <a:ea typeface="微软雅黑" panose="020B0503020204020204" pitchFamily="34" charset="-122"/>
                <a:cs typeface="BrowalliaUPC" panose="020B0604020202020204" pitchFamily="34" charset="-34"/>
              </a:rPr>
              <a:t>BUSENISS REPORT</a:t>
            </a:r>
            <a:endParaRPr lang="en-US" altLang="zh-CN" sz="2800" b="1" dirty="0">
              <a:solidFill>
                <a:schemeClr val="tx1">
                  <a:lumMod val="75000"/>
                  <a:lumOff val="25000"/>
                </a:schemeClr>
              </a:solidFill>
              <a:latin typeface="Agency FB" panose="020B0503020202020204" pitchFamily="34" charset="0"/>
              <a:ea typeface="微软雅黑" panose="020B0503020204020204" pitchFamily="34" charset="-122"/>
              <a:cs typeface="BrowalliaUPC" panose="020B0604020202020204" pitchFamily="34" charset="-34"/>
            </a:endParaRPr>
          </a:p>
        </p:txBody>
      </p:sp>
      <p:sp>
        <p:nvSpPr>
          <p:cNvPr id="5" name="TextBox 7"/>
          <p:cNvSpPr txBox="1"/>
          <p:nvPr/>
        </p:nvSpPr>
        <p:spPr>
          <a:xfrm>
            <a:off x="6510846" y="3507394"/>
            <a:ext cx="5472608" cy="553998"/>
          </a:xfrm>
          <a:prstGeom prst="rect">
            <a:avLst/>
          </a:prstGeom>
          <a:noFill/>
          <a:effectLst/>
        </p:spPr>
        <p:txBody>
          <a:bodyPr wrap="square" rtlCol="0">
            <a:spAutoFit/>
          </a:bodyPr>
          <a:lstStyle/>
          <a:p>
            <a:pPr algn="r"/>
            <a:r>
              <a:rPr lang="en-US" altLang="zh-CN" sz="1000" dirty="0">
                <a:solidFill>
                  <a:schemeClr val="bg1">
                    <a:lumMod val="50000"/>
                  </a:schemeClr>
                </a:solidFill>
                <a:latin typeface="微软雅黑" panose="020B0503020204020204" pitchFamily="34" charset="-122"/>
                <a:ea typeface="微软雅黑" panose="020B0503020204020204" pitchFamily="34" charset="-122"/>
              </a:rPr>
              <a:t>Your content to play here, or through your copy, paste in this box, and select only </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pPr algn="r"/>
            <a:r>
              <a:rPr lang="en-US" altLang="zh-CN" sz="1000" dirty="0">
                <a:solidFill>
                  <a:schemeClr val="bg1">
                    <a:lumMod val="50000"/>
                  </a:schemeClr>
                </a:solidFill>
                <a:latin typeface="微软雅黑" panose="020B0503020204020204" pitchFamily="34" charset="-122"/>
                <a:ea typeface="微软雅黑" panose="020B0503020204020204" pitchFamily="34" charset="-122"/>
              </a:rPr>
              <a:t>the text. Your content to play here, or through your copy, paste in </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a:p>
            <a:pPr algn="r"/>
            <a:r>
              <a:rPr lang="en-US" altLang="zh-CN" sz="1000" dirty="0">
                <a:solidFill>
                  <a:schemeClr val="bg1">
                    <a:lumMod val="50000"/>
                  </a:schemeClr>
                </a:solidFill>
                <a:latin typeface="微软雅黑" panose="020B0503020204020204" pitchFamily="34" charset="-122"/>
                <a:ea typeface="微软雅黑" panose="020B0503020204020204" pitchFamily="34" charset="-122"/>
              </a:rPr>
              <a:t>this box, and select only the text.</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6510846" y="3485328"/>
            <a:ext cx="5472608" cy="0"/>
          </a:xfrm>
          <a:prstGeom prst="line">
            <a:avLst/>
          </a:prstGeom>
          <a:ln>
            <a:solidFill>
              <a:srgbClr val="FEA0BC"/>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800" fill="hold"/>
                                        <p:tgtEl>
                                          <p:spTgt spid="4"/>
                                        </p:tgtEl>
                                        <p:attrNameLst>
                                          <p:attrName>ppt_w</p:attrName>
                                        </p:attrNameLst>
                                      </p:cBhvr>
                                      <p:tavLst>
                                        <p:tav tm="0">
                                          <p:val>
                                            <p:fltVal val="0"/>
                                          </p:val>
                                        </p:tav>
                                        <p:tav tm="100000">
                                          <p:val>
                                            <p:strVal val="#ppt_w"/>
                                          </p:val>
                                        </p:tav>
                                      </p:tavLst>
                                    </p:anim>
                                    <p:anim calcmode="lin" valueType="num">
                                      <p:cBhvr>
                                        <p:cTn id="8" dur="800" fill="hold"/>
                                        <p:tgtEl>
                                          <p:spTgt spid="4"/>
                                        </p:tgtEl>
                                        <p:attrNameLst>
                                          <p:attrName>ppt_h</p:attrName>
                                        </p:attrNameLst>
                                      </p:cBhvr>
                                      <p:tavLst>
                                        <p:tav tm="0">
                                          <p:val>
                                            <p:fltVal val="0"/>
                                          </p:val>
                                        </p:tav>
                                        <p:tav tm="100000">
                                          <p:val>
                                            <p:strVal val="#ppt_h"/>
                                          </p:val>
                                        </p:tav>
                                      </p:tavLst>
                                    </p:anim>
                                    <p:animEffect transition="in" filter="fade">
                                      <p:cBhvr>
                                        <p:cTn id="9" dur="800"/>
                                        <p:tgtEl>
                                          <p:spTgt spid="4"/>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par>
                          <p:cTn id="18" fill="hold">
                            <p:stCondLst>
                              <p:cond delay="1200"/>
                            </p:stCondLst>
                            <p:childTnLst>
                              <p:par>
                                <p:cTn id="19" presetID="16" presetClass="entr" presetSubtype="2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p:stCondLst>
                              <p:cond delay="17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2200"/>
                            </p:stCondLst>
                            <p:childTnLst>
                              <p:par>
                                <p:cTn id="27" presetID="22" presetClass="entr" presetSubtype="2"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14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p:nvPr/>
        </p:nvSpPr>
        <p:spPr>
          <a:xfrm>
            <a:off x="816101" y="1316766"/>
            <a:ext cx="2562746" cy="1632971"/>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61" name="矩形 60"/>
          <p:cNvSpPr/>
          <p:nvPr/>
        </p:nvSpPr>
        <p:spPr>
          <a:xfrm>
            <a:off x="816101" y="3037701"/>
            <a:ext cx="2562746" cy="163297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62" name="矩形 61"/>
          <p:cNvSpPr/>
          <p:nvPr/>
        </p:nvSpPr>
        <p:spPr>
          <a:xfrm>
            <a:off x="816101" y="4758637"/>
            <a:ext cx="2562746" cy="163297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63" name="矩形 62"/>
          <p:cNvSpPr/>
          <p:nvPr/>
        </p:nvSpPr>
        <p:spPr>
          <a:xfrm>
            <a:off x="3465923" y="1331280"/>
            <a:ext cx="2597719" cy="163297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64" name="矩形 63"/>
          <p:cNvSpPr/>
          <p:nvPr/>
        </p:nvSpPr>
        <p:spPr>
          <a:xfrm>
            <a:off x="3465923" y="3037702"/>
            <a:ext cx="2597719" cy="335390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65" name="矩形 64"/>
          <p:cNvSpPr/>
          <p:nvPr/>
        </p:nvSpPr>
        <p:spPr>
          <a:xfrm>
            <a:off x="6139537" y="4758637"/>
            <a:ext cx="2507311" cy="16455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sp>
        <p:nvSpPr>
          <p:cNvPr id="66" name="矩形 65"/>
          <p:cNvSpPr/>
          <p:nvPr/>
        </p:nvSpPr>
        <p:spPr>
          <a:xfrm>
            <a:off x="8737256" y="4758637"/>
            <a:ext cx="2507311" cy="164550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endParaRPr>
          </a:p>
        </p:txBody>
      </p:sp>
      <p:grpSp>
        <p:nvGrpSpPr>
          <p:cNvPr id="67" name="组合 66"/>
          <p:cNvGrpSpPr/>
          <p:nvPr/>
        </p:nvGrpSpPr>
        <p:grpSpPr>
          <a:xfrm>
            <a:off x="6139538" y="1331279"/>
            <a:ext cx="5105029" cy="3339392"/>
            <a:chOff x="4716016" y="854443"/>
            <a:chExt cx="3829270" cy="2504544"/>
          </a:xfrm>
        </p:grpSpPr>
        <p:sp>
          <p:nvSpPr>
            <p:cNvPr id="68" name="矩形 67"/>
            <p:cNvSpPr/>
            <p:nvPr/>
          </p:nvSpPr>
          <p:spPr>
            <a:xfrm>
              <a:off x="4716016" y="854443"/>
              <a:ext cx="3829270" cy="2504544"/>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矩形 68"/>
            <p:cNvSpPr/>
            <p:nvPr/>
          </p:nvSpPr>
          <p:spPr>
            <a:xfrm>
              <a:off x="4716016" y="854443"/>
              <a:ext cx="3829270" cy="2504544"/>
            </a:xfrm>
            <a:prstGeom prst="rect">
              <a:avLst/>
            </a:prstGeom>
            <a:solidFill>
              <a:schemeClr val="tx2">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0" name="TextBox 69"/>
          <p:cNvSpPr txBox="1"/>
          <p:nvPr/>
        </p:nvSpPr>
        <p:spPr>
          <a:xfrm>
            <a:off x="6290713" y="1981428"/>
            <a:ext cx="4554500" cy="697627"/>
          </a:xfrm>
          <a:prstGeom prst="rect">
            <a:avLst/>
          </a:prstGeom>
          <a:noFill/>
        </p:spPr>
        <p:txBody>
          <a:bodyPr wrap="none" lIns="121908" tIns="60954" rIns="121908" bIns="60954" rtlCol="0">
            <a:spAutoFit/>
          </a:bodyPr>
          <a:lstStyle/>
          <a:p>
            <a:r>
              <a:rPr lang="zh-CN" altLang="en-US" sz="3700" b="1" dirty="0">
                <a:solidFill>
                  <a:prstClr val="white"/>
                </a:solidFill>
                <a:latin typeface="微软雅黑" panose="020B0503020204020204" pitchFamily="34" charset="-122"/>
                <a:ea typeface="微软雅黑" panose="020B0503020204020204" pitchFamily="34" charset="-122"/>
              </a:rPr>
              <a:t>图片上有颜色覆盖层</a:t>
            </a:r>
            <a:endParaRPr lang="zh-CN" altLang="en-US" sz="3700" b="1" dirty="0">
              <a:solidFill>
                <a:prstClr val="white"/>
              </a:solidFill>
              <a:latin typeface="微软雅黑" panose="020B0503020204020204" pitchFamily="34" charset="-122"/>
              <a:ea typeface="微软雅黑" panose="020B0503020204020204" pitchFamily="34" charset="-122"/>
            </a:endParaRPr>
          </a:p>
        </p:txBody>
      </p:sp>
      <p:sp>
        <p:nvSpPr>
          <p:cNvPr id="71" name="矩形 1"/>
          <p:cNvSpPr>
            <a:spLocks noChangeArrowheads="1"/>
          </p:cNvSpPr>
          <p:nvPr/>
        </p:nvSpPr>
        <p:spPr bwMode="auto">
          <a:xfrm>
            <a:off x="6331534" y="2589338"/>
            <a:ext cx="3263938"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en-US" altLang="zh-CN" sz="1900" kern="0" dirty="0">
                <a:solidFill>
                  <a:prstClr val="white"/>
                </a:solidFill>
                <a:latin typeface="Impact" panose="020B0806030902050204" pitchFamily="34" charset="0"/>
                <a:ea typeface="微软雅黑" panose="020B0503020204020204" pitchFamily="34" charset="-122"/>
              </a:rPr>
              <a:t>Click To Change You </a:t>
            </a:r>
            <a:r>
              <a:rPr lang="en-US" altLang="zh-CN" sz="1900" kern="0" dirty="0" err="1">
                <a:solidFill>
                  <a:prstClr val="white"/>
                </a:solidFill>
                <a:latin typeface="Impact" panose="020B0806030902050204" pitchFamily="34" charset="0"/>
                <a:ea typeface="微软雅黑" panose="020B0503020204020204" pitchFamily="34" charset="-122"/>
              </a:rPr>
              <a:t>Subtittle</a:t>
            </a:r>
            <a:endParaRPr lang="zh-CN" altLang="en-US" sz="1900" kern="0" dirty="0">
              <a:solidFill>
                <a:prstClr val="white"/>
              </a:solidFill>
              <a:latin typeface="Impact" panose="020B0806030902050204" pitchFamily="34" charset="0"/>
              <a:ea typeface="微软雅黑" panose="020B0503020204020204" pitchFamily="34" charset="-122"/>
            </a:endParaRPr>
          </a:p>
        </p:txBody>
      </p:sp>
      <p:sp>
        <p:nvSpPr>
          <p:cNvPr id="72" name="矩形 1"/>
          <p:cNvSpPr>
            <a:spLocks noChangeArrowheads="1"/>
          </p:cNvSpPr>
          <p:nvPr/>
        </p:nvSpPr>
        <p:spPr bwMode="auto">
          <a:xfrm>
            <a:off x="6331535" y="3266400"/>
            <a:ext cx="43071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prstClr val="white"/>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300" kern="0" dirty="0">
              <a:solidFill>
                <a:prstClr val="white"/>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800" fill="hold"/>
                                            <p:tgtEl>
                                              <p:spTgt spid="60"/>
                                            </p:tgtEl>
                                            <p:attrNameLst>
                                              <p:attrName>ppt_w</p:attrName>
                                            </p:attrNameLst>
                                          </p:cBhvr>
                                          <p:tavLst>
                                            <p:tav tm="0">
                                              <p:val>
                                                <p:fltVal val="0"/>
                                              </p:val>
                                            </p:tav>
                                            <p:tav tm="100000">
                                              <p:val>
                                                <p:strVal val="#ppt_w"/>
                                              </p:val>
                                            </p:tav>
                                          </p:tavLst>
                                        </p:anim>
                                        <p:anim calcmode="lin" valueType="num">
                                          <p:cBhvr>
                                            <p:cTn id="8" dur="800" fill="hold"/>
                                            <p:tgtEl>
                                              <p:spTgt spid="60"/>
                                            </p:tgtEl>
                                            <p:attrNameLst>
                                              <p:attrName>ppt_h</p:attrName>
                                            </p:attrNameLst>
                                          </p:cBhvr>
                                          <p:tavLst>
                                            <p:tav tm="0">
                                              <p:val>
                                                <p:fltVal val="0"/>
                                              </p:val>
                                            </p:tav>
                                            <p:tav tm="100000">
                                              <p:val>
                                                <p:strVal val="#ppt_h"/>
                                              </p:val>
                                            </p:tav>
                                          </p:tavLst>
                                        </p:anim>
                                        <p:anim calcmode="lin" valueType="num">
                                          <p:cBhvr>
                                            <p:cTn id="9" dur="800" fill="hold"/>
                                            <p:tgtEl>
                                              <p:spTgt spid="60"/>
                                            </p:tgtEl>
                                            <p:attrNameLst>
                                              <p:attrName>style.rotation</p:attrName>
                                            </p:attrNameLst>
                                          </p:cBhvr>
                                          <p:tavLst>
                                            <p:tav tm="0">
                                              <p:val>
                                                <p:fltVal val="90"/>
                                              </p:val>
                                            </p:tav>
                                            <p:tav tm="100000">
                                              <p:val>
                                                <p:fltVal val="0"/>
                                              </p:val>
                                            </p:tav>
                                          </p:tavLst>
                                        </p:anim>
                                        <p:animEffect transition="in" filter="fade">
                                          <p:cBhvr>
                                            <p:cTn id="10" dur="800"/>
                                            <p:tgtEl>
                                              <p:spTgt spid="60"/>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63"/>
                                            </p:tgtEl>
                                            <p:attrNameLst>
                                              <p:attrName>style.visibility</p:attrName>
                                            </p:attrNameLst>
                                          </p:cBhvr>
                                          <p:to>
                                            <p:strVal val="visible"/>
                                          </p:to>
                                        </p:set>
                                        <p:anim calcmode="lin" valueType="num">
                                          <p:cBhvr>
                                            <p:cTn id="13" dur="800" fill="hold"/>
                                            <p:tgtEl>
                                              <p:spTgt spid="63"/>
                                            </p:tgtEl>
                                            <p:attrNameLst>
                                              <p:attrName>ppt_w</p:attrName>
                                            </p:attrNameLst>
                                          </p:cBhvr>
                                          <p:tavLst>
                                            <p:tav tm="0">
                                              <p:val>
                                                <p:fltVal val="0"/>
                                              </p:val>
                                            </p:tav>
                                            <p:tav tm="100000">
                                              <p:val>
                                                <p:strVal val="#ppt_w"/>
                                              </p:val>
                                            </p:tav>
                                          </p:tavLst>
                                        </p:anim>
                                        <p:anim calcmode="lin" valueType="num">
                                          <p:cBhvr>
                                            <p:cTn id="14" dur="800" fill="hold"/>
                                            <p:tgtEl>
                                              <p:spTgt spid="63"/>
                                            </p:tgtEl>
                                            <p:attrNameLst>
                                              <p:attrName>ppt_h</p:attrName>
                                            </p:attrNameLst>
                                          </p:cBhvr>
                                          <p:tavLst>
                                            <p:tav tm="0">
                                              <p:val>
                                                <p:fltVal val="0"/>
                                              </p:val>
                                            </p:tav>
                                            <p:tav tm="100000">
                                              <p:val>
                                                <p:strVal val="#ppt_h"/>
                                              </p:val>
                                            </p:tav>
                                          </p:tavLst>
                                        </p:anim>
                                        <p:anim calcmode="lin" valueType="num">
                                          <p:cBhvr>
                                            <p:cTn id="15" dur="800" fill="hold"/>
                                            <p:tgtEl>
                                              <p:spTgt spid="63"/>
                                            </p:tgtEl>
                                            <p:attrNameLst>
                                              <p:attrName>style.rotation</p:attrName>
                                            </p:attrNameLst>
                                          </p:cBhvr>
                                          <p:tavLst>
                                            <p:tav tm="0">
                                              <p:val>
                                                <p:fltVal val="90"/>
                                              </p:val>
                                            </p:tav>
                                            <p:tav tm="100000">
                                              <p:val>
                                                <p:fltVal val="0"/>
                                              </p:val>
                                            </p:tav>
                                          </p:tavLst>
                                        </p:anim>
                                        <p:animEffect transition="in" filter="fade">
                                          <p:cBhvr>
                                            <p:cTn id="16" dur="800"/>
                                            <p:tgtEl>
                                              <p:spTgt spid="63"/>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64"/>
                                            </p:tgtEl>
                                            <p:attrNameLst>
                                              <p:attrName>style.visibility</p:attrName>
                                            </p:attrNameLst>
                                          </p:cBhvr>
                                          <p:to>
                                            <p:strVal val="visible"/>
                                          </p:to>
                                        </p:set>
                                        <p:anim calcmode="lin" valueType="num">
                                          <p:cBhvr>
                                            <p:cTn id="19" dur="800" fill="hold"/>
                                            <p:tgtEl>
                                              <p:spTgt spid="64"/>
                                            </p:tgtEl>
                                            <p:attrNameLst>
                                              <p:attrName>ppt_w</p:attrName>
                                            </p:attrNameLst>
                                          </p:cBhvr>
                                          <p:tavLst>
                                            <p:tav tm="0">
                                              <p:val>
                                                <p:fltVal val="0"/>
                                              </p:val>
                                            </p:tav>
                                            <p:tav tm="100000">
                                              <p:val>
                                                <p:strVal val="#ppt_w"/>
                                              </p:val>
                                            </p:tav>
                                          </p:tavLst>
                                        </p:anim>
                                        <p:anim calcmode="lin" valueType="num">
                                          <p:cBhvr>
                                            <p:cTn id="20" dur="800" fill="hold"/>
                                            <p:tgtEl>
                                              <p:spTgt spid="64"/>
                                            </p:tgtEl>
                                            <p:attrNameLst>
                                              <p:attrName>ppt_h</p:attrName>
                                            </p:attrNameLst>
                                          </p:cBhvr>
                                          <p:tavLst>
                                            <p:tav tm="0">
                                              <p:val>
                                                <p:fltVal val="0"/>
                                              </p:val>
                                            </p:tav>
                                            <p:tav tm="100000">
                                              <p:val>
                                                <p:strVal val="#ppt_h"/>
                                              </p:val>
                                            </p:tav>
                                          </p:tavLst>
                                        </p:anim>
                                        <p:anim calcmode="lin" valueType="num">
                                          <p:cBhvr>
                                            <p:cTn id="21" dur="800" fill="hold"/>
                                            <p:tgtEl>
                                              <p:spTgt spid="64"/>
                                            </p:tgtEl>
                                            <p:attrNameLst>
                                              <p:attrName>style.rotation</p:attrName>
                                            </p:attrNameLst>
                                          </p:cBhvr>
                                          <p:tavLst>
                                            <p:tav tm="0">
                                              <p:val>
                                                <p:fltVal val="90"/>
                                              </p:val>
                                            </p:tav>
                                            <p:tav tm="100000">
                                              <p:val>
                                                <p:fltVal val="0"/>
                                              </p:val>
                                            </p:tav>
                                          </p:tavLst>
                                        </p:anim>
                                        <p:animEffect transition="in" filter="fade">
                                          <p:cBhvr>
                                            <p:cTn id="22" dur="800"/>
                                            <p:tgtEl>
                                              <p:spTgt spid="6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p:cTn id="25" dur="800" fill="hold"/>
                                            <p:tgtEl>
                                              <p:spTgt spid="61"/>
                                            </p:tgtEl>
                                            <p:attrNameLst>
                                              <p:attrName>ppt_w</p:attrName>
                                            </p:attrNameLst>
                                          </p:cBhvr>
                                          <p:tavLst>
                                            <p:tav tm="0">
                                              <p:val>
                                                <p:fltVal val="0"/>
                                              </p:val>
                                            </p:tav>
                                            <p:tav tm="100000">
                                              <p:val>
                                                <p:strVal val="#ppt_w"/>
                                              </p:val>
                                            </p:tav>
                                          </p:tavLst>
                                        </p:anim>
                                        <p:anim calcmode="lin" valueType="num">
                                          <p:cBhvr>
                                            <p:cTn id="26" dur="800" fill="hold"/>
                                            <p:tgtEl>
                                              <p:spTgt spid="61"/>
                                            </p:tgtEl>
                                            <p:attrNameLst>
                                              <p:attrName>ppt_h</p:attrName>
                                            </p:attrNameLst>
                                          </p:cBhvr>
                                          <p:tavLst>
                                            <p:tav tm="0">
                                              <p:val>
                                                <p:fltVal val="0"/>
                                              </p:val>
                                            </p:tav>
                                            <p:tav tm="100000">
                                              <p:val>
                                                <p:strVal val="#ppt_h"/>
                                              </p:val>
                                            </p:tav>
                                          </p:tavLst>
                                        </p:anim>
                                        <p:anim calcmode="lin" valueType="num">
                                          <p:cBhvr>
                                            <p:cTn id="27" dur="800" fill="hold"/>
                                            <p:tgtEl>
                                              <p:spTgt spid="61"/>
                                            </p:tgtEl>
                                            <p:attrNameLst>
                                              <p:attrName>style.rotation</p:attrName>
                                            </p:attrNameLst>
                                          </p:cBhvr>
                                          <p:tavLst>
                                            <p:tav tm="0">
                                              <p:val>
                                                <p:fltVal val="90"/>
                                              </p:val>
                                            </p:tav>
                                            <p:tav tm="100000">
                                              <p:val>
                                                <p:fltVal val="0"/>
                                              </p:val>
                                            </p:tav>
                                          </p:tavLst>
                                        </p:anim>
                                        <p:animEffect transition="in" filter="fade">
                                          <p:cBhvr>
                                            <p:cTn id="28" dur="800"/>
                                            <p:tgtEl>
                                              <p:spTgt spid="61"/>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62"/>
                                            </p:tgtEl>
                                            <p:attrNameLst>
                                              <p:attrName>style.visibility</p:attrName>
                                            </p:attrNameLst>
                                          </p:cBhvr>
                                          <p:to>
                                            <p:strVal val="visible"/>
                                          </p:to>
                                        </p:set>
                                        <p:anim calcmode="lin" valueType="num">
                                          <p:cBhvr>
                                            <p:cTn id="31" dur="800" fill="hold"/>
                                            <p:tgtEl>
                                              <p:spTgt spid="62"/>
                                            </p:tgtEl>
                                            <p:attrNameLst>
                                              <p:attrName>ppt_w</p:attrName>
                                            </p:attrNameLst>
                                          </p:cBhvr>
                                          <p:tavLst>
                                            <p:tav tm="0">
                                              <p:val>
                                                <p:fltVal val="0"/>
                                              </p:val>
                                            </p:tav>
                                            <p:tav tm="100000">
                                              <p:val>
                                                <p:strVal val="#ppt_w"/>
                                              </p:val>
                                            </p:tav>
                                          </p:tavLst>
                                        </p:anim>
                                        <p:anim calcmode="lin" valueType="num">
                                          <p:cBhvr>
                                            <p:cTn id="32" dur="800" fill="hold"/>
                                            <p:tgtEl>
                                              <p:spTgt spid="62"/>
                                            </p:tgtEl>
                                            <p:attrNameLst>
                                              <p:attrName>ppt_h</p:attrName>
                                            </p:attrNameLst>
                                          </p:cBhvr>
                                          <p:tavLst>
                                            <p:tav tm="0">
                                              <p:val>
                                                <p:fltVal val="0"/>
                                              </p:val>
                                            </p:tav>
                                            <p:tav tm="100000">
                                              <p:val>
                                                <p:strVal val="#ppt_h"/>
                                              </p:val>
                                            </p:tav>
                                          </p:tavLst>
                                        </p:anim>
                                        <p:anim calcmode="lin" valueType="num">
                                          <p:cBhvr>
                                            <p:cTn id="33" dur="800" fill="hold"/>
                                            <p:tgtEl>
                                              <p:spTgt spid="62"/>
                                            </p:tgtEl>
                                            <p:attrNameLst>
                                              <p:attrName>style.rotation</p:attrName>
                                            </p:attrNameLst>
                                          </p:cBhvr>
                                          <p:tavLst>
                                            <p:tav tm="0">
                                              <p:val>
                                                <p:fltVal val="90"/>
                                              </p:val>
                                            </p:tav>
                                            <p:tav tm="100000">
                                              <p:val>
                                                <p:fltVal val="0"/>
                                              </p:val>
                                            </p:tav>
                                          </p:tavLst>
                                        </p:anim>
                                        <p:animEffect transition="in" filter="fade">
                                          <p:cBhvr>
                                            <p:cTn id="34" dur="800"/>
                                            <p:tgtEl>
                                              <p:spTgt spid="62"/>
                                            </p:tgtEl>
                                          </p:cBhvr>
                                        </p:animEffect>
                                      </p:childTnLst>
                                    </p:cTn>
                                  </p:par>
                                  <p:par>
                                    <p:cTn id="35" presetID="31" presetClass="entr" presetSubtype="0" fill="hold" grpId="0" nodeType="withEffect">
                                      <p:stCondLst>
                                        <p:cond delay="250"/>
                                      </p:stCondLst>
                                      <p:childTnLst>
                                        <p:set>
                                          <p:cBhvr>
                                            <p:cTn id="36" dur="1" fill="hold">
                                              <p:stCondLst>
                                                <p:cond delay="0"/>
                                              </p:stCondLst>
                                            </p:cTn>
                                            <p:tgtEl>
                                              <p:spTgt spid="65"/>
                                            </p:tgtEl>
                                            <p:attrNameLst>
                                              <p:attrName>style.visibility</p:attrName>
                                            </p:attrNameLst>
                                          </p:cBhvr>
                                          <p:to>
                                            <p:strVal val="visible"/>
                                          </p:to>
                                        </p:set>
                                        <p:anim calcmode="lin" valueType="num">
                                          <p:cBhvr>
                                            <p:cTn id="37" dur="800" fill="hold"/>
                                            <p:tgtEl>
                                              <p:spTgt spid="65"/>
                                            </p:tgtEl>
                                            <p:attrNameLst>
                                              <p:attrName>ppt_w</p:attrName>
                                            </p:attrNameLst>
                                          </p:cBhvr>
                                          <p:tavLst>
                                            <p:tav tm="0">
                                              <p:val>
                                                <p:fltVal val="0"/>
                                              </p:val>
                                            </p:tav>
                                            <p:tav tm="100000">
                                              <p:val>
                                                <p:strVal val="#ppt_w"/>
                                              </p:val>
                                            </p:tav>
                                          </p:tavLst>
                                        </p:anim>
                                        <p:anim calcmode="lin" valueType="num">
                                          <p:cBhvr>
                                            <p:cTn id="38" dur="800" fill="hold"/>
                                            <p:tgtEl>
                                              <p:spTgt spid="65"/>
                                            </p:tgtEl>
                                            <p:attrNameLst>
                                              <p:attrName>ppt_h</p:attrName>
                                            </p:attrNameLst>
                                          </p:cBhvr>
                                          <p:tavLst>
                                            <p:tav tm="0">
                                              <p:val>
                                                <p:fltVal val="0"/>
                                              </p:val>
                                            </p:tav>
                                            <p:tav tm="100000">
                                              <p:val>
                                                <p:strVal val="#ppt_h"/>
                                              </p:val>
                                            </p:tav>
                                          </p:tavLst>
                                        </p:anim>
                                        <p:anim calcmode="lin" valueType="num">
                                          <p:cBhvr>
                                            <p:cTn id="39" dur="800" fill="hold"/>
                                            <p:tgtEl>
                                              <p:spTgt spid="65"/>
                                            </p:tgtEl>
                                            <p:attrNameLst>
                                              <p:attrName>style.rotation</p:attrName>
                                            </p:attrNameLst>
                                          </p:cBhvr>
                                          <p:tavLst>
                                            <p:tav tm="0">
                                              <p:val>
                                                <p:fltVal val="90"/>
                                              </p:val>
                                            </p:tav>
                                            <p:tav tm="100000">
                                              <p:val>
                                                <p:fltVal val="0"/>
                                              </p:val>
                                            </p:tav>
                                          </p:tavLst>
                                        </p:anim>
                                        <p:animEffect transition="in" filter="fade">
                                          <p:cBhvr>
                                            <p:cTn id="40" dur="800"/>
                                            <p:tgtEl>
                                              <p:spTgt spid="65"/>
                                            </p:tgtEl>
                                          </p:cBhvr>
                                        </p:animEffect>
                                      </p:childTnLst>
                                    </p:cTn>
                                  </p:par>
                                  <p:par>
                                    <p:cTn id="41" presetID="31" presetClass="entr" presetSubtype="0" fill="hold" grpId="0" nodeType="withEffect">
                                      <p:stCondLst>
                                        <p:cond delay="450"/>
                                      </p:stCondLst>
                                      <p:childTnLst>
                                        <p:set>
                                          <p:cBhvr>
                                            <p:cTn id="42" dur="1" fill="hold">
                                              <p:stCondLst>
                                                <p:cond delay="0"/>
                                              </p:stCondLst>
                                            </p:cTn>
                                            <p:tgtEl>
                                              <p:spTgt spid="66"/>
                                            </p:tgtEl>
                                            <p:attrNameLst>
                                              <p:attrName>style.visibility</p:attrName>
                                            </p:attrNameLst>
                                          </p:cBhvr>
                                          <p:to>
                                            <p:strVal val="visible"/>
                                          </p:to>
                                        </p:set>
                                        <p:anim calcmode="lin" valueType="num">
                                          <p:cBhvr>
                                            <p:cTn id="43" dur="800" fill="hold"/>
                                            <p:tgtEl>
                                              <p:spTgt spid="66"/>
                                            </p:tgtEl>
                                            <p:attrNameLst>
                                              <p:attrName>ppt_w</p:attrName>
                                            </p:attrNameLst>
                                          </p:cBhvr>
                                          <p:tavLst>
                                            <p:tav tm="0">
                                              <p:val>
                                                <p:fltVal val="0"/>
                                              </p:val>
                                            </p:tav>
                                            <p:tav tm="100000">
                                              <p:val>
                                                <p:strVal val="#ppt_w"/>
                                              </p:val>
                                            </p:tav>
                                          </p:tavLst>
                                        </p:anim>
                                        <p:anim calcmode="lin" valueType="num">
                                          <p:cBhvr>
                                            <p:cTn id="44" dur="800" fill="hold"/>
                                            <p:tgtEl>
                                              <p:spTgt spid="66"/>
                                            </p:tgtEl>
                                            <p:attrNameLst>
                                              <p:attrName>ppt_h</p:attrName>
                                            </p:attrNameLst>
                                          </p:cBhvr>
                                          <p:tavLst>
                                            <p:tav tm="0">
                                              <p:val>
                                                <p:fltVal val="0"/>
                                              </p:val>
                                            </p:tav>
                                            <p:tav tm="100000">
                                              <p:val>
                                                <p:strVal val="#ppt_h"/>
                                              </p:val>
                                            </p:tav>
                                          </p:tavLst>
                                        </p:anim>
                                        <p:anim calcmode="lin" valueType="num">
                                          <p:cBhvr>
                                            <p:cTn id="45" dur="800" fill="hold"/>
                                            <p:tgtEl>
                                              <p:spTgt spid="66"/>
                                            </p:tgtEl>
                                            <p:attrNameLst>
                                              <p:attrName>style.rotation</p:attrName>
                                            </p:attrNameLst>
                                          </p:cBhvr>
                                          <p:tavLst>
                                            <p:tav tm="0">
                                              <p:val>
                                                <p:fltVal val="90"/>
                                              </p:val>
                                            </p:tav>
                                            <p:tav tm="100000">
                                              <p:val>
                                                <p:fltVal val="0"/>
                                              </p:val>
                                            </p:tav>
                                          </p:tavLst>
                                        </p:anim>
                                        <p:animEffect transition="in" filter="fade">
                                          <p:cBhvr>
                                            <p:cTn id="46" dur="800"/>
                                            <p:tgtEl>
                                              <p:spTgt spid="66"/>
                                            </p:tgtEl>
                                          </p:cBhvr>
                                        </p:animEffect>
                                      </p:childTnLst>
                                    </p:cTn>
                                  </p:par>
                                  <p:par>
                                    <p:cTn id="47" presetID="31" presetClass="entr" presetSubtype="0" fill="hold" nodeType="withEffect">
                                      <p:stCondLst>
                                        <p:cond delay="550"/>
                                      </p:stCondLst>
                                      <p:childTnLst>
                                        <p:set>
                                          <p:cBhvr>
                                            <p:cTn id="48" dur="1" fill="hold">
                                              <p:stCondLst>
                                                <p:cond delay="0"/>
                                              </p:stCondLst>
                                            </p:cTn>
                                            <p:tgtEl>
                                              <p:spTgt spid="67"/>
                                            </p:tgtEl>
                                            <p:attrNameLst>
                                              <p:attrName>style.visibility</p:attrName>
                                            </p:attrNameLst>
                                          </p:cBhvr>
                                          <p:to>
                                            <p:strVal val="visible"/>
                                          </p:to>
                                        </p:set>
                                        <p:anim calcmode="lin" valueType="num">
                                          <p:cBhvr>
                                            <p:cTn id="49" dur="800" fill="hold"/>
                                            <p:tgtEl>
                                              <p:spTgt spid="67"/>
                                            </p:tgtEl>
                                            <p:attrNameLst>
                                              <p:attrName>ppt_w</p:attrName>
                                            </p:attrNameLst>
                                          </p:cBhvr>
                                          <p:tavLst>
                                            <p:tav tm="0">
                                              <p:val>
                                                <p:fltVal val="0"/>
                                              </p:val>
                                            </p:tav>
                                            <p:tav tm="100000">
                                              <p:val>
                                                <p:strVal val="#ppt_w"/>
                                              </p:val>
                                            </p:tav>
                                          </p:tavLst>
                                        </p:anim>
                                        <p:anim calcmode="lin" valueType="num">
                                          <p:cBhvr>
                                            <p:cTn id="50" dur="800" fill="hold"/>
                                            <p:tgtEl>
                                              <p:spTgt spid="67"/>
                                            </p:tgtEl>
                                            <p:attrNameLst>
                                              <p:attrName>ppt_h</p:attrName>
                                            </p:attrNameLst>
                                          </p:cBhvr>
                                          <p:tavLst>
                                            <p:tav tm="0">
                                              <p:val>
                                                <p:fltVal val="0"/>
                                              </p:val>
                                            </p:tav>
                                            <p:tav tm="100000">
                                              <p:val>
                                                <p:strVal val="#ppt_h"/>
                                              </p:val>
                                            </p:tav>
                                          </p:tavLst>
                                        </p:anim>
                                        <p:anim calcmode="lin" valueType="num">
                                          <p:cBhvr>
                                            <p:cTn id="51" dur="800" fill="hold"/>
                                            <p:tgtEl>
                                              <p:spTgt spid="67"/>
                                            </p:tgtEl>
                                            <p:attrNameLst>
                                              <p:attrName>style.rotation</p:attrName>
                                            </p:attrNameLst>
                                          </p:cBhvr>
                                          <p:tavLst>
                                            <p:tav tm="0">
                                              <p:val>
                                                <p:fltVal val="90"/>
                                              </p:val>
                                            </p:tav>
                                            <p:tav tm="100000">
                                              <p:val>
                                                <p:fltVal val="0"/>
                                              </p:val>
                                            </p:tav>
                                          </p:tavLst>
                                        </p:anim>
                                        <p:animEffect transition="in" filter="fade">
                                          <p:cBhvr>
                                            <p:cTn id="52" dur="800"/>
                                            <p:tgtEl>
                                              <p:spTgt spid="67"/>
                                            </p:tgtEl>
                                          </p:cBhvr>
                                        </p:animEffect>
                                      </p:childTnLst>
                                    </p:cTn>
                                  </p:par>
                                </p:childTnLst>
                              </p:cTn>
                            </p:par>
                            <p:par>
                              <p:cTn id="53" fill="hold">
                                <p:stCondLst>
                                  <p:cond delay="1000"/>
                                </p:stCondLst>
                                <p:childTnLst>
                                  <p:par>
                                    <p:cTn id="54" presetID="2" presetClass="entr" presetSubtype="8" fill="hold" grpId="0" nodeType="afterEffect" p14:presetBounceEnd="50000">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14:bounceEnd="50000">
                                          <p:cBhvr additive="base">
                                            <p:cTn id="56" dur="300" fill="hold"/>
                                            <p:tgtEl>
                                              <p:spTgt spid="70"/>
                                            </p:tgtEl>
                                            <p:attrNameLst>
                                              <p:attrName>ppt_x</p:attrName>
                                            </p:attrNameLst>
                                          </p:cBhvr>
                                          <p:tavLst>
                                            <p:tav tm="0">
                                              <p:val>
                                                <p:strVal val="0-#ppt_w/2"/>
                                              </p:val>
                                            </p:tav>
                                            <p:tav tm="100000">
                                              <p:val>
                                                <p:strVal val="#ppt_x"/>
                                              </p:val>
                                            </p:tav>
                                          </p:tavLst>
                                        </p:anim>
                                        <p:anim calcmode="lin" valueType="num" p14:bounceEnd="50000">
                                          <p:cBhvr additive="base">
                                            <p:cTn id="57" dur="300" fill="hold"/>
                                            <p:tgtEl>
                                              <p:spTgt spid="7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14:presetBounceEnd="50000">
                                      <p:stCondLst>
                                        <p:cond delay="150"/>
                                      </p:stCondLst>
                                      <p:childTnLst>
                                        <p:set>
                                          <p:cBhvr>
                                            <p:cTn id="59" dur="1" fill="hold">
                                              <p:stCondLst>
                                                <p:cond delay="0"/>
                                              </p:stCondLst>
                                            </p:cTn>
                                            <p:tgtEl>
                                              <p:spTgt spid="71"/>
                                            </p:tgtEl>
                                            <p:attrNameLst>
                                              <p:attrName>style.visibility</p:attrName>
                                            </p:attrNameLst>
                                          </p:cBhvr>
                                          <p:to>
                                            <p:strVal val="visible"/>
                                          </p:to>
                                        </p:set>
                                        <p:anim calcmode="lin" valueType="num" p14:bounceEnd="50000">
                                          <p:cBhvr additive="base">
                                            <p:cTn id="60" dur="300" fill="hold"/>
                                            <p:tgtEl>
                                              <p:spTgt spid="71"/>
                                            </p:tgtEl>
                                            <p:attrNameLst>
                                              <p:attrName>ppt_x</p:attrName>
                                            </p:attrNameLst>
                                          </p:cBhvr>
                                          <p:tavLst>
                                            <p:tav tm="0">
                                              <p:val>
                                                <p:strVal val="0-#ppt_w/2"/>
                                              </p:val>
                                            </p:tav>
                                            <p:tav tm="100000">
                                              <p:val>
                                                <p:strVal val="#ppt_x"/>
                                              </p:val>
                                            </p:tav>
                                          </p:tavLst>
                                        </p:anim>
                                        <p:anim calcmode="lin" valueType="num" p14:bounceEnd="50000">
                                          <p:cBhvr additive="base">
                                            <p:cTn id="61" dur="300" fill="hold"/>
                                            <p:tgtEl>
                                              <p:spTgt spid="71"/>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14:presetBounceEnd="50000">
                                      <p:stCondLst>
                                        <p:cond delay="300"/>
                                      </p:stCondLst>
                                      <p:childTnLst>
                                        <p:set>
                                          <p:cBhvr>
                                            <p:cTn id="63" dur="1" fill="hold">
                                              <p:stCondLst>
                                                <p:cond delay="0"/>
                                              </p:stCondLst>
                                            </p:cTn>
                                            <p:tgtEl>
                                              <p:spTgt spid="72"/>
                                            </p:tgtEl>
                                            <p:attrNameLst>
                                              <p:attrName>style.visibility</p:attrName>
                                            </p:attrNameLst>
                                          </p:cBhvr>
                                          <p:to>
                                            <p:strVal val="visible"/>
                                          </p:to>
                                        </p:set>
                                        <p:anim calcmode="lin" valueType="num" p14:bounceEnd="50000">
                                          <p:cBhvr additive="base">
                                            <p:cTn id="64" dur="300" fill="hold"/>
                                            <p:tgtEl>
                                              <p:spTgt spid="72"/>
                                            </p:tgtEl>
                                            <p:attrNameLst>
                                              <p:attrName>ppt_x</p:attrName>
                                            </p:attrNameLst>
                                          </p:cBhvr>
                                          <p:tavLst>
                                            <p:tav tm="0">
                                              <p:val>
                                                <p:strVal val="0-#ppt_w/2"/>
                                              </p:val>
                                            </p:tav>
                                            <p:tav tm="100000">
                                              <p:val>
                                                <p:strVal val="#ppt_x"/>
                                              </p:val>
                                            </p:tav>
                                          </p:tavLst>
                                        </p:anim>
                                        <p:anim calcmode="lin" valueType="num" p14:bounceEnd="50000">
                                          <p:cBhvr additive="base">
                                            <p:cTn id="65"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4" grpId="0" animBg="1"/>
          <p:bldP spid="65" grpId="0" animBg="1"/>
          <p:bldP spid="66" grpId="0" animBg="1"/>
          <p:bldP spid="70" grpId="0"/>
          <p:bldP spid="71" grpId="0"/>
          <p:bldP spid="7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800" fill="hold"/>
                                            <p:tgtEl>
                                              <p:spTgt spid="60"/>
                                            </p:tgtEl>
                                            <p:attrNameLst>
                                              <p:attrName>ppt_w</p:attrName>
                                            </p:attrNameLst>
                                          </p:cBhvr>
                                          <p:tavLst>
                                            <p:tav tm="0">
                                              <p:val>
                                                <p:fltVal val="0"/>
                                              </p:val>
                                            </p:tav>
                                            <p:tav tm="100000">
                                              <p:val>
                                                <p:strVal val="#ppt_w"/>
                                              </p:val>
                                            </p:tav>
                                          </p:tavLst>
                                        </p:anim>
                                        <p:anim calcmode="lin" valueType="num">
                                          <p:cBhvr>
                                            <p:cTn id="8" dur="800" fill="hold"/>
                                            <p:tgtEl>
                                              <p:spTgt spid="60"/>
                                            </p:tgtEl>
                                            <p:attrNameLst>
                                              <p:attrName>ppt_h</p:attrName>
                                            </p:attrNameLst>
                                          </p:cBhvr>
                                          <p:tavLst>
                                            <p:tav tm="0">
                                              <p:val>
                                                <p:fltVal val="0"/>
                                              </p:val>
                                            </p:tav>
                                            <p:tav tm="100000">
                                              <p:val>
                                                <p:strVal val="#ppt_h"/>
                                              </p:val>
                                            </p:tav>
                                          </p:tavLst>
                                        </p:anim>
                                        <p:anim calcmode="lin" valueType="num">
                                          <p:cBhvr>
                                            <p:cTn id="9" dur="800" fill="hold"/>
                                            <p:tgtEl>
                                              <p:spTgt spid="60"/>
                                            </p:tgtEl>
                                            <p:attrNameLst>
                                              <p:attrName>style.rotation</p:attrName>
                                            </p:attrNameLst>
                                          </p:cBhvr>
                                          <p:tavLst>
                                            <p:tav tm="0">
                                              <p:val>
                                                <p:fltVal val="90"/>
                                              </p:val>
                                            </p:tav>
                                            <p:tav tm="100000">
                                              <p:val>
                                                <p:fltVal val="0"/>
                                              </p:val>
                                            </p:tav>
                                          </p:tavLst>
                                        </p:anim>
                                        <p:animEffect transition="in" filter="fade">
                                          <p:cBhvr>
                                            <p:cTn id="10" dur="800"/>
                                            <p:tgtEl>
                                              <p:spTgt spid="60"/>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63"/>
                                            </p:tgtEl>
                                            <p:attrNameLst>
                                              <p:attrName>style.visibility</p:attrName>
                                            </p:attrNameLst>
                                          </p:cBhvr>
                                          <p:to>
                                            <p:strVal val="visible"/>
                                          </p:to>
                                        </p:set>
                                        <p:anim calcmode="lin" valueType="num">
                                          <p:cBhvr>
                                            <p:cTn id="13" dur="800" fill="hold"/>
                                            <p:tgtEl>
                                              <p:spTgt spid="63"/>
                                            </p:tgtEl>
                                            <p:attrNameLst>
                                              <p:attrName>ppt_w</p:attrName>
                                            </p:attrNameLst>
                                          </p:cBhvr>
                                          <p:tavLst>
                                            <p:tav tm="0">
                                              <p:val>
                                                <p:fltVal val="0"/>
                                              </p:val>
                                            </p:tav>
                                            <p:tav tm="100000">
                                              <p:val>
                                                <p:strVal val="#ppt_w"/>
                                              </p:val>
                                            </p:tav>
                                          </p:tavLst>
                                        </p:anim>
                                        <p:anim calcmode="lin" valueType="num">
                                          <p:cBhvr>
                                            <p:cTn id="14" dur="800" fill="hold"/>
                                            <p:tgtEl>
                                              <p:spTgt spid="63"/>
                                            </p:tgtEl>
                                            <p:attrNameLst>
                                              <p:attrName>ppt_h</p:attrName>
                                            </p:attrNameLst>
                                          </p:cBhvr>
                                          <p:tavLst>
                                            <p:tav tm="0">
                                              <p:val>
                                                <p:fltVal val="0"/>
                                              </p:val>
                                            </p:tav>
                                            <p:tav tm="100000">
                                              <p:val>
                                                <p:strVal val="#ppt_h"/>
                                              </p:val>
                                            </p:tav>
                                          </p:tavLst>
                                        </p:anim>
                                        <p:anim calcmode="lin" valueType="num">
                                          <p:cBhvr>
                                            <p:cTn id="15" dur="800" fill="hold"/>
                                            <p:tgtEl>
                                              <p:spTgt spid="63"/>
                                            </p:tgtEl>
                                            <p:attrNameLst>
                                              <p:attrName>style.rotation</p:attrName>
                                            </p:attrNameLst>
                                          </p:cBhvr>
                                          <p:tavLst>
                                            <p:tav tm="0">
                                              <p:val>
                                                <p:fltVal val="90"/>
                                              </p:val>
                                            </p:tav>
                                            <p:tav tm="100000">
                                              <p:val>
                                                <p:fltVal val="0"/>
                                              </p:val>
                                            </p:tav>
                                          </p:tavLst>
                                        </p:anim>
                                        <p:animEffect transition="in" filter="fade">
                                          <p:cBhvr>
                                            <p:cTn id="16" dur="800"/>
                                            <p:tgtEl>
                                              <p:spTgt spid="63"/>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64"/>
                                            </p:tgtEl>
                                            <p:attrNameLst>
                                              <p:attrName>style.visibility</p:attrName>
                                            </p:attrNameLst>
                                          </p:cBhvr>
                                          <p:to>
                                            <p:strVal val="visible"/>
                                          </p:to>
                                        </p:set>
                                        <p:anim calcmode="lin" valueType="num">
                                          <p:cBhvr>
                                            <p:cTn id="19" dur="800" fill="hold"/>
                                            <p:tgtEl>
                                              <p:spTgt spid="64"/>
                                            </p:tgtEl>
                                            <p:attrNameLst>
                                              <p:attrName>ppt_w</p:attrName>
                                            </p:attrNameLst>
                                          </p:cBhvr>
                                          <p:tavLst>
                                            <p:tav tm="0">
                                              <p:val>
                                                <p:fltVal val="0"/>
                                              </p:val>
                                            </p:tav>
                                            <p:tav tm="100000">
                                              <p:val>
                                                <p:strVal val="#ppt_w"/>
                                              </p:val>
                                            </p:tav>
                                          </p:tavLst>
                                        </p:anim>
                                        <p:anim calcmode="lin" valueType="num">
                                          <p:cBhvr>
                                            <p:cTn id="20" dur="800" fill="hold"/>
                                            <p:tgtEl>
                                              <p:spTgt spid="64"/>
                                            </p:tgtEl>
                                            <p:attrNameLst>
                                              <p:attrName>ppt_h</p:attrName>
                                            </p:attrNameLst>
                                          </p:cBhvr>
                                          <p:tavLst>
                                            <p:tav tm="0">
                                              <p:val>
                                                <p:fltVal val="0"/>
                                              </p:val>
                                            </p:tav>
                                            <p:tav tm="100000">
                                              <p:val>
                                                <p:strVal val="#ppt_h"/>
                                              </p:val>
                                            </p:tav>
                                          </p:tavLst>
                                        </p:anim>
                                        <p:anim calcmode="lin" valueType="num">
                                          <p:cBhvr>
                                            <p:cTn id="21" dur="800" fill="hold"/>
                                            <p:tgtEl>
                                              <p:spTgt spid="64"/>
                                            </p:tgtEl>
                                            <p:attrNameLst>
                                              <p:attrName>style.rotation</p:attrName>
                                            </p:attrNameLst>
                                          </p:cBhvr>
                                          <p:tavLst>
                                            <p:tav tm="0">
                                              <p:val>
                                                <p:fltVal val="90"/>
                                              </p:val>
                                            </p:tav>
                                            <p:tav tm="100000">
                                              <p:val>
                                                <p:fltVal val="0"/>
                                              </p:val>
                                            </p:tav>
                                          </p:tavLst>
                                        </p:anim>
                                        <p:animEffect transition="in" filter="fade">
                                          <p:cBhvr>
                                            <p:cTn id="22" dur="800"/>
                                            <p:tgtEl>
                                              <p:spTgt spid="6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p:cTn id="25" dur="800" fill="hold"/>
                                            <p:tgtEl>
                                              <p:spTgt spid="61"/>
                                            </p:tgtEl>
                                            <p:attrNameLst>
                                              <p:attrName>ppt_w</p:attrName>
                                            </p:attrNameLst>
                                          </p:cBhvr>
                                          <p:tavLst>
                                            <p:tav tm="0">
                                              <p:val>
                                                <p:fltVal val="0"/>
                                              </p:val>
                                            </p:tav>
                                            <p:tav tm="100000">
                                              <p:val>
                                                <p:strVal val="#ppt_w"/>
                                              </p:val>
                                            </p:tav>
                                          </p:tavLst>
                                        </p:anim>
                                        <p:anim calcmode="lin" valueType="num">
                                          <p:cBhvr>
                                            <p:cTn id="26" dur="800" fill="hold"/>
                                            <p:tgtEl>
                                              <p:spTgt spid="61"/>
                                            </p:tgtEl>
                                            <p:attrNameLst>
                                              <p:attrName>ppt_h</p:attrName>
                                            </p:attrNameLst>
                                          </p:cBhvr>
                                          <p:tavLst>
                                            <p:tav tm="0">
                                              <p:val>
                                                <p:fltVal val="0"/>
                                              </p:val>
                                            </p:tav>
                                            <p:tav tm="100000">
                                              <p:val>
                                                <p:strVal val="#ppt_h"/>
                                              </p:val>
                                            </p:tav>
                                          </p:tavLst>
                                        </p:anim>
                                        <p:anim calcmode="lin" valueType="num">
                                          <p:cBhvr>
                                            <p:cTn id="27" dur="800" fill="hold"/>
                                            <p:tgtEl>
                                              <p:spTgt spid="61"/>
                                            </p:tgtEl>
                                            <p:attrNameLst>
                                              <p:attrName>style.rotation</p:attrName>
                                            </p:attrNameLst>
                                          </p:cBhvr>
                                          <p:tavLst>
                                            <p:tav tm="0">
                                              <p:val>
                                                <p:fltVal val="90"/>
                                              </p:val>
                                            </p:tav>
                                            <p:tav tm="100000">
                                              <p:val>
                                                <p:fltVal val="0"/>
                                              </p:val>
                                            </p:tav>
                                          </p:tavLst>
                                        </p:anim>
                                        <p:animEffect transition="in" filter="fade">
                                          <p:cBhvr>
                                            <p:cTn id="28" dur="800"/>
                                            <p:tgtEl>
                                              <p:spTgt spid="61"/>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62"/>
                                            </p:tgtEl>
                                            <p:attrNameLst>
                                              <p:attrName>style.visibility</p:attrName>
                                            </p:attrNameLst>
                                          </p:cBhvr>
                                          <p:to>
                                            <p:strVal val="visible"/>
                                          </p:to>
                                        </p:set>
                                        <p:anim calcmode="lin" valueType="num">
                                          <p:cBhvr>
                                            <p:cTn id="31" dur="800" fill="hold"/>
                                            <p:tgtEl>
                                              <p:spTgt spid="62"/>
                                            </p:tgtEl>
                                            <p:attrNameLst>
                                              <p:attrName>ppt_w</p:attrName>
                                            </p:attrNameLst>
                                          </p:cBhvr>
                                          <p:tavLst>
                                            <p:tav tm="0">
                                              <p:val>
                                                <p:fltVal val="0"/>
                                              </p:val>
                                            </p:tav>
                                            <p:tav tm="100000">
                                              <p:val>
                                                <p:strVal val="#ppt_w"/>
                                              </p:val>
                                            </p:tav>
                                          </p:tavLst>
                                        </p:anim>
                                        <p:anim calcmode="lin" valueType="num">
                                          <p:cBhvr>
                                            <p:cTn id="32" dur="800" fill="hold"/>
                                            <p:tgtEl>
                                              <p:spTgt spid="62"/>
                                            </p:tgtEl>
                                            <p:attrNameLst>
                                              <p:attrName>ppt_h</p:attrName>
                                            </p:attrNameLst>
                                          </p:cBhvr>
                                          <p:tavLst>
                                            <p:tav tm="0">
                                              <p:val>
                                                <p:fltVal val="0"/>
                                              </p:val>
                                            </p:tav>
                                            <p:tav tm="100000">
                                              <p:val>
                                                <p:strVal val="#ppt_h"/>
                                              </p:val>
                                            </p:tav>
                                          </p:tavLst>
                                        </p:anim>
                                        <p:anim calcmode="lin" valueType="num">
                                          <p:cBhvr>
                                            <p:cTn id="33" dur="800" fill="hold"/>
                                            <p:tgtEl>
                                              <p:spTgt spid="62"/>
                                            </p:tgtEl>
                                            <p:attrNameLst>
                                              <p:attrName>style.rotation</p:attrName>
                                            </p:attrNameLst>
                                          </p:cBhvr>
                                          <p:tavLst>
                                            <p:tav tm="0">
                                              <p:val>
                                                <p:fltVal val="90"/>
                                              </p:val>
                                            </p:tav>
                                            <p:tav tm="100000">
                                              <p:val>
                                                <p:fltVal val="0"/>
                                              </p:val>
                                            </p:tav>
                                          </p:tavLst>
                                        </p:anim>
                                        <p:animEffect transition="in" filter="fade">
                                          <p:cBhvr>
                                            <p:cTn id="34" dur="800"/>
                                            <p:tgtEl>
                                              <p:spTgt spid="62"/>
                                            </p:tgtEl>
                                          </p:cBhvr>
                                        </p:animEffect>
                                      </p:childTnLst>
                                    </p:cTn>
                                  </p:par>
                                  <p:par>
                                    <p:cTn id="35" presetID="31" presetClass="entr" presetSubtype="0" fill="hold" grpId="0" nodeType="withEffect">
                                      <p:stCondLst>
                                        <p:cond delay="250"/>
                                      </p:stCondLst>
                                      <p:childTnLst>
                                        <p:set>
                                          <p:cBhvr>
                                            <p:cTn id="36" dur="1" fill="hold">
                                              <p:stCondLst>
                                                <p:cond delay="0"/>
                                              </p:stCondLst>
                                            </p:cTn>
                                            <p:tgtEl>
                                              <p:spTgt spid="65"/>
                                            </p:tgtEl>
                                            <p:attrNameLst>
                                              <p:attrName>style.visibility</p:attrName>
                                            </p:attrNameLst>
                                          </p:cBhvr>
                                          <p:to>
                                            <p:strVal val="visible"/>
                                          </p:to>
                                        </p:set>
                                        <p:anim calcmode="lin" valueType="num">
                                          <p:cBhvr>
                                            <p:cTn id="37" dur="800" fill="hold"/>
                                            <p:tgtEl>
                                              <p:spTgt spid="65"/>
                                            </p:tgtEl>
                                            <p:attrNameLst>
                                              <p:attrName>ppt_w</p:attrName>
                                            </p:attrNameLst>
                                          </p:cBhvr>
                                          <p:tavLst>
                                            <p:tav tm="0">
                                              <p:val>
                                                <p:fltVal val="0"/>
                                              </p:val>
                                            </p:tav>
                                            <p:tav tm="100000">
                                              <p:val>
                                                <p:strVal val="#ppt_w"/>
                                              </p:val>
                                            </p:tav>
                                          </p:tavLst>
                                        </p:anim>
                                        <p:anim calcmode="lin" valueType="num">
                                          <p:cBhvr>
                                            <p:cTn id="38" dur="800" fill="hold"/>
                                            <p:tgtEl>
                                              <p:spTgt spid="65"/>
                                            </p:tgtEl>
                                            <p:attrNameLst>
                                              <p:attrName>ppt_h</p:attrName>
                                            </p:attrNameLst>
                                          </p:cBhvr>
                                          <p:tavLst>
                                            <p:tav tm="0">
                                              <p:val>
                                                <p:fltVal val="0"/>
                                              </p:val>
                                            </p:tav>
                                            <p:tav tm="100000">
                                              <p:val>
                                                <p:strVal val="#ppt_h"/>
                                              </p:val>
                                            </p:tav>
                                          </p:tavLst>
                                        </p:anim>
                                        <p:anim calcmode="lin" valueType="num">
                                          <p:cBhvr>
                                            <p:cTn id="39" dur="800" fill="hold"/>
                                            <p:tgtEl>
                                              <p:spTgt spid="65"/>
                                            </p:tgtEl>
                                            <p:attrNameLst>
                                              <p:attrName>style.rotation</p:attrName>
                                            </p:attrNameLst>
                                          </p:cBhvr>
                                          <p:tavLst>
                                            <p:tav tm="0">
                                              <p:val>
                                                <p:fltVal val="90"/>
                                              </p:val>
                                            </p:tav>
                                            <p:tav tm="100000">
                                              <p:val>
                                                <p:fltVal val="0"/>
                                              </p:val>
                                            </p:tav>
                                          </p:tavLst>
                                        </p:anim>
                                        <p:animEffect transition="in" filter="fade">
                                          <p:cBhvr>
                                            <p:cTn id="40" dur="800"/>
                                            <p:tgtEl>
                                              <p:spTgt spid="65"/>
                                            </p:tgtEl>
                                          </p:cBhvr>
                                        </p:animEffect>
                                      </p:childTnLst>
                                    </p:cTn>
                                  </p:par>
                                  <p:par>
                                    <p:cTn id="41" presetID="31" presetClass="entr" presetSubtype="0" fill="hold" grpId="0" nodeType="withEffect">
                                      <p:stCondLst>
                                        <p:cond delay="450"/>
                                      </p:stCondLst>
                                      <p:childTnLst>
                                        <p:set>
                                          <p:cBhvr>
                                            <p:cTn id="42" dur="1" fill="hold">
                                              <p:stCondLst>
                                                <p:cond delay="0"/>
                                              </p:stCondLst>
                                            </p:cTn>
                                            <p:tgtEl>
                                              <p:spTgt spid="66"/>
                                            </p:tgtEl>
                                            <p:attrNameLst>
                                              <p:attrName>style.visibility</p:attrName>
                                            </p:attrNameLst>
                                          </p:cBhvr>
                                          <p:to>
                                            <p:strVal val="visible"/>
                                          </p:to>
                                        </p:set>
                                        <p:anim calcmode="lin" valueType="num">
                                          <p:cBhvr>
                                            <p:cTn id="43" dur="800" fill="hold"/>
                                            <p:tgtEl>
                                              <p:spTgt spid="66"/>
                                            </p:tgtEl>
                                            <p:attrNameLst>
                                              <p:attrName>ppt_w</p:attrName>
                                            </p:attrNameLst>
                                          </p:cBhvr>
                                          <p:tavLst>
                                            <p:tav tm="0">
                                              <p:val>
                                                <p:fltVal val="0"/>
                                              </p:val>
                                            </p:tav>
                                            <p:tav tm="100000">
                                              <p:val>
                                                <p:strVal val="#ppt_w"/>
                                              </p:val>
                                            </p:tav>
                                          </p:tavLst>
                                        </p:anim>
                                        <p:anim calcmode="lin" valueType="num">
                                          <p:cBhvr>
                                            <p:cTn id="44" dur="800" fill="hold"/>
                                            <p:tgtEl>
                                              <p:spTgt spid="66"/>
                                            </p:tgtEl>
                                            <p:attrNameLst>
                                              <p:attrName>ppt_h</p:attrName>
                                            </p:attrNameLst>
                                          </p:cBhvr>
                                          <p:tavLst>
                                            <p:tav tm="0">
                                              <p:val>
                                                <p:fltVal val="0"/>
                                              </p:val>
                                            </p:tav>
                                            <p:tav tm="100000">
                                              <p:val>
                                                <p:strVal val="#ppt_h"/>
                                              </p:val>
                                            </p:tav>
                                          </p:tavLst>
                                        </p:anim>
                                        <p:anim calcmode="lin" valueType="num">
                                          <p:cBhvr>
                                            <p:cTn id="45" dur="800" fill="hold"/>
                                            <p:tgtEl>
                                              <p:spTgt spid="66"/>
                                            </p:tgtEl>
                                            <p:attrNameLst>
                                              <p:attrName>style.rotation</p:attrName>
                                            </p:attrNameLst>
                                          </p:cBhvr>
                                          <p:tavLst>
                                            <p:tav tm="0">
                                              <p:val>
                                                <p:fltVal val="90"/>
                                              </p:val>
                                            </p:tav>
                                            <p:tav tm="100000">
                                              <p:val>
                                                <p:fltVal val="0"/>
                                              </p:val>
                                            </p:tav>
                                          </p:tavLst>
                                        </p:anim>
                                        <p:animEffect transition="in" filter="fade">
                                          <p:cBhvr>
                                            <p:cTn id="46" dur="800"/>
                                            <p:tgtEl>
                                              <p:spTgt spid="66"/>
                                            </p:tgtEl>
                                          </p:cBhvr>
                                        </p:animEffect>
                                      </p:childTnLst>
                                    </p:cTn>
                                  </p:par>
                                  <p:par>
                                    <p:cTn id="47" presetID="31" presetClass="entr" presetSubtype="0" fill="hold" nodeType="withEffect">
                                      <p:stCondLst>
                                        <p:cond delay="550"/>
                                      </p:stCondLst>
                                      <p:childTnLst>
                                        <p:set>
                                          <p:cBhvr>
                                            <p:cTn id="48" dur="1" fill="hold">
                                              <p:stCondLst>
                                                <p:cond delay="0"/>
                                              </p:stCondLst>
                                            </p:cTn>
                                            <p:tgtEl>
                                              <p:spTgt spid="67"/>
                                            </p:tgtEl>
                                            <p:attrNameLst>
                                              <p:attrName>style.visibility</p:attrName>
                                            </p:attrNameLst>
                                          </p:cBhvr>
                                          <p:to>
                                            <p:strVal val="visible"/>
                                          </p:to>
                                        </p:set>
                                        <p:anim calcmode="lin" valueType="num">
                                          <p:cBhvr>
                                            <p:cTn id="49" dur="800" fill="hold"/>
                                            <p:tgtEl>
                                              <p:spTgt spid="67"/>
                                            </p:tgtEl>
                                            <p:attrNameLst>
                                              <p:attrName>ppt_w</p:attrName>
                                            </p:attrNameLst>
                                          </p:cBhvr>
                                          <p:tavLst>
                                            <p:tav tm="0">
                                              <p:val>
                                                <p:fltVal val="0"/>
                                              </p:val>
                                            </p:tav>
                                            <p:tav tm="100000">
                                              <p:val>
                                                <p:strVal val="#ppt_w"/>
                                              </p:val>
                                            </p:tav>
                                          </p:tavLst>
                                        </p:anim>
                                        <p:anim calcmode="lin" valueType="num">
                                          <p:cBhvr>
                                            <p:cTn id="50" dur="800" fill="hold"/>
                                            <p:tgtEl>
                                              <p:spTgt spid="67"/>
                                            </p:tgtEl>
                                            <p:attrNameLst>
                                              <p:attrName>ppt_h</p:attrName>
                                            </p:attrNameLst>
                                          </p:cBhvr>
                                          <p:tavLst>
                                            <p:tav tm="0">
                                              <p:val>
                                                <p:fltVal val="0"/>
                                              </p:val>
                                            </p:tav>
                                            <p:tav tm="100000">
                                              <p:val>
                                                <p:strVal val="#ppt_h"/>
                                              </p:val>
                                            </p:tav>
                                          </p:tavLst>
                                        </p:anim>
                                        <p:anim calcmode="lin" valueType="num">
                                          <p:cBhvr>
                                            <p:cTn id="51" dur="800" fill="hold"/>
                                            <p:tgtEl>
                                              <p:spTgt spid="67"/>
                                            </p:tgtEl>
                                            <p:attrNameLst>
                                              <p:attrName>style.rotation</p:attrName>
                                            </p:attrNameLst>
                                          </p:cBhvr>
                                          <p:tavLst>
                                            <p:tav tm="0">
                                              <p:val>
                                                <p:fltVal val="90"/>
                                              </p:val>
                                            </p:tav>
                                            <p:tav tm="100000">
                                              <p:val>
                                                <p:fltVal val="0"/>
                                              </p:val>
                                            </p:tav>
                                          </p:tavLst>
                                        </p:anim>
                                        <p:animEffect transition="in" filter="fade">
                                          <p:cBhvr>
                                            <p:cTn id="52" dur="800"/>
                                            <p:tgtEl>
                                              <p:spTgt spid="67"/>
                                            </p:tgtEl>
                                          </p:cBhvr>
                                        </p:animEffect>
                                      </p:childTnLst>
                                    </p:cTn>
                                  </p:par>
                                </p:childTnLst>
                              </p:cTn>
                            </p:par>
                            <p:par>
                              <p:cTn id="53" fill="hold">
                                <p:stCondLst>
                                  <p:cond delay="1000"/>
                                </p:stCondLst>
                                <p:childTnLst>
                                  <p:par>
                                    <p:cTn id="54" presetID="2" presetClass="entr" presetSubtype="8" fill="hold" grpId="0" nodeType="after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additive="base">
                                            <p:cTn id="56" dur="300" fill="hold"/>
                                            <p:tgtEl>
                                              <p:spTgt spid="70"/>
                                            </p:tgtEl>
                                            <p:attrNameLst>
                                              <p:attrName>ppt_x</p:attrName>
                                            </p:attrNameLst>
                                          </p:cBhvr>
                                          <p:tavLst>
                                            <p:tav tm="0">
                                              <p:val>
                                                <p:strVal val="0-#ppt_w/2"/>
                                              </p:val>
                                            </p:tav>
                                            <p:tav tm="100000">
                                              <p:val>
                                                <p:strVal val="#ppt_x"/>
                                              </p:val>
                                            </p:tav>
                                          </p:tavLst>
                                        </p:anim>
                                        <p:anim calcmode="lin" valueType="num">
                                          <p:cBhvr additive="base">
                                            <p:cTn id="57" dur="300" fill="hold"/>
                                            <p:tgtEl>
                                              <p:spTgt spid="7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150"/>
                                      </p:stCondLst>
                                      <p:childTnLst>
                                        <p:set>
                                          <p:cBhvr>
                                            <p:cTn id="59" dur="1" fill="hold">
                                              <p:stCondLst>
                                                <p:cond delay="0"/>
                                              </p:stCondLst>
                                            </p:cTn>
                                            <p:tgtEl>
                                              <p:spTgt spid="71"/>
                                            </p:tgtEl>
                                            <p:attrNameLst>
                                              <p:attrName>style.visibility</p:attrName>
                                            </p:attrNameLst>
                                          </p:cBhvr>
                                          <p:to>
                                            <p:strVal val="visible"/>
                                          </p:to>
                                        </p:set>
                                        <p:anim calcmode="lin" valueType="num">
                                          <p:cBhvr additive="base">
                                            <p:cTn id="60" dur="300" fill="hold"/>
                                            <p:tgtEl>
                                              <p:spTgt spid="71"/>
                                            </p:tgtEl>
                                            <p:attrNameLst>
                                              <p:attrName>ppt_x</p:attrName>
                                            </p:attrNameLst>
                                          </p:cBhvr>
                                          <p:tavLst>
                                            <p:tav tm="0">
                                              <p:val>
                                                <p:strVal val="0-#ppt_w/2"/>
                                              </p:val>
                                            </p:tav>
                                            <p:tav tm="100000">
                                              <p:val>
                                                <p:strVal val="#ppt_x"/>
                                              </p:val>
                                            </p:tav>
                                          </p:tavLst>
                                        </p:anim>
                                        <p:anim calcmode="lin" valueType="num">
                                          <p:cBhvr additive="base">
                                            <p:cTn id="61" dur="300" fill="hold"/>
                                            <p:tgtEl>
                                              <p:spTgt spid="71"/>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300"/>
                                      </p:stCondLst>
                                      <p:childTnLst>
                                        <p:set>
                                          <p:cBhvr>
                                            <p:cTn id="63" dur="1" fill="hold">
                                              <p:stCondLst>
                                                <p:cond delay="0"/>
                                              </p:stCondLst>
                                            </p:cTn>
                                            <p:tgtEl>
                                              <p:spTgt spid="72"/>
                                            </p:tgtEl>
                                            <p:attrNameLst>
                                              <p:attrName>style.visibility</p:attrName>
                                            </p:attrNameLst>
                                          </p:cBhvr>
                                          <p:to>
                                            <p:strVal val="visible"/>
                                          </p:to>
                                        </p:set>
                                        <p:anim calcmode="lin" valueType="num">
                                          <p:cBhvr additive="base">
                                            <p:cTn id="64" dur="300" fill="hold"/>
                                            <p:tgtEl>
                                              <p:spTgt spid="72"/>
                                            </p:tgtEl>
                                            <p:attrNameLst>
                                              <p:attrName>ppt_x</p:attrName>
                                            </p:attrNameLst>
                                          </p:cBhvr>
                                          <p:tavLst>
                                            <p:tav tm="0">
                                              <p:val>
                                                <p:strVal val="0-#ppt_w/2"/>
                                              </p:val>
                                            </p:tav>
                                            <p:tav tm="100000">
                                              <p:val>
                                                <p:strVal val="#ppt_x"/>
                                              </p:val>
                                            </p:tav>
                                          </p:tavLst>
                                        </p:anim>
                                        <p:anim calcmode="lin" valueType="num">
                                          <p:cBhvr additive="base">
                                            <p:cTn id="65" dur="3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4" grpId="0" animBg="1"/>
          <p:bldP spid="65" grpId="0" animBg="1"/>
          <p:bldP spid="66" grpId="0" animBg="1"/>
          <p:bldP spid="70" grpId="0"/>
          <p:bldP spid="71" grpId="0"/>
          <p:bldP spid="72"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51098" y="1989175"/>
            <a:ext cx="4900886" cy="1816292"/>
            <a:chOff x="1484733" y="2332367"/>
            <a:chExt cx="4900886" cy="1816713"/>
          </a:xfrm>
        </p:grpSpPr>
        <p:sp>
          <p:nvSpPr>
            <p:cNvPr id="6" name="矩形 5"/>
            <p:cNvSpPr/>
            <p:nvPr/>
          </p:nvSpPr>
          <p:spPr>
            <a:xfrm>
              <a:off x="1484733" y="2332367"/>
              <a:ext cx="4900886" cy="1816713"/>
            </a:xfrm>
            <a:prstGeom prst="rect">
              <a:avLst/>
            </a:prstGeom>
            <a:noFill/>
            <a:ln w="1587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1484733" y="2503236"/>
              <a:ext cx="3244702" cy="369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dirty="0">
                  <a:solidFill>
                    <a:schemeClr val="accent1"/>
                  </a:solidFill>
                  <a:latin typeface="微软雅黑" panose="020B0503020204020204" pitchFamily="34" charset="-122"/>
                  <a:ea typeface="微软雅黑" panose="020B0503020204020204" pitchFamily="34" charset="-122"/>
                </a:rPr>
                <a:t>① 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flipH="1">
              <a:off x="1484733" y="2924944"/>
              <a:ext cx="3244702" cy="0"/>
            </a:xfrm>
            <a:prstGeom prst="line">
              <a:avLst/>
            </a:prstGeom>
            <a:noFill/>
            <a:ln w="952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9" name="矩形 3"/>
            <p:cNvSpPr>
              <a:spLocks noChangeArrowheads="1"/>
            </p:cNvSpPr>
            <p:nvPr/>
          </p:nvSpPr>
          <p:spPr bwMode="auto">
            <a:xfrm>
              <a:off x="1705099" y="2996952"/>
              <a:ext cx="4428492" cy="1045286"/>
            </a:xfrm>
            <a:prstGeom prst="rect">
              <a:avLst/>
            </a:prstGeom>
            <a:noFill/>
            <a:ln w="9525">
              <a:noFill/>
              <a:prstDash val="dash"/>
              <a:miter lim="800000"/>
            </a:ln>
          </p:spPr>
          <p:txBody>
            <a:bodyPr wrap="square">
              <a:spAutoFit/>
            </a:bodyPr>
            <a:lstStyle/>
            <a:p>
              <a:pPr indent="457200">
                <a:lnSpc>
                  <a:spcPct val="129000"/>
                </a:lnSpc>
                <a:spcAft>
                  <a:spcPts val="60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051098" y="4039012"/>
            <a:ext cx="4900886" cy="1816292"/>
            <a:chOff x="1484733" y="4382679"/>
            <a:chExt cx="4900886" cy="1816713"/>
          </a:xfrm>
        </p:grpSpPr>
        <p:sp>
          <p:nvSpPr>
            <p:cNvPr id="11" name="矩形 10"/>
            <p:cNvSpPr/>
            <p:nvPr/>
          </p:nvSpPr>
          <p:spPr>
            <a:xfrm>
              <a:off x="1484733" y="4382679"/>
              <a:ext cx="4900886" cy="1816713"/>
            </a:xfrm>
            <a:prstGeom prst="rect">
              <a:avLst/>
            </a:prstGeom>
            <a:noFill/>
            <a:ln w="1587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12" name="TextBox 6"/>
            <p:cNvSpPr txBox="1">
              <a:spLocks noChangeArrowheads="1"/>
            </p:cNvSpPr>
            <p:nvPr/>
          </p:nvSpPr>
          <p:spPr bwMode="auto">
            <a:xfrm>
              <a:off x="1484733" y="4591468"/>
              <a:ext cx="2740646" cy="369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dirty="0">
                  <a:solidFill>
                    <a:schemeClr val="accent1"/>
                  </a:solidFill>
                  <a:latin typeface="微软雅黑" panose="020B0503020204020204" pitchFamily="34" charset="-122"/>
                  <a:ea typeface="微软雅黑" panose="020B0503020204020204" pitchFamily="34" charset="-122"/>
                </a:rPr>
                <a:t>②点击添加标题内容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H="1">
              <a:off x="1484733" y="5013176"/>
              <a:ext cx="3244702" cy="0"/>
            </a:xfrm>
            <a:prstGeom prst="line">
              <a:avLst/>
            </a:prstGeom>
            <a:noFill/>
            <a:ln w="952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14" name="矩形 3"/>
            <p:cNvSpPr>
              <a:spLocks noChangeArrowheads="1"/>
            </p:cNvSpPr>
            <p:nvPr/>
          </p:nvSpPr>
          <p:spPr bwMode="auto">
            <a:xfrm>
              <a:off x="1705099" y="5120018"/>
              <a:ext cx="4428492" cy="1045286"/>
            </a:xfrm>
            <a:prstGeom prst="rect">
              <a:avLst/>
            </a:prstGeom>
            <a:noFill/>
            <a:ln w="9525">
              <a:noFill/>
              <a:prstDash val="dash"/>
              <a:miter lim="800000"/>
            </a:ln>
          </p:spPr>
          <p:txBody>
            <a:bodyPr wrap="square">
              <a:spAutoFit/>
            </a:bodyPr>
            <a:lstStyle/>
            <a:p>
              <a:pPr indent="457200">
                <a:lnSpc>
                  <a:spcPct val="129000"/>
                </a:lnSpc>
                <a:spcAft>
                  <a:spcPts val="60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168008" y="1989174"/>
            <a:ext cx="4900886" cy="1816292"/>
            <a:chOff x="6601643" y="2332366"/>
            <a:chExt cx="4900886" cy="1816713"/>
          </a:xfrm>
        </p:grpSpPr>
        <p:sp>
          <p:nvSpPr>
            <p:cNvPr id="16" name="矩形 15"/>
            <p:cNvSpPr/>
            <p:nvPr/>
          </p:nvSpPr>
          <p:spPr>
            <a:xfrm>
              <a:off x="6601643" y="2332366"/>
              <a:ext cx="4900886" cy="1816713"/>
            </a:xfrm>
            <a:prstGeom prst="rect">
              <a:avLst/>
            </a:prstGeom>
            <a:noFill/>
            <a:ln w="1587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17" name="TextBox 6"/>
            <p:cNvSpPr txBox="1">
              <a:spLocks noChangeArrowheads="1"/>
            </p:cNvSpPr>
            <p:nvPr/>
          </p:nvSpPr>
          <p:spPr bwMode="auto">
            <a:xfrm>
              <a:off x="8541517" y="2492896"/>
              <a:ext cx="2812654" cy="369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zh-CN" altLang="en-US" b="1" dirty="0">
                  <a:solidFill>
                    <a:schemeClr val="accent1"/>
                  </a:solidFill>
                  <a:latin typeface="微软雅黑" panose="020B0503020204020204" pitchFamily="34" charset="-122"/>
                  <a:ea typeface="微软雅黑" panose="020B0503020204020204" pitchFamily="34" charset="-122"/>
                </a:rPr>
                <a:t>③点击添加标题内容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flipH="1">
              <a:off x="8257827" y="2914604"/>
              <a:ext cx="3244702" cy="0"/>
            </a:xfrm>
            <a:prstGeom prst="line">
              <a:avLst/>
            </a:prstGeom>
            <a:noFill/>
            <a:ln w="952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19" name="矩形 3"/>
            <p:cNvSpPr>
              <a:spLocks noChangeArrowheads="1"/>
            </p:cNvSpPr>
            <p:nvPr/>
          </p:nvSpPr>
          <p:spPr bwMode="auto">
            <a:xfrm>
              <a:off x="6997687" y="2986612"/>
              <a:ext cx="4428492" cy="1045286"/>
            </a:xfrm>
            <a:prstGeom prst="rect">
              <a:avLst/>
            </a:prstGeom>
            <a:noFill/>
            <a:ln w="9525">
              <a:noFill/>
              <a:prstDash val="dash"/>
              <a:miter lim="800000"/>
            </a:ln>
          </p:spPr>
          <p:txBody>
            <a:bodyPr wrap="square">
              <a:spAutoFit/>
            </a:bodyPr>
            <a:lstStyle/>
            <a:p>
              <a:pPr indent="457200">
                <a:lnSpc>
                  <a:spcPct val="129000"/>
                </a:lnSpc>
                <a:spcAft>
                  <a:spcPts val="60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168008" y="4039013"/>
            <a:ext cx="4900886" cy="1816292"/>
            <a:chOff x="6601643" y="4382680"/>
            <a:chExt cx="4900886" cy="1816713"/>
          </a:xfrm>
        </p:grpSpPr>
        <p:sp>
          <p:nvSpPr>
            <p:cNvPr id="21" name="矩形 20"/>
            <p:cNvSpPr/>
            <p:nvPr/>
          </p:nvSpPr>
          <p:spPr>
            <a:xfrm>
              <a:off x="6601643" y="4382680"/>
              <a:ext cx="4900886" cy="1816713"/>
            </a:xfrm>
            <a:prstGeom prst="rect">
              <a:avLst/>
            </a:prstGeom>
            <a:noFill/>
            <a:ln w="1587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0000"/>
                </a:solidFill>
                <a:latin typeface="微软雅黑" panose="020B0503020204020204" pitchFamily="34" charset="-122"/>
                <a:ea typeface="微软雅黑" panose="020B0503020204020204" pitchFamily="34" charset="-122"/>
              </a:endParaRPr>
            </a:p>
          </p:txBody>
        </p:sp>
        <p:sp>
          <p:nvSpPr>
            <p:cNvPr id="22" name="TextBox 6"/>
            <p:cNvSpPr txBox="1">
              <a:spLocks noChangeArrowheads="1"/>
            </p:cNvSpPr>
            <p:nvPr/>
          </p:nvSpPr>
          <p:spPr bwMode="auto">
            <a:xfrm>
              <a:off x="8709012" y="4581128"/>
              <a:ext cx="2668638" cy="369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zh-CN" altLang="en-US" b="1" dirty="0">
                  <a:solidFill>
                    <a:schemeClr val="accent4"/>
                  </a:solidFill>
                  <a:latin typeface="微软雅黑" panose="020B0503020204020204" pitchFamily="34" charset="-122"/>
                  <a:ea typeface="微软雅黑" panose="020B0503020204020204" pitchFamily="34" charset="-122"/>
                </a:rPr>
                <a:t>④</a:t>
              </a:r>
              <a:r>
                <a:rPr lang="zh-CN" altLang="en-US" b="1" dirty="0">
                  <a:solidFill>
                    <a:schemeClr val="accent1"/>
                  </a:solidFill>
                  <a:latin typeface="微软雅黑" panose="020B0503020204020204" pitchFamily="34" charset="-122"/>
                  <a:ea typeface="微软雅黑" panose="020B0503020204020204" pitchFamily="34" charset="-122"/>
                </a:rPr>
                <a:t>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H="1">
              <a:off x="8257827" y="5002836"/>
              <a:ext cx="3244702" cy="0"/>
            </a:xfrm>
            <a:prstGeom prst="line">
              <a:avLst/>
            </a:prstGeom>
            <a:noFill/>
            <a:ln w="952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24" name="矩形 3"/>
            <p:cNvSpPr>
              <a:spLocks noChangeArrowheads="1"/>
            </p:cNvSpPr>
            <p:nvPr/>
          </p:nvSpPr>
          <p:spPr bwMode="auto">
            <a:xfrm>
              <a:off x="6997687" y="5109678"/>
              <a:ext cx="4428492" cy="1045286"/>
            </a:xfrm>
            <a:prstGeom prst="rect">
              <a:avLst/>
            </a:prstGeom>
            <a:noFill/>
            <a:ln w="9525">
              <a:noFill/>
              <a:prstDash val="dash"/>
              <a:miter lim="800000"/>
            </a:ln>
          </p:spPr>
          <p:txBody>
            <a:bodyPr wrap="square">
              <a:spAutoFit/>
            </a:bodyPr>
            <a:lstStyle/>
            <a:p>
              <a:pPr indent="457200">
                <a:lnSpc>
                  <a:spcPct val="129000"/>
                </a:lnSpc>
                <a:spcAft>
                  <a:spcPts val="60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303912" y="3166330"/>
            <a:ext cx="1512168" cy="1511818"/>
            <a:chOff x="5737547" y="3509795"/>
            <a:chExt cx="1512168" cy="1512168"/>
          </a:xfrm>
        </p:grpSpPr>
        <p:sp>
          <p:nvSpPr>
            <p:cNvPr id="26" name="椭圆 25"/>
            <p:cNvSpPr/>
            <p:nvPr/>
          </p:nvSpPr>
          <p:spPr>
            <a:xfrm>
              <a:off x="5737547" y="3509795"/>
              <a:ext cx="1512168" cy="1512168"/>
            </a:xfrm>
            <a:prstGeom prst="ellipse">
              <a:avLst/>
            </a:prstGeom>
            <a:solidFill>
              <a:schemeClr val="bg1"/>
            </a:solidFill>
            <a:ln w="1587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27" name="矩形 26"/>
            <p:cNvSpPr/>
            <p:nvPr/>
          </p:nvSpPr>
          <p:spPr>
            <a:xfrm>
              <a:off x="6007577" y="3753354"/>
              <a:ext cx="1008112" cy="1083625"/>
            </a:xfrm>
            <a:prstGeom prst="rect">
              <a:avLst/>
            </a:prstGeom>
          </p:spPr>
          <p:txBody>
            <a:bodyPr wrap="square">
              <a:spAutoFit/>
            </a:bodyPr>
            <a:lstStyle/>
            <a:p>
              <a:pPr algn="just">
                <a:lnSpc>
                  <a:spcPct val="115000"/>
                </a:lnSpc>
              </a:pPr>
              <a:r>
                <a:rPr lang="zh-CN" altLang="en-US" sz="2800" b="1" kern="100" dirty="0">
                  <a:solidFill>
                    <a:schemeClr val="tx2"/>
                  </a:solidFill>
                  <a:latin typeface="微软雅黑" panose="020B0503020204020204" pitchFamily="34" charset="-122"/>
                  <a:ea typeface="微软雅黑" panose="020B0503020204020204" pitchFamily="34" charset="-122"/>
                </a:rPr>
                <a:t>添加标题</a:t>
              </a:r>
              <a:endParaRPr lang="zh-CN" altLang="zh-CN" sz="2800" b="1" kern="100" dirty="0">
                <a:solidFill>
                  <a:schemeClr val="tx2"/>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6*min(max(#ppt_w*#ppt_h,.3),1)-7.4)/-.7*#ppt_w"/>
                                          </p:val>
                                        </p:tav>
                                        <p:tav tm="100000">
                                          <p:val>
                                            <p:strVal val="#ppt_w"/>
                                          </p:val>
                                        </p:tav>
                                      </p:tavLst>
                                    </p:anim>
                                    <p:anim calcmode="lin" valueType="num">
                                      <p:cBhvr>
                                        <p:cTn id="8" dur="500" fill="hold"/>
                                        <p:tgtEl>
                                          <p:spTgt spid="25"/>
                                        </p:tgtEl>
                                        <p:attrNameLst>
                                          <p:attrName>ppt_h</p:attrName>
                                        </p:attrNameLst>
                                      </p:cBhvr>
                                      <p:tavLst>
                                        <p:tav tm="0">
                                          <p:val>
                                            <p:strVal val="(6*min(max(#ppt_w*#ppt_h,.3),1)-7.4)/-.7*#ppt_h"/>
                                          </p:val>
                                        </p:tav>
                                        <p:tav tm="100000">
                                          <p:val>
                                            <p:strVal val="#ppt_h"/>
                                          </p:val>
                                        </p:tav>
                                      </p:tavLst>
                                    </p:anim>
                                    <p:anim calcmode="lin" valueType="num">
                                      <p:cBhvr>
                                        <p:cTn id="9" dur="500" fill="hold"/>
                                        <p:tgtEl>
                                          <p:spTgt spid="25"/>
                                        </p:tgtEl>
                                        <p:attrNameLst>
                                          <p:attrName>ppt_x</p:attrName>
                                        </p:attrNameLst>
                                      </p:cBhvr>
                                      <p:tavLst>
                                        <p:tav tm="0">
                                          <p:val>
                                            <p:fltVal val="0.5"/>
                                          </p:val>
                                        </p:tav>
                                        <p:tav tm="100000">
                                          <p:val>
                                            <p:strVal val="#ppt_x"/>
                                          </p:val>
                                        </p:tav>
                                      </p:tavLst>
                                    </p:anim>
                                    <p:anim calcmode="lin" valueType="num">
                                      <p:cBhvr>
                                        <p:cTn id="10" dur="500" fill="hold"/>
                                        <p:tgtEl>
                                          <p:spTgt spid="2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attrNameLst>
                                          <p:attrName>ppt_x</p:attrName>
                                        </p:attrNameLst>
                                      </p:cBhvr>
                                      <p:tavLst>
                                        <p:tav tm="0">
                                          <p:val>
                                            <p:fltVal val="0.5"/>
                                          </p:val>
                                        </p:tav>
                                        <p:tav tm="100000">
                                          <p:val>
                                            <p:strVal val="#ppt_x"/>
                                          </p:val>
                                        </p:tav>
                                      </p:tavLst>
                                    </p:anim>
                                    <p:anim calcmode="lin" valueType="num">
                                      <p:cBhvr>
                                        <p:cTn id="17" dur="500" fill="hold"/>
                                        <p:tgtEl>
                                          <p:spTgt spid="5"/>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 calcmode="lin" valueType="num">
                                      <p:cBhvr>
                                        <p:cTn id="23" dur="500" fill="hold"/>
                                        <p:tgtEl>
                                          <p:spTgt spid="15"/>
                                        </p:tgtEl>
                                        <p:attrNameLst>
                                          <p:attrName>ppt_x</p:attrName>
                                        </p:attrNameLst>
                                      </p:cBhvr>
                                      <p:tavLst>
                                        <p:tav tm="0">
                                          <p:val>
                                            <p:fltVal val="0.5"/>
                                          </p:val>
                                        </p:tav>
                                        <p:tav tm="100000">
                                          <p:val>
                                            <p:strVal val="#ppt_x"/>
                                          </p:val>
                                        </p:tav>
                                      </p:tavLst>
                                    </p:anim>
                                    <p:anim calcmode="lin" valueType="num">
                                      <p:cBhvr>
                                        <p:cTn id="24" dur="500" fill="hold"/>
                                        <p:tgtEl>
                                          <p:spTgt spid="1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 calcmode="lin" valueType="num">
                                      <p:cBhvr>
                                        <p:cTn id="30" dur="500" fill="hold"/>
                                        <p:tgtEl>
                                          <p:spTgt spid="10"/>
                                        </p:tgtEl>
                                        <p:attrNameLst>
                                          <p:attrName>ppt_x</p:attrName>
                                        </p:attrNameLst>
                                      </p:cBhvr>
                                      <p:tavLst>
                                        <p:tav tm="0">
                                          <p:val>
                                            <p:fltVal val="0.5"/>
                                          </p:val>
                                        </p:tav>
                                        <p:tav tm="100000">
                                          <p:val>
                                            <p:strVal val="#ppt_x"/>
                                          </p:val>
                                        </p:tav>
                                      </p:tavLst>
                                    </p:anim>
                                    <p:anim calcmode="lin" valueType="num">
                                      <p:cBhvr>
                                        <p:cTn id="31" dur="500" fill="hold"/>
                                        <p:tgtEl>
                                          <p:spTgt spid="10"/>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 calcmode="lin" valueType="num">
                                      <p:cBhvr>
                                        <p:cTn id="37" dur="500" fill="hold"/>
                                        <p:tgtEl>
                                          <p:spTgt spid="20"/>
                                        </p:tgtEl>
                                        <p:attrNameLst>
                                          <p:attrName>ppt_x</p:attrName>
                                        </p:attrNameLst>
                                      </p:cBhvr>
                                      <p:tavLst>
                                        <p:tav tm="0">
                                          <p:val>
                                            <p:fltVal val="0.5"/>
                                          </p:val>
                                        </p:tav>
                                        <p:tav tm="100000">
                                          <p:val>
                                            <p:strVal val="#ppt_x"/>
                                          </p:val>
                                        </p:tav>
                                      </p:tavLst>
                                    </p:anim>
                                    <p:anim calcmode="lin" valueType="num">
                                      <p:cBhvr>
                                        <p:cTn id="38" dur="500" fill="hold"/>
                                        <p:tgtEl>
                                          <p:spTgt spid="2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等腰三角形 38"/>
          <p:cNvSpPr/>
          <p:nvPr/>
        </p:nvSpPr>
        <p:spPr>
          <a:xfrm rot="5400000">
            <a:off x="-85591" y="1331948"/>
            <a:ext cx="1257302" cy="1083740"/>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6200000">
            <a:off x="995618" y="1331948"/>
            <a:ext cx="1257302" cy="1083740"/>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5400000">
            <a:off x="2079358" y="1331948"/>
            <a:ext cx="1257302" cy="108374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6200000">
            <a:off x="-86856" y="1960597"/>
            <a:ext cx="1257302" cy="1083740"/>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6200000">
            <a:off x="2078092" y="1960597"/>
            <a:ext cx="1257302" cy="1083740"/>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5400000">
            <a:off x="-85591" y="2589247"/>
            <a:ext cx="1257302" cy="10837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6200000">
            <a:off x="3153623" y="2585775"/>
            <a:ext cx="1257302" cy="108374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6200000">
            <a:off x="-86856" y="3217897"/>
            <a:ext cx="1257302" cy="1083740"/>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5400000">
            <a:off x="-85591" y="3846546"/>
            <a:ext cx="1257302" cy="1083740"/>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6200000">
            <a:off x="3160566" y="3846546"/>
            <a:ext cx="1257302" cy="1083740"/>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86856" y="4475196"/>
            <a:ext cx="1257302" cy="1083740"/>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2078092" y="4475196"/>
            <a:ext cx="1257302" cy="1083740"/>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5400000">
            <a:off x="-85591" y="5103845"/>
            <a:ext cx="1257302" cy="1083740"/>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5400000">
            <a:off x="3159254" y="4465925"/>
            <a:ext cx="1257302" cy="108374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083666" y="1873816"/>
            <a:ext cx="3244891" cy="3764565"/>
          </a:xfrm>
          <a:custGeom>
            <a:avLst/>
            <a:gdLst>
              <a:gd name="connsiteX0" fmla="*/ 0 w 2225332"/>
              <a:gd name="connsiteY0" fmla="*/ 0 h 2581386"/>
              <a:gd name="connsiteX1" fmla="*/ 2225332 w 2225332"/>
              <a:gd name="connsiteY1" fmla="*/ 1290693 h 2581386"/>
              <a:gd name="connsiteX2" fmla="*/ 0 w 2225332"/>
              <a:gd name="connsiteY2" fmla="*/ 2581386 h 2581386"/>
              <a:gd name="connsiteX3" fmla="*/ 0 w 2225332"/>
              <a:gd name="connsiteY3" fmla="*/ 0 h 2581386"/>
            </a:gdLst>
            <a:ahLst/>
            <a:cxnLst>
              <a:cxn ang="0">
                <a:pos x="connsiteX0" y="connsiteY0"/>
              </a:cxn>
              <a:cxn ang="0">
                <a:pos x="connsiteX1" y="connsiteY1"/>
              </a:cxn>
              <a:cxn ang="0">
                <a:pos x="connsiteX2" y="connsiteY2"/>
              </a:cxn>
              <a:cxn ang="0">
                <a:pos x="connsiteX3" y="connsiteY3"/>
              </a:cxn>
            </a:cxnLst>
            <a:rect l="l" t="t" r="r" b="b"/>
            <a:pathLst>
              <a:path w="2225332" h="2581386">
                <a:moveTo>
                  <a:pt x="0" y="0"/>
                </a:moveTo>
                <a:lnTo>
                  <a:pt x="2225332" y="1290693"/>
                </a:lnTo>
                <a:lnTo>
                  <a:pt x="0" y="2581386"/>
                </a:lnTo>
                <a:lnTo>
                  <a:pt x="0"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等腰三角形 90"/>
          <p:cNvSpPr/>
          <p:nvPr/>
        </p:nvSpPr>
        <p:spPr>
          <a:xfrm rot="5400000">
            <a:off x="3160566" y="707920"/>
            <a:ext cx="1257302" cy="1083740"/>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p:nvSpPr>
        <p:spPr>
          <a:xfrm rot="16200000">
            <a:off x="1005094" y="5091871"/>
            <a:ext cx="1257302" cy="108374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rot="16200000">
            <a:off x="3148511" y="5098243"/>
            <a:ext cx="1257302" cy="108374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rot="16200000">
            <a:off x="4251248" y="4463220"/>
            <a:ext cx="1257302" cy="1083740"/>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5834623" y="1108551"/>
            <a:ext cx="4229491" cy="1138773"/>
          </a:xfrm>
          <a:prstGeom prst="rect">
            <a:avLst/>
          </a:prstGeom>
        </p:spPr>
        <p:txBody>
          <a:bodyPr wrap="none">
            <a:spAutoFit/>
          </a:bodyPr>
          <a:lstStyle/>
          <a:p>
            <a:r>
              <a:rPr lang="en-US" altLang="zh-CN" sz="4400" dirty="0">
                <a:solidFill>
                  <a:schemeClr val="accent1"/>
                </a:solidFill>
                <a:latin typeface="+mj-ea"/>
                <a:ea typeface="+mj-ea"/>
              </a:rPr>
              <a:t>Bryan </a:t>
            </a:r>
            <a:r>
              <a:rPr lang="en-US" altLang="zh-CN" sz="4400" dirty="0" err="1">
                <a:solidFill>
                  <a:schemeClr val="accent1"/>
                </a:solidFill>
                <a:latin typeface="+mj-ea"/>
                <a:ea typeface="+mj-ea"/>
              </a:rPr>
              <a:t>Colstson</a:t>
            </a:r>
            <a:endParaRPr lang="en-US" altLang="zh-CN" sz="4400" dirty="0">
              <a:solidFill>
                <a:schemeClr val="accent1"/>
              </a:solidFill>
              <a:latin typeface="+mj-ea"/>
              <a:ea typeface="+mj-ea"/>
            </a:endParaRPr>
          </a:p>
          <a:p>
            <a:r>
              <a:rPr lang="en-US" altLang="zh-CN" sz="2400" dirty="0">
                <a:solidFill>
                  <a:schemeClr val="accent2"/>
                </a:solidFill>
                <a:latin typeface="+mj-ea"/>
                <a:ea typeface="+mj-ea"/>
              </a:rPr>
              <a:t>General Manager</a:t>
            </a:r>
            <a:endParaRPr lang="en-US" altLang="zh-CN" sz="2400" dirty="0">
              <a:solidFill>
                <a:schemeClr val="accent2"/>
              </a:solidFill>
              <a:latin typeface="+mj-ea"/>
              <a:ea typeface="+mj-ea"/>
            </a:endParaRPr>
          </a:p>
        </p:txBody>
      </p:sp>
      <p:sp>
        <p:nvSpPr>
          <p:cNvPr id="106" name="矩形 105"/>
          <p:cNvSpPr/>
          <p:nvPr/>
        </p:nvSpPr>
        <p:spPr>
          <a:xfrm>
            <a:off x="5834623" y="2384860"/>
            <a:ext cx="5620080" cy="784830"/>
          </a:xfrm>
          <a:prstGeom prst="rect">
            <a:avLst/>
          </a:prstGeom>
        </p:spPr>
        <p:txBody>
          <a:bodyPr wrap="square">
            <a:spAutoFit/>
          </a:bodyPr>
          <a:lstStyle/>
          <a:p>
            <a:pPr>
              <a:lnSpc>
                <a:spcPct val="150000"/>
              </a:lnSpc>
              <a:spcAft>
                <a:spcPts val="600"/>
              </a:spcAft>
            </a:pPr>
            <a:r>
              <a:rPr lang="zh-CN" altLang="en-US" sz="1000" dirty="0">
                <a:solidFill>
                  <a:schemeClr val="tx1">
                    <a:lumMod val="50000"/>
                    <a:lumOff val="50000"/>
                  </a:schemeClr>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000" dirty="0">
              <a:solidFill>
                <a:schemeClr val="tx1">
                  <a:lumMod val="50000"/>
                  <a:lumOff val="50000"/>
                </a:schemeClr>
              </a:solidFill>
              <a:latin typeface="+mn-ea"/>
            </a:endParaRPr>
          </a:p>
        </p:txBody>
      </p:sp>
      <p:grpSp>
        <p:nvGrpSpPr>
          <p:cNvPr id="33" name="组合 32"/>
          <p:cNvGrpSpPr/>
          <p:nvPr/>
        </p:nvGrpSpPr>
        <p:grpSpPr>
          <a:xfrm>
            <a:off x="5929520" y="3518012"/>
            <a:ext cx="5517126" cy="400110"/>
            <a:chOff x="6005698" y="3518012"/>
            <a:chExt cx="5517844" cy="400110"/>
          </a:xfrm>
        </p:grpSpPr>
        <p:grpSp>
          <p:nvGrpSpPr>
            <p:cNvPr id="25" name="组合 24"/>
            <p:cNvGrpSpPr/>
            <p:nvPr/>
          </p:nvGrpSpPr>
          <p:grpSpPr>
            <a:xfrm>
              <a:off x="6005698" y="3578198"/>
              <a:ext cx="4795652" cy="282030"/>
              <a:chOff x="6005698" y="3756296"/>
              <a:chExt cx="4795652" cy="282030"/>
            </a:xfrm>
          </p:grpSpPr>
          <p:grpSp>
            <p:nvGrpSpPr>
              <p:cNvPr id="19" name="组合 18"/>
              <p:cNvGrpSpPr/>
              <p:nvPr/>
            </p:nvGrpSpPr>
            <p:grpSpPr>
              <a:xfrm>
                <a:off x="6005698" y="3756296"/>
                <a:ext cx="4795652" cy="252000"/>
                <a:chOff x="6005698" y="3390452"/>
                <a:chExt cx="3600000" cy="252000"/>
              </a:xfrm>
            </p:grpSpPr>
            <p:sp>
              <p:nvSpPr>
                <p:cNvPr id="18" name="圆角矩形 17"/>
                <p:cNvSpPr/>
                <p:nvPr/>
              </p:nvSpPr>
              <p:spPr>
                <a:xfrm>
                  <a:off x="6005698" y="3390452"/>
                  <a:ext cx="3600000" cy="25200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a:off x="6005698" y="3390452"/>
                  <a:ext cx="3240000" cy="25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6067951" y="3761327"/>
                <a:ext cx="646331" cy="276999"/>
              </a:xfrm>
              <a:prstGeom prst="rect">
                <a:avLst/>
              </a:prstGeom>
            </p:spPr>
            <p:txBody>
              <a:bodyPr wrap="none" anchor="ctr">
                <a:spAutoFit/>
              </a:bodyPr>
              <a:lstStyle/>
              <a:p>
                <a:r>
                  <a:rPr lang="zh-CN" altLang="en-US" sz="1200" dirty="0">
                    <a:solidFill>
                      <a:schemeClr val="bg1"/>
                    </a:solidFill>
                    <a:latin typeface="+mj-ea"/>
                    <a:ea typeface="+mj-ea"/>
                  </a:rPr>
                  <a:t>领导力</a:t>
                </a:r>
                <a:endParaRPr lang="en-US" altLang="zh-CN" sz="1200" dirty="0">
                  <a:solidFill>
                    <a:schemeClr val="bg1"/>
                  </a:solidFill>
                  <a:latin typeface="+mj-ea"/>
                  <a:ea typeface="+mj-ea"/>
                </a:endParaRPr>
              </a:p>
            </p:txBody>
          </p:sp>
        </p:grpSp>
        <p:sp>
          <p:nvSpPr>
            <p:cNvPr id="29" name="矩形 28"/>
            <p:cNvSpPr/>
            <p:nvPr/>
          </p:nvSpPr>
          <p:spPr>
            <a:xfrm>
              <a:off x="10809792" y="3518012"/>
              <a:ext cx="713750" cy="400110"/>
            </a:xfrm>
            <a:prstGeom prst="rect">
              <a:avLst/>
            </a:prstGeom>
          </p:spPr>
          <p:txBody>
            <a:bodyPr wrap="none">
              <a:spAutoFit/>
            </a:bodyPr>
            <a:lstStyle/>
            <a:p>
              <a:r>
                <a:rPr lang="en-US" altLang="zh-CN" sz="2000" dirty="0">
                  <a:solidFill>
                    <a:schemeClr val="accent2"/>
                  </a:solidFill>
                  <a:latin typeface="+mj-ea"/>
                </a:rPr>
                <a:t>90%</a:t>
              </a:r>
              <a:endParaRPr lang="en-US" altLang="zh-CN" sz="2000" dirty="0">
                <a:solidFill>
                  <a:schemeClr val="accent2"/>
                </a:solidFill>
                <a:latin typeface="+mj-ea"/>
              </a:endParaRPr>
            </a:p>
          </p:txBody>
        </p:sp>
      </p:grpSp>
      <p:grpSp>
        <p:nvGrpSpPr>
          <p:cNvPr id="32" name="组合 31"/>
          <p:cNvGrpSpPr/>
          <p:nvPr/>
        </p:nvGrpSpPr>
        <p:grpSpPr>
          <a:xfrm>
            <a:off x="5929520" y="4158444"/>
            <a:ext cx="5517126" cy="400110"/>
            <a:chOff x="6005698" y="4276212"/>
            <a:chExt cx="5517844" cy="400110"/>
          </a:xfrm>
        </p:grpSpPr>
        <p:grpSp>
          <p:nvGrpSpPr>
            <p:cNvPr id="26" name="组合 25"/>
            <p:cNvGrpSpPr/>
            <p:nvPr/>
          </p:nvGrpSpPr>
          <p:grpSpPr>
            <a:xfrm>
              <a:off x="6005698" y="4332537"/>
              <a:ext cx="4795652" cy="282230"/>
              <a:chOff x="6005698" y="4332537"/>
              <a:chExt cx="4795652" cy="282230"/>
            </a:xfrm>
          </p:grpSpPr>
          <p:grpSp>
            <p:nvGrpSpPr>
              <p:cNvPr id="20" name="组合 19"/>
              <p:cNvGrpSpPr/>
              <p:nvPr/>
            </p:nvGrpSpPr>
            <p:grpSpPr>
              <a:xfrm>
                <a:off x="6005698" y="4332537"/>
                <a:ext cx="4795652" cy="252000"/>
                <a:chOff x="6005698" y="3947734"/>
                <a:chExt cx="3600000" cy="252000"/>
              </a:xfrm>
            </p:grpSpPr>
            <p:sp>
              <p:nvSpPr>
                <p:cNvPr id="100" name="圆角矩形 99"/>
                <p:cNvSpPr/>
                <p:nvPr/>
              </p:nvSpPr>
              <p:spPr>
                <a:xfrm>
                  <a:off x="6005698" y="3947734"/>
                  <a:ext cx="3600000" cy="25200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a:off x="6005698" y="3947734"/>
                  <a:ext cx="28800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矩形 106"/>
              <p:cNvSpPr/>
              <p:nvPr/>
            </p:nvSpPr>
            <p:spPr>
              <a:xfrm>
                <a:off x="6067951" y="4337768"/>
                <a:ext cx="646331" cy="276999"/>
              </a:xfrm>
              <a:prstGeom prst="rect">
                <a:avLst/>
              </a:prstGeom>
            </p:spPr>
            <p:txBody>
              <a:bodyPr wrap="none" anchor="ctr">
                <a:spAutoFit/>
              </a:bodyPr>
              <a:lstStyle/>
              <a:p>
                <a:r>
                  <a:rPr lang="zh-CN" altLang="en-US" sz="1200" dirty="0">
                    <a:solidFill>
                      <a:schemeClr val="bg1"/>
                    </a:solidFill>
                    <a:latin typeface="+mj-ea"/>
                    <a:ea typeface="+mj-ea"/>
                  </a:rPr>
                  <a:t>领导力</a:t>
                </a:r>
                <a:endParaRPr lang="en-US" altLang="zh-CN" sz="1200" dirty="0">
                  <a:solidFill>
                    <a:schemeClr val="bg1"/>
                  </a:solidFill>
                  <a:latin typeface="+mj-ea"/>
                  <a:ea typeface="+mj-ea"/>
                </a:endParaRPr>
              </a:p>
            </p:txBody>
          </p:sp>
        </p:grpSp>
        <p:sp>
          <p:nvSpPr>
            <p:cNvPr id="110" name="矩形 109"/>
            <p:cNvSpPr/>
            <p:nvPr/>
          </p:nvSpPr>
          <p:spPr>
            <a:xfrm>
              <a:off x="10809792" y="4276212"/>
              <a:ext cx="713750" cy="400110"/>
            </a:xfrm>
            <a:prstGeom prst="rect">
              <a:avLst/>
            </a:prstGeom>
          </p:spPr>
          <p:txBody>
            <a:bodyPr wrap="none">
              <a:spAutoFit/>
            </a:bodyPr>
            <a:lstStyle/>
            <a:p>
              <a:r>
                <a:rPr lang="en-US" altLang="zh-CN" sz="2000" dirty="0">
                  <a:solidFill>
                    <a:schemeClr val="accent3"/>
                  </a:solidFill>
                  <a:latin typeface="+mj-ea"/>
                </a:rPr>
                <a:t>80%</a:t>
              </a:r>
              <a:endParaRPr lang="en-US" altLang="zh-CN" sz="2000" dirty="0">
                <a:solidFill>
                  <a:schemeClr val="accent3"/>
                </a:solidFill>
                <a:latin typeface="+mj-ea"/>
              </a:endParaRPr>
            </a:p>
          </p:txBody>
        </p:sp>
      </p:grpSp>
      <p:grpSp>
        <p:nvGrpSpPr>
          <p:cNvPr id="31" name="组合 30"/>
          <p:cNvGrpSpPr/>
          <p:nvPr/>
        </p:nvGrpSpPr>
        <p:grpSpPr>
          <a:xfrm>
            <a:off x="5929520" y="4798876"/>
            <a:ext cx="5517126" cy="400110"/>
            <a:chOff x="6005698" y="4852653"/>
            <a:chExt cx="5517844" cy="400110"/>
          </a:xfrm>
        </p:grpSpPr>
        <p:grpSp>
          <p:nvGrpSpPr>
            <p:cNvPr id="27" name="组合 26"/>
            <p:cNvGrpSpPr/>
            <p:nvPr/>
          </p:nvGrpSpPr>
          <p:grpSpPr>
            <a:xfrm>
              <a:off x="6005698" y="4908778"/>
              <a:ext cx="4795652" cy="282430"/>
              <a:chOff x="6005698" y="4908778"/>
              <a:chExt cx="4795652" cy="282430"/>
            </a:xfrm>
          </p:grpSpPr>
          <p:grpSp>
            <p:nvGrpSpPr>
              <p:cNvPr id="21" name="组合 20"/>
              <p:cNvGrpSpPr/>
              <p:nvPr/>
            </p:nvGrpSpPr>
            <p:grpSpPr>
              <a:xfrm>
                <a:off x="6005698" y="4908778"/>
                <a:ext cx="4795652" cy="252000"/>
                <a:chOff x="6005698" y="4634461"/>
                <a:chExt cx="3600000" cy="252000"/>
              </a:xfrm>
            </p:grpSpPr>
            <p:sp>
              <p:nvSpPr>
                <p:cNvPr id="102" name="圆角矩形 101"/>
                <p:cNvSpPr/>
                <p:nvPr/>
              </p:nvSpPr>
              <p:spPr>
                <a:xfrm>
                  <a:off x="6005698" y="4634461"/>
                  <a:ext cx="3600000" cy="25200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a:off x="6005698" y="4634461"/>
                  <a:ext cx="3420000" cy="2520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矩形 107"/>
              <p:cNvSpPr/>
              <p:nvPr/>
            </p:nvSpPr>
            <p:spPr>
              <a:xfrm>
                <a:off x="6067951" y="4914209"/>
                <a:ext cx="646331" cy="276999"/>
              </a:xfrm>
              <a:prstGeom prst="rect">
                <a:avLst/>
              </a:prstGeom>
            </p:spPr>
            <p:txBody>
              <a:bodyPr wrap="none" anchor="ctr">
                <a:spAutoFit/>
              </a:bodyPr>
              <a:lstStyle/>
              <a:p>
                <a:r>
                  <a:rPr lang="zh-CN" altLang="en-US" sz="1200" dirty="0">
                    <a:solidFill>
                      <a:schemeClr val="bg1"/>
                    </a:solidFill>
                    <a:latin typeface="+mj-ea"/>
                    <a:ea typeface="+mj-ea"/>
                  </a:rPr>
                  <a:t>领导力</a:t>
                </a:r>
                <a:endParaRPr lang="en-US" altLang="zh-CN" sz="1200" dirty="0">
                  <a:solidFill>
                    <a:schemeClr val="bg1"/>
                  </a:solidFill>
                  <a:latin typeface="+mj-ea"/>
                  <a:ea typeface="+mj-ea"/>
                </a:endParaRPr>
              </a:p>
            </p:txBody>
          </p:sp>
        </p:grpSp>
        <p:sp>
          <p:nvSpPr>
            <p:cNvPr id="111" name="矩形 110"/>
            <p:cNvSpPr/>
            <p:nvPr/>
          </p:nvSpPr>
          <p:spPr>
            <a:xfrm>
              <a:off x="10809792" y="4852653"/>
              <a:ext cx="713750" cy="400110"/>
            </a:xfrm>
            <a:prstGeom prst="rect">
              <a:avLst/>
            </a:prstGeom>
          </p:spPr>
          <p:txBody>
            <a:bodyPr wrap="none">
              <a:spAutoFit/>
            </a:bodyPr>
            <a:lstStyle/>
            <a:p>
              <a:r>
                <a:rPr lang="en-US" altLang="zh-CN" sz="2000" dirty="0">
                  <a:solidFill>
                    <a:schemeClr val="accent4"/>
                  </a:solidFill>
                  <a:latin typeface="+mj-ea"/>
                </a:rPr>
                <a:t>95%</a:t>
              </a:r>
              <a:endParaRPr lang="en-US" altLang="zh-CN" sz="2000" dirty="0">
                <a:solidFill>
                  <a:schemeClr val="accent4"/>
                </a:solidFill>
                <a:latin typeface="+mj-ea"/>
              </a:endParaRPr>
            </a:p>
          </p:txBody>
        </p:sp>
      </p:grpSp>
      <p:grpSp>
        <p:nvGrpSpPr>
          <p:cNvPr id="30" name="组合 29"/>
          <p:cNvGrpSpPr/>
          <p:nvPr/>
        </p:nvGrpSpPr>
        <p:grpSpPr>
          <a:xfrm>
            <a:off x="5929520" y="5439309"/>
            <a:ext cx="5517126" cy="400110"/>
            <a:chOff x="6005698" y="5439309"/>
            <a:chExt cx="5517844" cy="400110"/>
          </a:xfrm>
        </p:grpSpPr>
        <p:grpSp>
          <p:nvGrpSpPr>
            <p:cNvPr id="28" name="组合 27"/>
            <p:cNvGrpSpPr/>
            <p:nvPr/>
          </p:nvGrpSpPr>
          <p:grpSpPr>
            <a:xfrm>
              <a:off x="6005698" y="5485019"/>
              <a:ext cx="4795652" cy="282630"/>
              <a:chOff x="6005698" y="5485019"/>
              <a:chExt cx="4795652" cy="282630"/>
            </a:xfrm>
          </p:grpSpPr>
          <p:grpSp>
            <p:nvGrpSpPr>
              <p:cNvPr id="22" name="组合 21"/>
              <p:cNvGrpSpPr/>
              <p:nvPr/>
            </p:nvGrpSpPr>
            <p:grpSpPr>
              <a:xfrm>
                <a:off x="6005698" y="5485019"/>
                <a:ext cx="4795652" cy="252000"/>
                <a:chOff x="6005698" y="5119175"/>
                <a:chExt cx="3600000" cy="252000"/>
              </a:xfrm>
            </p:grpSpPr>
            <p:sp>
              <p:nvSpPr>
                <p:cNvPr id="104" name="圆角矩形 103"/>
                <p:cNvSpPr/>
                <p:nvPr/>
              </p:nvSpPr>
              <p:spPr>
                <a:xfrm>
                  <a:off x="6005698" y="5119175"/>
                  <a:ext cx="3600000" cy="25200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a:off x="6005698" y="5119175"/>
                  <a:ext cx="3060000" cy="252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矩形 108"/>
              <p:cNvSpPr/>
              <p:nvPr/>
            </p:nvSpPr>
            <p:spPr>
              <a:xfrm>
                <a:off x="6067951" y="5490650"/>
                <a:ext cx="646331" cy="276999"/>
              </a:xfrm>
              <a:prstGeom prst="rect">
                <a:avLst/>
              </a:prstGeom>
            </p:spPr>
            <p:txBody>
              <a:bodyPr wrap="none" anchor="ctr">
                <a:spAutoFit/>
              </a:bodyPr>
              <a:lstStyle/>
              <a:p>
                <a:r>
                  <a:rPr lang="zh-CN" altLang="en-US" sz="1200" dirty="0">
                    <a:solidFill>
                      <a:schemeClr val="bg1"/>
                    </a:solidFill>
                    <a:latin typeface="+mj-ea"/>
                    <a:ea typeface="+mj-ea"/>
                  </a:rPr>
                  <a:t>领导力</a:t>
                </a:r>
                <a:endParaRPr lang="en-US" altLang="zh-CN" sz="1200" dirty="0">
                  <a:solidFill>
                    <a:schemeClr val="bg1"/>
                  </a:solidFill>
                  <a:latin typeface="+mj-ea"/>
                  <a:ea typeface="+mj-ea"/>
                </a:endParaRPr>
              </a:p>
            </p:txBody>
          </p:sp>
        </p:grpSp>
        <p:sp>
          <p:nvSpPr>
            <p:cNvPr id="112" name="矩形 111"/>
            <p:cNvSpPr/>
            <p:nvPr/>
          </p:nvSpPr>
          <p:spPr>
            <a:xfrm>
              <a:off x="10809792" y="5439309"/>
              <a:ext cx="713750" cy="400110"/>
            </a:xfrm>
            <a:prstGeom prst="rect">
              <a:avLst/>
            </a:prstGeom>
          </p:spPr>
          <p:txBody>
            <a:bodyPr wrap="none">
              <a:spAutoFit/>
            </a:bodyPr>
            <a:lstStyle/>
            <a:p>
              <a:r>
                <a:rPr lang="en-US" altLang="zh-CN" sz="2000" dirty="0">
                  <a:solidFill>
                    <a:schemeClr val="accent5"/>
                  </a:solidFill>
                  <a:latin typeface="+mj-ea"/>
                </a:rPr>
                <a:t>85%</a:t>
              </a:r>
              <a:endParaRPr lang="en-US" altLang="zh-CN" sz="2000" dirty="0">
                <a:solidFill>
                  <a:schemeClr val="accent5"/>
                </a:solidFill>
                <a:latin typeface="+mj-ea"/>
              </a:endParaRPr>
            </a:p>
          </p:txBody>
        </p:sp>
      </p:grpSp>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fltVal val="0"/>
                                          </p:val>
                                        </p:tav>
                                        <p:tav tm="100000">
                                          <p:val>
                                            <p:strVal val="#ppt_w"/>
                                          </p:val>
                                        </p:tav>
                                      </p:tavLst>
                                    </p:anim>
                                    <p:anim calcmode="lin" valueType="num">
                                      <p:cBhvr>
                                        <p:cTn id="8" dur="500" fill="hold"/>
                                        <p:tgtEl>
                                          <p:spTgt spid="88"/>
                                        </p:tgtEl>
                                        <p:attrNameLst>
                                          <p:attrName>ppt_h</p:attrName>
                                        </p:attrNameLst>
                                      </p:cBhvr>
                                      <p:tavLst>
                                        <p:tav tm="0">
                                          <p:val>
                                            <p:fltVal val="0"/>
                                          </p:val>
                                        </p:tav>
                                        <p:tav tm="100000">
                                          <p:val>
                                            <p:strVal val="#ppt_h"/>
                                          </p:val>
                                        </p:tav>
                                      </p:tavLst>
                                    </p:anim>
                                    <p:animEffect transition="in" filter="fade">
                                      <p:cBhvr>
                                        <p:cTn id="9" dur="500"/>
                                        <p:tgtEl>
                                          <p:spTgt spid="88"/>
                                        </p:tgtEl>
                                      </p:cBhvr>
                                    </p:animEffect>
                                  </p:childTnLst>
                                </p:cTn>
                              </p:par>
                            </p:childTnLst>
                          </p:cTn>
                        </p:par>
                        <p:par>
                          <p:cTn id="10" fill="hold">
                            <p:stCondLst>
                              <p:cond delay="500"/>
                            </p:stCondLst>
                            <p:childTnLst>
                              <p:par>
                                <p:cTn id="11" presetID="1" presetClass="entr" presetSubtype="0" fill="hold" grpId="0" nodeType="afterEffect">
                                  <p:stCondLst>
                                    <p:cond delay="100"/>
                                  </p:stCondLst>
                                  <p:childTnLst>
                                    <p:set>
                                      <p:cBhvr>
                                        <p:cTn id="12" dur="1" fill="hold">
                                          <p:stCondLst>
                                            <p:cond delay="0"/>
                                          </p:stCondLst>
                                        </p:cTn>
                                        <p:tgtEl>
                                          <p:spTgt spid="40"/>
                                        </p:tgtEl>
                                        <p:attrNameLst>
                                          <p:attrName>style.visibility</p:attrName>
                                        </p:attrNameLst>
                                      </p:cBhvr>
                                      <p:to>
                                        <p:strVal val="visible"/>
                                      </p:to>
                                    </p:set>
                                  </p:childTnLst>
                                </p:cTn>
                              </p:par>
                            </p:childTnLst>
                          </p:cTn>
                        </p:par>
                        <p:par>
                          <p:cTn id="13" fill="hold">
                            <p:stCondLst>
                              <p:cond delay="600"/>
                            </p:stCondLst>
                            <p:childTnLst>
                              <p:par>
                                <p:cTn id="14" presetID="1" presetClass="entr" presetSubtype="0" fill="hold" grpId="0" nodeType="afterEffect">
                                  <p:stCondLst>
                                    <p:cond delay="100"/>
                                  </p:stCondLst>
                                  <p:childTnLst>
                                    <p:set>
                                      <p:cBhvr>
                                        <p:cTn id="15" dur="1" fill="hold">
                                          <p:stCondLst>
                                            <p:cond delay="0"/>
                                          </p:stCondLst>
                                        </p:cTn>
                                        <p:tgtEl>
                                          <p:spTgt spid="92"/>
                                        </p:tgtEl>
                                        <p:attrNameLst>
                                          <p:attrName>style.visibility</p:attrName>
                                        </p:attrNameLst>
                                      </p:cBhvr>
                                      <p:to>
                                        <p:strVal val="visible"/>
                                      </p:to>
                                    </p:set>
                                  </p:childTnLst>
                                </p:cTn>
                              </p:par>
                            </p:childTnLst>
                          </p:cTn>
                        </p:par>
                        <p:par>
                          <p:cTn id="16" fill="hold">
                            <p:stCondLst>
                              <p:cond delay="700"/>
                            </p:stCondLst>
                            <p:childTnLst>
                              <p:par>
                                <p:cTn id="17" presetID="1" presetClass="entr" presetSubtype="0" fill="hold" grpId="0" nodeType="afterEffect">
                                  <p:stCondLst>
                                    <p:cond delay="100"/>
                                  </p:stCondLst>
                                  <p:childTnLst>
                                    <p:set>
                                      <p:cBhvr>
                                        <p:cTn id="18" dur="1" fill="hold">
                                          <p:stCondLst>
                                            <p:cond delay="0"/>
                                          </p:stCondLst>
                                        </p:cTn>
                                        <p:tgtEl>
                                          <p:spTgt spid="59"/>
                                        </p:tgtEl>
                                        <p:attrNameLst>
                                          <p:attrName>style.visibility</p:attrName>
                                        </p:attrNameLst>
                                      </p:cBhvr>
                                      <p:to>
                                        <p:strVal val="visible"/>
                                      </p:to>
                                    </p:set>
                                  </p:childTnLst>
                                </p:cTn>
                              </p:par>
                            </p:childTnLst>
                          </p:cTn>
                        </p:par>
                        <p:par>
                          <p:cTn id="19" fill="hold">
                            <p:stCondLst>
                              <p:cond delay="800"/>
                            </p:stCondLst>
                            <p:childTnLst>
                              <p:par>
                                <p:cTn id="20" presetID="1" presetClass="entr" presetSubtype="0" fill="hold" grpId="0" nodeType="afterEffect">
                                  <p:stCondLst>
                                    <p:cond delay="100"/>
                                  </p:stCondLst>
                                  <p:childTnLst>
                                    <p:set>
                                      <p:cBhvr>
                                        <p:cTn id="21" dur="1" fill="hold">
                                          <p:stCondLst>
                                            <p:cond delay="0"/>
                                          </p:stCondLst>
                                        </p:cTn>
                                        <p:tgtEl>
                                          <p:spTgt spid="42"/>
                                        </p:tgtEl>
                                        <p:attrNameLst>
                                          <p:attrName>style.visibility</p:attrName>
                                        </p:attrNameLst>
                                      </p:cBhvr>
                                      <p:to>
                                        <p:strVal val="visible"/>
                                      </p:to>
                                    </p:set>
                                  </p:childTnLst>
                                </p:cTn>
                              </p:par>
                            </p:childTnLst>
                          </p:cTn>
                        </p:par>
                        <p:par>
                          <p:cTn id="22" fill="hold">
                            <p:stCondLst>
                              <p:cond delay="900"/>
                            </p:stCondLst>
                            <p:childTnLst>
                              <p:par>
                                <p:cTn id="23" presetID="1" presetClass="entr" presetSubtype="0" fill="hold" grpId="0" nodeType="afterEffect">
                                  <p:stCondLst>
                                    <p:cond delay="100"/>
                                  </p:stCondLst>
                                  <p:childTnLst>
                                    <p:set>
                                      <p:cBhvr>
                                        <p:cTn id="24" dur="1" fill="hold">
                                          <p:stCondLst>
                                            <p:cond delay="0"/>
                                          </p:stCondLst>
                                        </p:cTn>
                                        <p:tgtEl>
                                          <p:spTgt spid="47"/>
                                        </p:tgtEl>
                                        <p:attrNameLst>
                                          <p:attrName>style.visibility</p:attrName>
                                        </p:attrNameLst>
                                      </p:cBhvr>
                                      <p:to>
                                        <p:strVal val="visible"/>
                                      </p:to>
                                    </p:set>
                                  </p:childTnLst>
                                </p:cTn>
                              </p:par>
                            </p:childTnLst>
                          </p:cTn>
                        </p:par>
                        <p:par>
                          <p:cTn id="25" fill="hold">
                            <p:stCondLst>
                              <p:cond delay="1000"/>
                            </p:stCondLst>
                            <p:childTnLst>
                              <p:par>
                                <p:cTn id="26" presetID="1" presetClass="entr" presetSubtype="0" fill="hold" grpId="0" nodeType="afterEffect">
                                  <p:stCondLst>
                                    <p:cond delay="100"/>
                                  </p:stCondLst>
                                  <p:childTnLst>
                                    <p:set>
                                      <p:cBhvr>
                                        <p:cTn id="27" dur="1" fill="hold">
                                          <p:stCondLst>
                                            <p:cond delay="0"/>
                                          </p:stCondLst>
                                        </p:cTn>
                                        <p:tgtEl>
                                          <p:spTgt spid="51"/>
                                        </p:tgtEl>
                                        <p:attrNameLst>
                                          <p:attrName>style.visibility</p:attrName>
                                        </p:attrNameLst>
                                      </p:cBhvr>
                                      <p:to>
                                        <p:strVal val="visible"/>
                                      </p:to>
                                    </p:set>
                                  </p:childTnLst>
                                </p:cTn>
                              </p:par>
                            </p:childTnLst>
                          </p:cTn>
                        </p:par>
                        <p:par>
                          <p:cTn id="28" fill="hold">
                            <p:stCondLst>
                              <p:cond delay="1100"/>
                            </p:stCondLst>
                            <p:childTnLst>
                              <p:par>
                                <p:cTn id="29" presetID="1" presetClass="entr" presetSubtype="0" fill="hold" grpId="0" nodeType="afterEffect">
                                  <p:stCondLst>
                                    <p:cond delay="100"/>
                                  </p:stCondLst>
                                  <p:childTnLst>
                                    <p:set>
                                      <p:cBhvr>
                                        <p:cTn id="30" dur="1" fill="hold">
                                          <p:stCondLst>
                                            <p:cond delay="0"/>
                                          </p:stCondLst>
                                        </p:cTn>
                                        <p:tgtEl>
                                          <p:spTgt spid="43"/>
                                        </p:tgtEl>
                                        <p:attrNameLst>
                                          <p:attrName>style.visibility</p:attrName>
                                        </p:attrNameLst>
                                      </p:cBhvr>
                                      <p:to>
                                        <p:strVal val="visible"/>
                                      </p:to>
                                    </p:set>
                                  </p:childTnLst>
                                </p:cTn>
                              </p:par>
                            </p:childTnLst>
                          </p:cTn>
                        </p:par>
                        <p:par>
                          <p:cTn id="31" fill="hold">
                            <p:stCondLst>
                              <p:cond delay="1200"/>
                            </p:stCondLst>
                            <p:childTnLst>
                              <p:par>
                                <p:cTn id="32" presetID="1" presetClass="entr" presetSubtype="0" fill="hold" grpId="0" nodeType="afterEffect">
                                  <p:stCondLst>
                                    <p:cond delay="100"/>
                                  </p:stCondLst>
                                  <p:childTnLst>
                                    <p:set>
                                      <p:cBhvr>
                                        <p:cTn id="33" dur="1" fill="hold">
                                          <p:stCondLst>
                                            <p:cond delay="0"/>
                                          </p:stCondLst>
                                        </p:cTn>
                                        <p:tgtEl>
                                          <p:spTgt spid="39"/>
                                        </p:tgtEl>
                                        <p:attrNameLst>
                                          <p:attrName>style.visibility</p:attrName>
                                        </p:attrNameLst>
                                      </p:cBhvr>
                                      <p:to>
                                        <p:strVal val="visible"/>
                                      </p:to>
                                    </p:set>
                                  </p:childTnLst>
                                </p:cTn>
                              </p:par>
                            </p:childTnLst>
                          </p:cTn>
                        </p:par>
                        <p:par>
                          <p:cTn id="34" fill="hold">
                            <p:stCondLst>
                              <p:cond delay="1300"/>
                            </p:stCondLst>
                            <p:childTnLst>
                              <p:par>
                                <p:cTn id="35" presetID="1" presetClass="entr" presetSubtype="0" fill="hold" grpId="0" nodeType="afterEffect">
                                  <p:stCondLst>
                                    <p:cond delay="100"/>
                                  </p:stCondLst>
                                  <p:childTnLst>
                                    <p:set>
                                      <p:cBhvr>
                                        <p:cTn id="36" dur="1" fill="hold">
                                          <p:stCondLst>
                                            <p:cond delay="0"/>
                                          </p:stCondLst>
                                        </p:cTn>
                                        <p:tgtEl>
                                          <p:spTgt spid="46"/>
                                        </p:tgtEl>
                                        <p:attrNameLst>
                                          <p:attrName>style.visibility</p:attrName>
                                        </p:attrNameLst>
                                      </p:cBhvr>
                                      <p:to>
                                        <p:strVal val="visible"/>
                                      </p:to>
                                    </p:set>
                                  </p:childTnLst>
                                </p:cTn>
                              </p:par>
                            </p:childTnLst>
                          </p:cTn>
                        </p:par>
                        <p:par>
                          <p:cTn id="37" fill="hold">
                            <p:stCondLst>
                              <p:cond delay="1400"/>
                            </p:stCondLst>
                            <p:childTnLst>
                              <p:par>
                                <p:cTn id="38" presetID="1" presetClass="entr" presetSubtype="0" fill="hold" grpId="0" nodeType="afterEffect">
                                  <p:stCondLst>
                                    <p:cond delay="100"/>
                                  </p:stCondLst>
                                  <p:childTnLst>
                                    <p:set>
                                      <p:cBhvr>
                                        <p:cTn id="39" dur="1" fill="hold">
                                          <p:stCondLst>
                                            <p:cond delay="0"/>
                                          </p:stCondLst>
                                        </p:cTn>
                                        <p:tgtEl>
                                          <p:spTgt spid="98"/>
                                        </p:tgtEl>
                                        <p:attrNameLst>
                                          <p:attrName>style.visibility</p:attrName>
                                        </p:attrNameLst>
                                      </p:cBhvr>
                                      <p:to>
                                        <p:strVal val="visible"/>
                                      </p:to>
                                    </p:set>
                                  </p:childTnLst>
                                </p:cTn>
                              </p:par>
                            </p:childTnLst>
                          </p:cTn>
                        </p:par>
                        <p:par>
                          <p:cTn id="40" fill="hold">
                            <p:stCondLst>
                              <p:cond delay="1500"/>
                            </p:stCondLst>
                            <p:childTnLst>
                              <p:par>
                                <p:cTn id="41" presetID="1" presetClass="entr" presetSubtype="0" fill="hold" grpId="0" nodeType="afterEffect">
                                  <p:stCondLst>
                                    <p:cond delay="100"/>
                                  </p:stCondLst>
                                  <p:childTnLst>
                                    <p:set>
                                      <p:cBhvr>
                                        <p:cTn id="42" dur="1" fill="hold">
                                          <p:stCondLst>
                                            <p:cond delay="0"/>
                                          </p:stCondLst>
                                        </p:cTn>
                                        <p:tgtEl>
                                          <p:spTgt spid="95"/>
                                        </p:tgtEl>
                                        <p:attrNameLst>
                                          <p:attrName>style.visibility</p:attrName>
                                        </p:attrNameLst>
                                      </p:cBhvr>
                                      <p:to>
                                        <p:strVal val="visible"/>
                                      </p:to>
                                    </p:set>
                                  </p:childTnLst>
                                </p:cTn>
                              </p:par>
                            </p:childTnLst>
                          </p:cTn>
                        </p:par>
                        <p:par>
                          <p:cTn id="43" fill="hold">
                            <p:stCondLst>
                              <p:cond delay="1600"/>
                            </p:stCondLst>
                            <p:childTnLst>
                              <p:par>
                                <p:cTn id="44" presetID="1" presetClass="entr" presetSubtype="0" fill="hold" grpId="0" nodeType="afterEffect">
                                  <p:stCondLst>
                                    <p:cond delay="100"/>
                                  </p:stCondLst>
                                  <p:childTnLst>
                                    <p:set>
                                      <p:cBhvr>
                                        <p:cTn id="45" dur="1" fill="hold">
                                          <p:stCondLst>
                                            <p:cond delay="0"/>
                                          </p:stCondLst>
                                        </p:cTn>
                                        <p:tgtEl>
                                          <p:spTgt spid="65"/>
                                        </p:tgtEl>
                                        <p:attrNameLst>
                                          <p:attrName>style.visibility</p:attrName>
                                        </p:attrNameLst>
                                      </p:cBhvr>
                                      <p:to>
                                        <p:strVal val="visible"/>
                                      </p:to>
                                    </p:set>
                                  </p:childTnLst>
                                </p:cTn>
                              </p:par>
                            </p:childTnLst>
                          </p:cTn>
                        </p:par>
                        <p:par>
                          <p:cTn id="46" fill="hold">
                            <p:stCondLst>
                              <p:cond delay="1700"/>
                            </p:stCondLst>
                            <p:childTnLst>
                              <p:par>
                                <p:cTn id="47" presetID="1" presetClass="entr" presetSubtype="0" fill="hold" grpId="0" nodeType="afterEffect">
                                  <p:stCondLst>
                                    <p:cond delay="100"/>
                                  </p:stCondLst>
                                  <p:childTnLst>
                                    <p:set>
                                      <p:cBhvr>
                                        <p:cTn id="48" dur="1" fill="hold">
                                          <p:stCondLst>
                                            <p:cond delay="0"/>
                                          </p:stCondLst>
                                        </p:cTn>
                                        <p:tgtEl>
                                          <p:spTgt spid="76"/>
                                        </p:tgtEl>
                                        <p:attrNameLst>
                                          <p:attrName>style.visibility</p:attrName>
                                        </p:attrNameLst>
                                      </p:cBhvr>
                                      <p:to>
                                        <p:strVal val="visible"/>
                                      </p:to>
                                    </p:set>
                                  </p:childTnLst>
                                </p:cTn>
                              </p:par>
                            </p:childTnLst>
                          </p:cTn>
                        </p:par>
                        <p:par>
                          <p:cTn id="49" fill="hold">
                            <p:stCondLst>
                              <p:cond delay="1800"/>
                            </p:stCondLst>
                            <p:childTnLst>
                              <p:par>
                                <p:cTn id="50" presetID="1" presetClass="entr" presetSubtype="0" fill="hold" grpId="0" nodeType="afterEffect">
                                  <p:stCondLst>
                                    <p:cond delay="100"/>
                                  </p:stCondLst>
                                  <p:childTnLst>
                                    <p:set>
                                      <p:cBhvr>
                                        <p:cTn id="51" dur="1" fill="hold">
                                          <p:stCondLst>
                                            <p:cond delay="0"/>
                                          </p:stCondLst>
                                        </p:cTn>
                                        <p:tgtEl>
                                          <p:spTgt spid="64"/>
                                        </p:tgtEl>
                                        <p:attrNameLst>
                                          <p:attrName>style.visibility</p:attrName>
                                        </p:attrNameLst>
                                      </p:cBhvr>
                                      <p:to>
                                        <p:strVal val="visible"/>
                                      </p:to>
                                    </p:set>
                                  </p:childTnLst>
                                </p:cTn>
                              </p:par>
                            </p:childTnLst>
                          </p:cTn>
                        </p:par>
                        <p:par>
                          <p:cTn id="52" fill="hold">
                            <p:stCondLst>
                              <p:cond delay="1900"/>
                            </p:stCondLst>
                            <p:childTnLst>
                              <p:par>
                                <p:cTn id="53" presetID="1" presetClass="entr" presetSubtype="0" fill="hold" grpId="0" nodeType="afterEffect">
                                  <p:stCondLst>
                                    <p:cond delay="100"/>
                                  </p:stCondLst>
                                  <p:childTnLst>
                                    <p:set>
                                      <p:cBhvr>
                                        <p:cTn id="54" dur="1" fill="hold">
                                          <p:stCondLst>
                                            <p:cond delay="0"/>
                                          </p:stCondLst>
                                        </p:cTn>
                                        <p:tgtEl>
                                          <p:spTgt spid="56"/>
                                        </p:tgtEl>
                                        <p:attrNameLst>
                                          <p:attrName>style.visibility</p:attrName>
                                        </p:attrNameLst>
                                      </p:cBhvr>
                                      <p:to>
                                        <p:strVal val="visible"/>
                                      </p:to>
                                    </p:set>
                                  </p:childTnLst>
                                </p:cTn>
                              </p:par>
                            </p:childTnLst>
                          </p:cTn>
                        </p:par>
                        <p:par>
                          <p:cTn id="55" fill="hold">
                            <p:stCondLst>
                              <p:cond delay="2000"/>
                            </p:stCondLst>
                            <p:childTnLst>
                              <p:par>
                                <p:cTn id="56" presetID="1" presetClass="entr" presetSubtype="0" fill="hold" grpId="0" nodeType="afterEffect">
                                  <p:stCondLst>
                                    <p:cond delay="100"/>
                                  </p:stCondLst>
                                  <p:childTnLst>
                                    <p:set>
                                      <p:cBhvr>
                                        <p:cTn id="57" dur="1" fill="hold">
                                          <p:stCondLst>
                                            <p:cond delay="0"/>
                                          </p:stCondLst>
                                        </p:cTn>
                                        <p:tgtEl>
                                          <p:spTgt spid="91"/>
                                        </p:tgtEl>
                                        <p:attrNameLst>
                                          <p:attrName>style.visibility</p:attrName>
                                        </p:attrNameLst>
                                      </p:cBhvr>
                                      <p:to>
                                        <p:strVal val="visible"/>
                                      </p:to>
                                    </p:set>
                                  </p:childTnLst>
                                </p:cTn>
                              </p:par>
                            </p:childTnLst>
                          </p:cTn>
                        </p:par>
                        <p:par>
                          <p:cTn id="58" fill="hold">
                            <p:stCondLst>
                              <p:cond delay="2100"/>
                            </p:stCondLst>
                            <p:childTnLst>
                              <p:par>
                                <p:cTn id="59" presetID="1" presetClass="entr" presetSubtype="0" fill="hold" grpId="0" nodeType="afterEffect">
                                  <p:stCondLst>
                                    <p:cond delay="100"/>
                                  </p:stCondLst>
                                  <p:childTnLst>
                                    <p:set>
                                      <p:cBhvr>
                                        <p:cTn id="60" dur="1" fill="hold">
                                          <p:stCondLst>
                                            <p:cond delay="0"/>
                                          </p:stCondLst>
                                        </p:cTn>
                                        <p:tgtEl>
                                          <p:spTgt spid="41"/>
                                        </p:tgtEl>
                                        <p:attrNameLst>
                                          <p:attrName>style.visibility</p:attrName>
                                        </p:attrNameLst>
                                      </p:cBhvr>
                                      <p:to>
                                        <p:strVal val="visible"/>
                                      </p:to>
                                    </p:set>
                                  </p:childTnLst>
                                </p:cTn>
                              </p:par>
                            </p:childTnLst>
                          </p:cTn>
                        </p:par>
                        <p:par>
                          <p:cTn id="61" fill="hold">
                            <p:stCondLst>
                              <p:cond delay="2200"/>
                            </p:stCondLst>
                            <p:childTnLst>
                              <p:par>
                                <p:cTn id="62" presetID="1" presetClass="entr" presetSubtype="0" fill="hold" grpId="0" nodeType="afterEffect">
                                  <p:stCondLst>
                                    <p:cond delay="100"/>
                                  </p:stCondLst>
                                  <p:childTnLst>
                                    <p:set>
                                      <p:cBhvr>
                                        <p:cTn id="63" dur="1" fill="hold">
                                          <p:stCondLst>
                                            <p:cond delay="0"/>
                                          </p:stCondLst>
                                        </p:cTn>
                                        <p:tgtEl>
                                          <p:spTgt spid="78"/>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41" presetClass="entr" presetSubtype="0" fill="hold" grpId="0" nodeType="clickEffect">
                                  <p:stCondLst>
                                    <p:cond delay="0"/>
                                  </p:stCondLst>
                                  <p:iterate type="lt">
                                    <p:tmPct val="10000"/>
                                  </p:iterate>
                                  <p:childTnLst>
                                    <p:set>
                                      <p:cBhvr>
                                        <p:cTn id="67" dur="1" fill="hold">
                                          <p:stCondLst>
                                            <p:cond delay="0"/>
                                          </p:stCondLst>
                                        </p:cTn>
                                        <p:tgtEl>
                                          <p:spTgt spid="94"/>
                                        </p:tgtEl>
                                        <p:attrNameLst>
                                          <p:attrName>style.visibility</p:attrName>
                                        </p:attrNameLst>
                                      </p:cBhvr>
                                      <p:to>
                                        <p:strVal val="visible"/>
                                      </p:to>
                                    </p:set>
                                    <p:anim calcmode="lin" valueType="num">
                                      <p:cBhvr>
                                        <p:cTn id="68" dur="4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69" dur="400" fill="hold"/>
                                        <p:tgtEl>
                                          <p:spTgt spid="94"/>
                                        </p:tgtEl>
                                        <p:attrNameLst>
                                          <p:attrName>ppt_y</p:attrName>
                                        </p:attrNameLst>
                                      </p:cBhvr>
                                      <p:tavLst>
                                        <p:tav tm="0">
                                          <p:val>
                                            <p:strVal val="#ppt_y"/>
                                          </p:val>
                                        </p:tav>
                                        <p:tav tm="100000">
                                          <p:val>
                                            <p:strVal val="#ppt_y"/>
                                          </p:val>
                                        </p:tav>
                                      </p:tavLst>
                                    </p:anim>
                                    <p:anim calcmode="lin" valueType="num">
                                      <p:cBhvr>
                                        <p:cTn id="70" dur="4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71" dur="4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400" tmFilter="0,0; .5, 1; 1, 1"/>
                                        <p:tgtEl>
                                          <p:spTgt spid="94"/>
                                        </p:tgtEl>
                                      </p:cBhvr>
                                    </p:animEffect>
                                  </p:childTnLst>
                                </p:cTn>
                              </p:par>
                              <p:par>
                                <p:cTn id="73" presetID="2" presetClass="entr" presetSubtype="2" fill="hold" grpId="0" nodeType="withEffect">
                                  <p:stCondLst>
                                    <p:cond delay="1000"/>
                                  </p:stCondLst>
                                  <p:childTnLst>
                                    <p:set>
                                      <p:cBhvr>
                                        <p:cTn id="74" dur="1" fill="hold">
                                          <p:stCondLst>
                                            <p:cond delay="0"/>
                                          </p:stCondLst>
                                        </p:cTn>
                                        <p:tgtEl>
                                          <p:spTgt spid="106"/>
                                        </p:tgtEl>
                                        <p:attrNameLst>
                                          <p:attrName>style.visibility</p:attrName>
                                        </p:attrNameLst>
                                      </p:cBhvr>
                                      <p:to>
                                        <p:strVal val="visible"/>
                                      </p:to>
                                    </p:set>
                                    <p:anim calcmode="lin" valueType="num">
                                      <p:cBhvr additive="base">
                                        <p:cTn id="75" dur="500" fill="hold"/>
                                        <p:tgtEl>
                                          <p:spTgt spid="106"/>
                                        </p:tgtEl>
                                        <p:attrNameLst>
                                          <p:attrName>ppt_x</p:attrName>
                                        </p:attrNameLst>
                                      </p:cBhvr>
                                      <p:tavLst>
                                        <p:tav tm="0">
                                          <p:val>
                                            <p:strVal val="1+#ppt_w/2"/>
                                          </p:val>
                                        </p:tav>
                                        <p:tav tm="100000">
                                          <p:val>
                                            <p:strVal val="#ppt_x"/>
                                          </p:val>
                                        </p:tav>
                                      </p:tavLst>
                                    </p:anim>
                                    <p:anim calcmode="lin" valueType="num">
                                      <p:cBhvr additive="base">
                                        <p:cTn id="76" dur="500" fill="hold"/>
                                        <p:tgtEl>
                                          <p:spTgt spid="106"/>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37" presetClass="entr" presetSubtype="0" fill="hold" nodeType="click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1000"/>
                                        <p:tgtEl>
                                          <p:spTgt spid="33"/>
                                        </p:tgtEl>
                                      </p:cBhvr>
                                    </p:animEffect>
                                    <p:anim calcmode="lin" valueType="num">
                                      <p:cBhvr>
                                        <p:cTn id="82" dur="1000" fill="hold"/>
                                        <p:tgtEl>
                                          <p:spTgt spid="33"/>
                                        </p:tgtEl>
                                        <p:attrNameLst>
                                          <p:attrName>ppt_x</p:attrName>
                                        </p:attrNameLst>
                                      </p:cBhvr>
                                      <p:tavLst>
                                        <p:tav tm="0">
                                          <p:val>
                                            <p:strVal val="#ppt_x"/>
                                          </p:val>
                                        </p:tav>
                                        <p:tav tm="100000">
                                          <p:val>
                                            <p:strVal val="#ppt_x"/>
                                          </p:val>
                                        </p:tav>
                                      </p:tavLst>
                                    </p:anim>
                                    <p:anim calcmode="lin" valueType="num">
                                      <p:cBhvr>
                                        <p:cTn id="83" dur="900" decel="100000" fill="hold"/>
                                        <p:tgtEl>
                                          <p:spTgt spid="33"/>
                                        </p:tgtEl>
                                        <p:attrNameLst>
                                          <p:attrName>ppt_y</p:attrName>
                                        </p:attrNameLst>
                                      </p:cBhvr>
                                      <p:tavLst>
                                        <p:tav tm="0">
                                          <p:val>
                                            <p:strVal val="#ppt_y+1"/>
                                          </p:val>
                                        </p:tav>
                                        <p:tav tm="100000">
                                          <p:val>
                                            <p:strVal val="#ppt_y-.03"/>
                                          </p:val>
                                        </p:tav>
                                      </p:tavLst>
                                    </p:anim>
                                    <p:anim calcmode="lin" valueType="num">
                                      <p:cBhvr>
                                        <p:cTn id="84"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5" presetID="37" presetClass="entr" presetSubtype="0" fill="hold" nodeType="withEffect">
                                  <p:stCondLst>
                                    <p:cond delay="50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1000"/>
                                        <p:tgtEl>
                                          <p:spTgt spid="32"/>
                                        </p:tgtEl>
                                      </p:cBhvr>
                                    </p:animEffect>
                                    <p:anim calcmode="lin" valueType="num">
                                      <p:cBhvr>
                                        <p:cTn id="88" dur="1000" fill="hold"/>
                                        <p:tgtEl>
                                          <p:spTgt spid="32"/>
                                        </p:tgtEl>
                                        <p:attrNameLst>
                                          <p:attrName>ppt_x</p:attrName>
                                        </p:attrNameLst>
                                      </p:cBhvr>
                                      <p:tavLst>
                                        <p:tav tm="0">
                                          <p:val>
                                            <p:strVal val="#ppt_x"/>
                                          </p:val>
                                        </p:tav>
                                        <p:tav tm="100000">
                                          <p:val>
                                            <p:strVal val="#ppt_x"/>
                                          </p:val>
                                        </p:tav>
                                      </p:tavLst>
                                    </p:anim>
                                    <p:anim calcmode="lin" valueType="num">
                                      <p:cBhvr>
                                        <p:cTn id="89" dur="900" decel="100000" fill="hold"/>
                                        <p:tgtEl>
                                          <p:spTgt spid="32"/>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91" presetID="37" presetClass="entr" presetSubtype="0" fill="hold" nodeType="withEffect">
                                  <p:stCondLst>
                                    <p:cond delay="100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1000"/>
                                        <p:tgtEl>
                                          <p:spTgt spid="31"/>
                                        </p:tgtEl>
                                      </p:cBhvr>
                                    </p:animEffect>
                                    <p:anim calcmode="lin" valueType="num">
                                      <p:cBhvr>
                                        <p:cTn id="94" dur="1000" fill="hold"/>
                                        <p:tgtEl>
                                          <p:spTgt spid="31"/>
                                        </p:tgtEl>
                                        <p:attrNameLst>
                                          <p:attrName>ppt_x</p:attrName>
                                        </p:attrNameLst>
                                      </p:cBhvr>
                                      <p:tavLst>
                                        <p:tav tm="0">
                                          <p:val>
                                            <p:strVal val="#ppt_x"/>
                                          </p:val>
                                        </p:tav>
                                        <p:tav tm="100000">
                                          <p:val>
                                            <p:strVal val="#ppt_x"/>
                                          </p:val>
                                        </p:tav>
                                      </p:tavLst>
                                    </p:anim>
                                    <p:anim calcmode="lin" valueType="num">
                                      <p:cBhvr>
                                        <p:cTn id="95" dur="900" decel="100000" fill="hold"/>
                                        <p:tgtEl>
                                          <p:spTgt spid="31"/>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7" presetID="37" presetClass="entr" presetSubtype="0" fill="hold" nodeType="withEffect">
                                  <p:stCondLst>
                                    <p:cond delay="150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1000"/>
                                        <p:tgtEl>
                                          <p:spTgt spid="30"/>
                                        </p:tgtEl>
                                      </p:cBhvr>
                                    </p:animEffect>
                                    <p:anim calcmode="lin" valueType="num">
                                      <p:cBhvr>
                                        <p:cTn id="100" dur="1000" fill="hold"/>
                                        <p:tgtEl>
                                          <p:spTgt spid="30"/>
                                        </p:tgtEl>
                                        <p:attrNameLst>
                                          <p:attrName>ppt_x</p:attrName>
                                        </p:attrNameLst>
                                      </p:cBhvr>
                                      <p:tavLst>
                                        <p:tav tm="0">
                                          <p:val>
                                            <p:strVal val="#ppt_x"/>
                                          </p:val>
                                        </p:tav>
                                        <p:tav tm="100000">
                                          <p:val>
                                            <p:strVal val="#ppt_x"/>
                                          </p:val>
                                        </p:tav>
                                      </p:tavLst>
                                    </p:anim>
                                    <p:anim calcmode="lin" valueType="num">
                                      <p:cBhvr>
                                        <p:cTn id="101" dur="900" decel="100000" fill="hold"/>
                                        <p:tgtEl>
                                          <p:spTgt spid="30"/>
                                        </p:tgtEl>
                                        <p:attrNameLst>
                                          <p:attrName>ppt_y</p:attrName>
                                        </p:attrNameLst>
                                      </p:cBhvr>
                                      <p:tavLst>
                                        <p:tav tm="0">
                                          <p:val>
                                            <p:strVal val="#ppt_y+1"/>
                                          </p:val>
                                        </p:tav>
                                        <p:tav tm="100000">
                                          <p:val>
                                            <p:strVal val="#ppt_y-.03"/>
                                          </p:val>
                                        </p:tav>
                                      </p:tavLst>
                                    </p:anim>
                                    <p:anim calcmode="lin" valueType="num">
                                      <p:cBhvr>
                                        <p:cTn id="102"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6" grpId="0" animBg="1"/>
      <p:bldP spid="47" grpId="0" animBg="1"/>
      <p:bldP spid="51" grpId="0" animBg="1"/>
      <p:bldP spid="56" grpId="0" animBg="1"/>
      <p:bldP spid="59" grpId="0" animBg="1"/>
      <p:bldP spid="64" grpId="0" animBg="1"/>
      <p:bldP spid="65" grpId="0" animBg="1"/>
      <p:bldP spid="76" grpId="0" animBg="1"/>
      <p:bldP spid="78" grpId="0" animBg="1"/>
      <p:bldP spid="88" grpId="0" animBg="1"/>
      <p:bldP spid="91" grpId="0" animBg="1"/>
      <p:bldP spid="92" grpId="0" animBg="1"/>
      <p:bldP spid="95" grpId="0" animBg="1"/>
      <p:bldP spid="98" grpId="0" animBg="1"/>
      <p:bldP spid="94" grpId="0"/>
      <p:bldP spid="10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nvSpPr>
        <p:spPr>
          <a:xfrm>
            <a:off x="7640075" y="1708911"/>
            <a:ext cx="3831825" cy="3832324"/>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9" name="组合 8"/>
          <p:cNvGrpSpPr/>
          <p:nvPr/>
        </p:nvGrpSpPr>
        <p:grpSpPr>
          <a:xfrm>
            <a:off x="8116013" y="2184912"/>
            <a:ext cx="2879945" cy="2880320"/>
            <a:chOff x="5649081" y="1491629"/>
            <a:chExt cx="2160240" cy="2160240"/>
          </a:xfrm>
        </p:grpSpPr>
        <p:sp>
          <p:nvSpPr>
            <p:cNvPr id="10" name="菱形 9"/>
            <p:cNvSpPr/>
            <p:nvPr/>
          </p:nvSpPr>
          <p:spPr>
            <a:xfrm>
              <a:off x="5649081" y="1491629"/>
              <a:ext cx="2160240" cy="2160240"/>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Freeform 37"/>
            <p:cNvSpPr>
              <a:spLocks noEditPoints="1"/>
            </p:cNvSpPr>
            <p:nvPr/>
          </p:nvSpPr>
          <p:spPr bwMode="auto">
            <a:xfrm>
              <a:off x="6444208" y="2280268"/>
              <a:ext cx="701089" cy="582961"/>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6" name="组合 15"/>
          <p:cNvGrpSpPr/>
          <p:nvPr/>
        </p:nvGrpSpPr>
        <p:grpSpPr>
          <a:xfrm>
            <a:off x="7640074" y="1716006"/>
            <a:ext cx="1535971" cy="1536171"/>
            <a:chOff x="5292080" y="1139949"/>
            <a:chExt cx="1152128" cy="1152128"/>
          </a:xfrm>
        </p:grpSpPr>
        <p:sp>
          <p:nvSpPr>
            <p:cNvPr id="17" name="椭圆 16"/>
            <p:cNvSpPr/>
            <p:nvPr/>
          </p:nvSpPr>
          <p:spPr>
            <a:xfrm>
              <a:off x="5292080" y="1139949"/>
              <a:ext cx="1152128" cy="11521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8" name="Freeform 42"/>
            <p:cNvSpPr>
              <a:spLocks noChangeAspect="1" noEditPoints="1"/>
            </p:cNvSpPr>
            <p:nvPr/>
          </p:nvSpPr>
          <p:spPr bwMode="auto">
            <a:xfrm>
              <a:off x="5629237" y="1424413"/>
              <a:ext cx="455894" cy="5832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9" name="组合 18"/>
          <p:cNvGrpSpPr/>
          <p:nvPr/>
        </p:nvGrpSpPr>
        <p:grpSpPr>
          <a:xfrm>
            <a:off x="7644108" y="3913106"/>
            <a:ext cx="1535971" cy="1536171"/>
            <a:chOff x="5295106" y="2787774"/>
            <a:chExt cx="1152128" cy="1152128"/>
          </a:xfrm>
        </p:grpSpPr>
        <p:sp>
          <p:nvSpPr>
            <p:cNvPr id="20" name="椭圆 19"/>
            <p:cNvSpPr/>
            <p:nvPr/>
          </p:nvSpPr>
          <p:spPr>
            <a:xfrm>
              <a:off x="5295106" y="2787774"/>
              <a:ext cx="1152128" cy="11521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1" name="Freeform 47"/>
            <p:cNvSpPr>
              <a:spLocks noChangeAspect="1" noEditPoints="1"/>
            </p:cNvSpPr>
            <p:nvPr/>
          </p:nvSpPr>
          <p:spPr bwMode="auto">
            <a:xfrm>
              <a:off x="5511638" y="3101078"/>
              <a:ext cx="719064" cy="5832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23" name="组合 22"/>
          <p:cNvGrpSpPr/>
          <p:nvPr/>
        </p:nvGrpSpPr>
        <p:grpSpPr>
          <a:xfrm>
            <a:off x="9815525" y="3913106"/>
            <a:ext cx="1535971" cy="1536171"/>
            <a:chOff x="6923881" y="2787774"/>
            <a:chExt cx="1152128" cy="1152128"/>
          </a:xfrm>
        </p:grpSpPr>
        <p:sp>
          <p:nvSpPr>
            <p:cNvPr id="24" name="椭圆 23"/>
            <p:cNvSpPr/>
            <p:nvPr/>
          </p:nvSpPr>
          <p:spPr>
            <a:xfrm>
              <a:off x="6923881" y="2787774"/>
              <a:ext cx="1152128" cy="11521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25" name="组合 24"/>
            <p:cNvGrpSpPr/>
            <p:nvPr/>
          </p:nvGrpSpPr>
          <p:grpSpPr>
            <a:xfrm>
              <a:off x="7162685" y="3062938"/>
              <a:ext cx="674520" cy="583200"/>
              <a:chOff x="4848315" y="2995479"/>
              <a:chExt cx="674520" cy="583200"/>
            </a:xfrm>
          </p:grpSpPr>
          <p:sp>
            <p:nvSpPr>
              <p:cNvPr id="26" name="Freeform 52"/>
              <p:cNvSpPr>
                <a:spLocks noEditPoints="1"/>
              </p:cNvSpPr>
              <p:nvPr/>
            </p:nvSpPr>
            <p:spPr bwMode="auto">
              <a:xfrm>
                <a:off x="4963503" y="3243495"/>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7" name="Freeform 53"/>
              <p:cNvSpPr>
                <a:spLocks noEditPoints="1"/>
              </p:cNvSpPr>
              <p:nvPr/>
            </p:nvSpPr>
            <p:spPr bwMode="auto">
              <a:xfrm>
                <a:off x="4848315" y="2995479"/>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28" name="组合 27"/>
          <p:cNvGrpSpPr/>
          <p:nvPr/>
        </p:nvGrpSpPr>
        <p:grpSpPr>
          <a:xfrm>
            <a:off x="9815525" y="1716006"/>
            <a:ext cx="1535971" cy="1536171"/>
            <a:chOff x="6923881" y="1139949"/>
            <a:chExt cx="1152128" cy="1152128"/>
          </a:xfrm>
        </p:grpSpPr>
        <p:sp>
          <p:nvSpPr>
            <p:cNvPr id="29" name="椭圆 28"/>
            <p:cNvSpPr/>
            <p:nvPr/>
          </p:nvSpPr>
          <p:spPr>
            <a:xfrm>
              <a:off x="6923881" y="1139949"/>
              <a:ext cx="1152128" cy="11521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0" name="Freeform 21"/>
            <p:cNvSpPr>
              <a:spLocks noChangeAspect="1" noEditPoints="1"/>
            </p:cNvSpPr>
            <p:nvPr/>
          </p:nvSpPr>
          <p:spPr bwMode="auto">
            <a:xfrm>
              <a:off x="7177642" y="1415320"/>
              <a:ext cx="621073" cy="583200"/>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31" name="组合 30"/>
          <p:cNvGrpSpPr/>
          <p:nvPr/>
        </p:nvGrpSpPr>
        <p:grpSpPr>
          <a:xfrm>
            <a:off x="816102" y="2023736"/>
            <a:ext cx="2992845" cy="692497"/>
            <a:chOff x="620366" y="1874630"/>
            <a:chExt cx="2244926" cy="519373"/>
          </a:xfrm>
        </p:grpSpPr>
        <p:grpSp>
          <p:nvGrpSpPr>
            <p:cNvPr id="32" name="组合 31"/>
            <p:cNvGrpSpPr/>
            <p:nvPr/>
          </p:nvGrpSpPr>
          <p:grpSpPr>
            <a:xfrm>
              <a:off x="620366" y="2007613"/>
              <a:ext cx="288032" cy="288032"/>
              <a:chOff x="1331640" y="2292077"/>
              <a:chExt cx="571152" cy="571152"/>
            </a:xfrm>
          </p:grpSpPr>
          <p:sp>
            <p:nvSpPr>
              <p:cNvPr id="34" name="椭圆 33"/>
              <p:cNvSpPr/>
              <p:nvPr/>
            </p:nvSpPr>
            <p:spPr>
              <a:xfrm>
                <a:off x="1331640" y="2292077"/>
                <a:ext cx="571152" cy="57115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5" name="加号 34"/>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3" name="矩形 1"/>
            <p:cNvSpPr>
              <a:spLocks noChangeArrowheads="1"/>
            </p:cNvSpPr>
            <p:nvPr/>
          </p:nvSpPr>
          <p:spPr bwMode="auto">
            <a:xfrm>
              <a:off x="971600" y="1874630"/>
              <a:ext cx="1893692"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随着计算机技术的发展及印刷技术进步，平面设计在视觉感观领域的表现也就越来越丰富。</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162876" y="2047615"/>
            <a:ext cx="2992845" cy="692497"/>
            <a:chOff x="620366" y="1874630"/>
            <a:chExt cx="2244926" cy="519373"/>
          </a:xfrm>
        </p:grpSpPr>
        <p:grpSp>
          <p:nvGrpSpPr>
            <p:cNvPr id="37" name="组合 36"/>
            <p:cNvGrpSpPr/>
            <p:nvPr/>
          </p:nvGrpSpPr>
          <p:grpSpPr>
            <a:xfrm>
              <a:off x="620366" y="2007613"/>
              <a:ext cx="288032" cy="288032"/>
              <a:chOff x="1331640" y="2292077"/>
              <a:chExt cx="571152" cy="571152"/>
            </a:xfrm>
          </p:grpSpPr>
          <p:sp>
            <p:nvSpPr>
              <p:cNvPr id="39" name="椭圆 38"/>
              <p:cNvSpPr/>
              <p:nvPr/>
            </p:nvSpPr>
            <p:spPr>
              <a:xfrm>
                <a:off x="1331640" y="2292077"/>
                <a:ext cx="571152" cy="57115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0" name="加号 39"/>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8" name="矩形 1"/>
            <p:cNvSpPr>
              <a:spLocks noChangeArrowheads="1"/>
            </p:cNvSpPr>
            <p:nvPr/>
          </p:nvSpPr>
          <p:spPr bwMode="auto">
            <a:xfrm>
              <a:off x="971600" y="1874630"/>
              <a:ext cx="1893692"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随着计算机技术的发展及印刷技术进步，平面设计在视觉感观领域的表现也就越来越丰富。</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816102" y="2982420"/>
            <a:ext cx="2992845" cy="692497"/>
            <a:chOff x="620366" y="1874630"/>
            <a:chExt cx="2244926" cy="519373"/>
          </a:xfrm>
        </p:grpSpPr>
        <p:grpSp>
          <p:nvGrpSpPr>
            <p:cNvPr id="42" name="组合 41"/>
            <p:cNvGrpSpPr/>
            <p:nvPr/>
          </p:nvGrpSpPr>
          <p:grpSpPr>
            <a:xfrm>
              <a:off x="620366" y="2007613"/>
              <a:ext cx="288032" cy="288032"/>
              <a:chOff x="1331640" y="2292077"/>
              <a:chExt cx="571152" cy="571152"/>
            </a:xfrm>
          </p:grpSpPr>
          <p:sp>
            <p:nvSpPr>
              <p:cNvPr id="44" name="椭圆 43"/>
              <p:cNvSpPr/>
              <p:nvPr/>
            </p:nvSpPr>
            <p:spPr>
              <a:xfrm>
                <a:off x="1331640" y="2292077"/>
                <a:ext cx="571152" cy="57115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5" name="加号 44"/>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43" name="矩形 1"/>
            <p:cNvSpPr>
              <a:spLocks noChangeArrowheads="1"/>
            </p:cNvSpPr>
            <p:nvPr/>
          </p:nvSpPr>
          <p:spPr bwMode="auto">
            <a:xfrm>
              <a:off x="971600" y="1874630"/>
              <a:ext cx="1893692"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随着计算机技术的发展及印刷技术进步，平面设计在视觉感观领域的表现也就越来越丰富。</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4162876" y="2982420"/>
            <a:ext cx="2992845" cy="692497"/>
            <a:chOff x="620366" y="1874630"/>
            <a:chExt cx="2244926" cy="519373"/>
          </a:xfrm>
        </p:grpSpPr>
        <p:grpSp>
          <p:nvGrpSpPr>
            <p:cNvPr id="47" name="组合 46"/>
            <p:cNvGrpSpPr/>
            <p:nvPr/>
          </p:nvGrpSpPr>
          <p:grpSpPr>
            <a:xfrm>
              <a:off x="620366" y="2007613"/>
              <a:ext cx="288032" cy="288032"/>
              <a:chOff x="1331640" y="2292077"/>
              <a:chExt cx="571152" cy="571152"/>
            </a:xfrm>
          </p:grpSpPr>
          <p:sp>
            <p:nvSpPr>
              <p:cNvPr id="49" name="椭圆 48"/>
              <p:cNvSpPr/>
              <p:nvPr/>
            </p:nvSpPr>
            <p:spPr>
              <a:xfrm>
                <a:off x="1331640" y="2292077"/>
                <a:ext cx="571152" cy="57115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50" name="加号 49"/>
              <p:cNvSpPr/>
              <p:nvPr/>
            </p:nvSpPr>
            <p:spPr>
              <a:xfrm>
                <a:off x="1403648" y="2362200"/>
                <a:ext cx="432048" cy="432048"/>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48" name="矩形 1"/>
            <p:cNvSpPr>
              <a:spLocks noChangeArrowheads="1"/>
            </p:cNvSpPr>
            <p:nvPr/>
          </p:nvSpPr>
          <p:spPr bwMode="auto">
            <a:xfrm>
              <a:off x="971600" y="1874630"/>
              <a:ext cx="1893692"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随着计算机技术的发展及印刷技术进步，平面设计在视觉感观领域的表现也就越来越丰富。</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51" name="矩形 50"/>
          <p:cNvSpPr/>
          <p:nvPr/>
        </p:nvSpPr>
        <p:spPr>
          <a:xfrm>
            <a:off x="912101" y="4009116"/>
            <a:ext cx="2023999" cy="1406464"/>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52" name="矩形 51"/>
          <p:cNvSpPr/>
          <p:nvPr/>
        </p:nvSpPr>
        <p:spPr>
          <a:xfrm>
            <a:off x="3024061" y="4009116"/>
            <a:ext cx="2023999" cy="140646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53" name="矩形 52"/>
          <p:cNvSpPr/>
          <p:nvPr/>
        </p:nvSpPr>
        <p:spPr>
          <a:xfrm>
            <a:off x="5136021" y="4009116"/>
            <a:ext cx="2023999" cy="140646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fltVal val="0"/>
                                              </p:val>
                                            </p:tav>
                                            <p:tav tm="100000">
                                              <p:val>
                                                <p:strVal val="#ppt_w"/>
                                              </p:val>
                                            </p:tav>
                                          </p:tavLst>
                                        </p:anim>
                                        <p:anim calcmode="lin" valueType="num">
                                          <p:cBhvr>
                                            <p:cTn id="8" dur="400" fill="hold"/>
                                            <p:tgtEl>
                                              <p:spTgt spid="8"/>
                                            </p:tgtEl>
                                            <p:attrNameLst>
                                              <p:attrName>ppt_h</p:attrName>
                                            </p:attrNameLst>
                                          </p:cBhvr>
                                          <p:tavLst>
                                            <p:tav tm="0">
                                              <p:val>
                                                <p:fltVal val="0"/>
                                              </p:val>
                                            </p:tav>
                                            <p:tav tm="100000">
                                              <p:val>
                                                <p:strVal val="#ppt_h"/>
                                              </p:val>
                                            </p:tav>
                                          </p:tavLst>
                                        </p:anim>
                                        <p:animEffect transition="in" filter="fade">
                                          <p:cBhvr>
                                            <p:cTn id="9" dur="400"/>
                                            <p:tgtEl>
                                              <p:spTgt spid="8"/>
                                            </p:tgtEl>
                                          </p:cBhvr>
                                        </p:animEffect>
                                      </p:childTnLst>
                                    </p:cTn>
                                  </p:par>
                                  <p:par>
                                    <p:cTn id="10" presetID="53" presetClass="entr" presetSubtype="16" fill="hold" nodeType="withEffect">
                                      <p:stCondLst>
                                        <p:cond delay="100"/>
                                      </p:stCondLst>
                                      <p:childTnLst>
                                        <p:set>
                                          <p:cBhvr>
                                            <p:cTn id="11" dur="1" fill="hold">
                                              <p:stCondLst>
                                                <p:cond delay="0"/>
                                              </p:stCondLst>
                                            </p:cTn>
                                            <p:tgtEl>
                                              <p:spTgt spid="9"/>
                                            </p:tgtEl>
                                            <p:attrNameLst>
                                              <p:attrName>style.visibility</p:attrName>
                                            </p:attrNameLst>
                                          </p:cBhvr>
                                          <p:to>
                                            <p:strVal val="visible"/>
                                          </p:to>
                                        </p:set>
                                        <p:anim calcmode="lin" valueType="num">
                                          <p:cBhvr>
                                            <p:cTn id="12" dur="400" fill="hold"/>
                                            <p:tgtEl>
                                              <p:spTgt spid="9"/>
                                            </p:tgtEl>
                                            <p:attrNameLst>
                                              <p:attrName>ppt_w</p:attrName>
                                            </p:attrNameLst>
                                          </p:cBhvr>
                                          <p:tavLst>
                                            <p:tav tm="0">
                                              <p:val>
                                                <p:fltVal val="0"/>
                                              </p:val>
                                            </p:tav>
                                            <p:tav tm="100000">
                                              <p:val>
                                                <p:strVal val="#ppt_w"/>
                                              </p:val>
                                            </p:tav>
                                          </p:tavLst>
                                        </p:anim>
                                        <p:anim calcmode="lin" valueType="num">
                                          <p:cBhvr>
                                            <p:cTn id="13" dur="400" fill="hold"/>
                                            <p:tgtEl>
                                              <p:spTgt spid="9"/>
                                            </p:tgtEl>
                                            <p:attrNameLst>
                                              <p:attrName>ppt_h</p:attrName>
                                            </p:attrNameLst>
                                          </p:cBhvr>
                                          <p:tavLst>
                                            <p:tav tm="0">
                                              <p:val>
                                                <p:fltVal val="0"/>
                                              </p:val>
                                            </p:tav>
                                            <p:tav tm="100000">
                                              <p:val>
                                                <p:strVal val="#ppt_h"/>
                                              </p:val>
                                            </p:tav>
                                          </p:tavLst>
                                        </p:anim>
                                        <p:animEffect transition="in" filter="fade">
                                          <p:cBhvr>
                                            <p:cTn id="14" dur="400"/>
                                            <p:tgtEl>
                                              <p:spTgt spid="9"/>
                                            </p:tgtEl>
                                          </p:cBhvr>
                                        </p:animEffect>
                                      </p:childTnLst>
                                    </p:cTn>
                                  </p:par>
                                </p:childTnLst>
                              </p:cTn>
                            </p:par>
                            <p:par>
                              <p:cTn id="15" fill="hold">
                                <p:stCondLst>
                                  <p:cond delay="500"/>
                                </p:stCondLst>
                                <p:childTnLst>
                                  <p:par>
                                    <p:cTn id="16" presetID="2" presetClass="entr" presetSubtype="9" fill="hold" nodeType="afterEffect" p14:presetBounceEnd="45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5000">
                                          <p:cBhvr additive="base">
                                            <p:cTn id="18" dur="400" fill="hold"/>
                                            <p:tgtEl>
                                              <p:spTgt spid="16"/>
                                            </p:tgtEl>
                                            <p:attrNameLst>
                                              <p:attrName>ppt_x</p:attrName>
                                            </p:attrNameLst>
                                          </p:cBhvr>
                                          <p:tavLst>
                                            <p:tav tm="0">
                                              <p:val>
                                                <p:strVal val="0-#ppt_w/2"/>
                                              </p:val>
                                            </p:tav>
                                            <p:tav tm="100000">
                                              <p:val>
                                                <p:strVal val="#ppt_x"/>
                                              </p:val>
                                            </p:tav>
                                          </p:tavLst>
                                        </p:anim>
                                        <p:anim calcmode="lin" valueType="num" p14:bounceEnd="45000">
                                          <p:cBhvr additive="base">
                                            <p:cTn id="19" dur="4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14:presetBounceEnd="45000">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14:bounceEnd="45000">
                                          <p:cBhvr additive="base">
                                            <p:cTn id="22" dur="400" fill="hold"/>
                                            <p:tgtEl>
                                              <p:spTgt spid="28"/>
                                            </p:tgtEl>
                                            <p:attrNameLst>
                                              <p:attrName>ppt_x</p:attrName>
                                            </p:attrNameLst>
                                          </p:cBhvr>
                                          <p:tavLst>
                                            <p:tav tm="0">
                                              <p:val>
                                                <p:strVal val="1+#ppt_w/2"/>
                                              </p:val>
                                            </p:tav>
                                            <p:tav tm="100000">
                                              <p:val>
                                                <p:strVal val="#ppt_x"/>
                                              </p:val>
                                            </p:tav>
                                          </p:tavLst>
                                        </p:anim>
                                        <p:anim calcmode="lin" valueType="num" p14:bounceEnd="45000">
                                          <p:cBhvr additive="base">
                                            <p:cTn id="23" dur="400" fill="hold"/>
                                            <p:tgtEl>
                                              <p:spTgt spid="28"/>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14:presetBounceEnd="45000">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14:bounceEnd="45000">
                                          <p:cBhvr additive="base">
                                            <p:cTn id="26" dur="400" fill="hold"/>
                                            <p:tgtEl>
                                              <p:spTgt spid="23"/>
                                            </p:tgtEl>
                                            <p:attrNameLst>
                                              <p:attrName>ppt_x</p:attrName>
                                            </p:attrNameLst>
                                          </p:cBhvr>
                                          <p:tavLst>
                                            <p:tav tm="0">
                                              <p:val>
                                                <p:strVal val="1+#ppt_w/2"/>
                                              </p:val>
                                            </p:tav>
                                            <p:tav tm="100000">
                                              <p:val>
                                                <p:strVal val="#ppt_x"/>
                                              </p:val>
                                            </p:tav>
                                          </p:tavLst>
                                        </p:anim>
                                        <p:anim calcmode="lin" valueType="num" p14:bounceEnd="45000">
                                          <p:cBhvr additive="base">
                                            <p:cTn id="27" dur="400" fill="hold"/>
                                            <p:tgtEl>
                                              <p:spTgt spid="23"/>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14:presetBounceEnd="45000">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14:bounceEnd="45000">
                                          <p:cBhvr additive="base">
                                            <p:cTn id="30" dur="400" fill="hold"/>
                                            <p:tgtEl>
                                              <p:spTgt spid="19"/>
                                            </p:tgtEl>
                                            <p:attrNameLst>
                                              <p:attrName>ppt_x</p:attrName>
                                            </p:attrNameLst>
                                          </p:cBhvr>
                                          <p:tavLst>
                                            <p:tav tm="0">
                                              <p:val>
                                                <p:strVal val="0-#ppt_w/2"/>
                                              </p:val>
                                            </p:tav>
                                            <p:tav tm="100000">
                                              <p:val>
                                                <p:strVal val="#ppt_x"/>
                                              </p:val>
                                            </p:tav>
                                          </p:tavLst>
                                        </p:anim>
                                        <p:anim calcmode="lin" valueType="num" p14:bounceEnd="45000">
                                          <p:cBhvr additive="base">
                                            <p:cTn id="31" dur="400" fill="hold"/>
                                            <p:tgtEl>
                                              <p:spTgt spid="19"/>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2" presetClass="entr" presetSubtype="8"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0-#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10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0-#ppt_w/2"/>
                                              </p:val>
                                            </p:tav>
                                            <p:tav tm="100000">
                                              <p:val>
                                                <p:strVal val="#ppt_x"/>
                                              </p:val>
                                            </p:tav>
                                          </p:tavLst>
                                        </p:anim>
                                        <p:anim calcmode="lin" valueType="num">
                                          <p:cBhvr additive="base">
                                            <p:cTn id="40" dur="500" fill="hold"/>
                                            <p:tgtEl>
                                              <p:spTgt spid="41"/>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20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0-#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40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0-#ppt_w/2"/>
                                              </p:val>
                                            </p:tav>
                                            <p:tav tm="100000">
                                              <p:val>
                                                <p:strVal val="#ppt_x"/>
                                              </p:val>
                                            </p:tav>
                                          </p:tavLst>
                                        </p:anim>
                                        <p:anim calcmode="lin" valueType="num">
                                          <p:cBhvr additive="base">
                                            <p:cTn id="48" dur="500" fill="hold"/>
                                            <p:tgtEl>
                                              <p:spTgt spid="46"/>
                                            </p:tgtEl>
                                            <p:attrNameLst>
                                              <p:attrName>ppt_y</p:attrName>
                                            </p:attrNameLst>
                                          </p:cBhvr>
                                          <p:tavLst>
                                            <p:tav tm="0">
                                              <p:val>
                                                <p:strVal val="#ppt_y"/>
                                              </p:val>
                                            </p:tav>
                                            <p:tav tm="100000">
                                              <p:val>
                                                <p:strVal val="#ppt_y"/>
                                              </p:val>
                                            </p:tav>
                                          </p:tavLst>
                                        </p:anim>
                                      </p:childTnLst>
                                    </p:cTn>
                                  </p:par>
                                </p:childTnLst>
                              </p:cTn>
                            </p:par>
                            <p:par>
                              <p:cTn id="49" fill="hold">
                                <p:stCondLst>
                                  <p:cond delay="1500"/>
                                </p:stCondLst>
                                <p:childTnLst>
                                  <p:par>
                                    <p:cTn id="50" presetID="42" presetClass="entr" presetSubtype="0"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400"/>
                                            <p:tgtEl>
                                              <p:spTgt spid="51"/>
                                            </p:tgtEl>
                                          </p:cBhvr>
                                        </p:animEffect>
                                        <p:anim calcmode="lin" valueType="num">
                                          <p:cBhvr>
                                            <p:cTn id="53" dur="400" fill="hold"/>
                                            <p:tgtEl>
                                              <p:spTgt spid="51"/>
                                            </p:tgtEl>
                                            <p:attrNameLst>
                                              <p:attrName>ppt_x</p:attrName>
                                            </p:attrNameLst>
                                          </p:cBhvr>
                                          <p:tavLst>
                                            <p:tav tm="0">
                                              <p:val>
                                                <p:strVal val="#ppt_x"/>
                                              </p:val>
                                            </p:tav>
                                            <p:tav tm="100000">
                                              <p:val>
                                                <p:strVal val="#ppt_x"/>
                                              </p:val>
                                            </p:tav>
                                          </p:tavLst>
                                        </p:anim>
                                        <p:anim calcmode="lin" valueType="num">
                                          <p:cBhvr>
                                            <p:cTn id="54" dur="400" fill="hold"/>
                                            <p:tgtEl>
                                              <p:spTgt spid="5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0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400"/>
                                            <p:tgtEl>
                                              <p:spTgt spid="52"/>
                                            </p:tgtEl>
                                          </p:cBhvr>
                                        </p:animEffect>
                                        <p:anim calcmode="lin" valueType="num">
                                          <p:cBhvr>
                                            <p:cTn id="58" dur="400" fill="hold"/>
                                            <p:tgtEl>
                                              <p:spTgt spid="52"/>
                                            </p:tgtEl>
                                            <p:attrNameLst>
                                              <p:attrName>ppt_x</p:attrName>
                                            </p:attrNameLst>
                                          </p:cBhvr>
                                          <p:tavLst>
                                            <p:tav tm="0">
                                              <p:val>
                                                <p:strVal val="#ppt_x"/>
                                              </p:val>
                                            </p:tav>
                                            <p:tav tm="100000">
                                              <p:val>
                                                <p:strVal val="#ppt_x"/>
                                              </p:val>
                                            </p:tav>
                                          </p:tavLst>
                                        </p:anim>
                                        <p:anim calcmode="lin" valueType="num">
                                          <p:cBhvr>
                                            <p:cTn id="59" dur="400" fill="hold"/>
                                            <p:tgtEl>
                                              <p:spTgt spid="5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400"/>
                                            <p:tgtEl>
                                              <p:spTgt spid="53"/>
                                            </p:tgtEl>
                                          </p:cBhvr>
                                        </p:animEffect>
                                        <p:anim calcmode="lin" valueType="num">
                                          <p:cBhvr>
                                            <p:cTn id="63" dur="400" fill="hold"/>
                                            <p:tgtEl>
                                              <p:spTgt spid="53"/>
                                            </p:tgtEl>
                                            <p:attrNameLst>
                                              <p:attrName>ppt_x</p:attrName>
                                            </p:attrNameLst>
                                          </p:cBhvr>
                                          <p:tavLst>
                                            <p:tav tm="0">
                                              <p:val>
                                                <p:strVal val="#ppt_x"/>
                                              </p:val>
                                            </p:tav>
                                            <p:tav tm="100000">
                                              <p:val>
                                                <p:strVal val="#ppt_x"/>
                                              </p:val>
                                            </p:tav>
                                          </p:tavLst>
                                        </p:anim>
                                        <p:anim calcmode="lin" valueType="num">
                                          <p:cBhvr>
                                            <p:cTn id="64" dur="4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1" grpId="0" animBg="1"/>
          <p:bldP spid="52" grpId="0" animBg="1"/>
          <p:bldP spid="5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fltVal val="0"/>
                                              </p:val>
                                            </p:tav>
                                            <p:tav tm="100000">
                                              <p:val>
                                                <p:strVal val="#ppt_w"/>
                                              </p:val>
                                            </p:tav>
                                          </p:tavLst>
                                        </p:anim>
                                        <p:anim calcmode="lin" valueType="num">
                                          <p:cBhvr>
                                            <p:cTn id="8" dur="400" fill="hold"/>
                                            <p:tgtEl>
                                              <p:spTgt spid="8"/>
                                            </p:tgtEl>
                                            <p:attrNameLst>
                                              <p:attrName>ppt_h</p:attrName>
                                            </p:attrNameLst>
                                          </p:cBhvr>
                                          <p:tavLst>
                                            <p:tav tm="0">
                                              <p:val>
                                                <p:fltVal val="0"/>
                                              </p:val>
                                            </p:tav>
                                            <p:tav tm="100000">
                                              <p:val>
                                                <p:strVal val="#ppt_h"/>
                                              </p:val>
                                            </p:tav>
                                          </p:tavLst>
                                        </p:anim>
                                        <p:animEffect transition="in" filter="fade">
                                          <p:cBhvr>
                                            <p:cTn id="9" dur="400"/>
                                            <p:tgtEl>
                                              <p:spTgt spid="8"/>
                                            </p:tgtEl>
                                          </p:cBhvr>
                                        </p:animEffect>
                                      </p:childTnLst>
                                    </p:cTn>
                                  </p:par>
                                  <p:par>
                                    <p:cTn id="10" presetID="53" presetClass="entr" presetSubtype="16" fill="hold" nodeType="withEffect">
                                      <p:stCondLst>
                                        <p:cond delay="100"/>
                                      </p:stCondLst>
                                      <p:childTnLst>
                                        <p:set>
                                          <p:cBhvr>
                                            <p:cTn id="11" dur="1" fill="hold">
                                              <p:stCondLst>
                                                <p:cond delay="0"/>
                                              </p:stCondLst>
                                            </p:cTn>
                                            <p:tgtEl>
                                              <p:spTgt spid="9"/>
                                            </p:tgtEl>
                                            <p:attrNameLst>
                                              <p:attrName>style.visibility</p:attrName>
                                            </p:attrNameLst>
                                          </p:cBhvr>
                                          <p:to>
                                            <p:strVal val="visible"/>
                                          </p:to>
                                        </p:set>
                                        <p:anim calcmode="lin" valueType="num">
                                          <p:cBhvr>
                                            <p:cTn id="12" dur="400" fill="hold"/>
                                            <p:tgtEl>
                                              <p:spTgt spid="9"/>
                                            </p:tgtEl>
                                            <p:attrNameLst>
                                              <p:attrName>ppt_w</p:attrName>
                                            </p:attrNameLst>
                                          </p:cBhvr>
                                          <p:tavLst>
                                            <p:tav tm="0">
                                              <p:val>
                                                <p:fltVal val="0"/>
                                              </p:val>
                                            </p:tav>
                                            <p:tav tm="100000">
                                              <p:val>
                                                <p:strVal val="#ppt_w"/>
                                              </p:val>
                                            </p:tav>
                                          </p:tavLst>
                                        </p:anim>
                                        <p:anim calcmode="lin" valueType="num">
                                          <p:cBhvr>
                                            <p:cTn id="13" dur="400" fill="hold"/>
                                            <p:tgtEl>
                                              <p:spTgt spid="9"/>
                                            </p:tgtEl>
                                            <p:attrNameLst>
                                              <p:attrName>ppt_h</p:attrName>
                                            </p:attrNameLst>
                                          </p:cBhvr>
                                          <p:tavLst>
                                            <p:tav tm="0">
                                              <p:val>
                                                <p:fltVal val="0"/>
                                              </p:val>
                                            </p:tav>
                                            <p:tav tm="100000">
                                              <p:val>
                                                <p:strVal val="#ppt_h"/>
                                              </p:val>
                                            </p:tav>
                                          </p:tavLst>
                                        </p:anim>
                                        <p:animEffect transition="in" filter="fade">
                                          <p:cBhvr>
                                            <p:cTn id="14" dur="400"/>
                                            <p:tgtEl>
                                              <p:spTgt spid="9"/>
                                            </p:tgtEl>
                                          </p:cBhvr>
                                        </p:animEffect>
                                      </p:childTnLst>
                                    </p:cTn>
                                  </p:par>
                                </p:childTnLst>
                              </p:cTn>
                            </p:par>
                            <p:par>
                              <p:cTn id="15" fill="hold">
                                <p:stCondLst>
                                  <p:cond delay="500"/>
                                </p:stCondLst>
                                <p:childTnLst>
                                  <p:par>
                                    <p:cTn id="16" presetID="2" presetClass="entr" presetSubtype="9"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400" fill="hold"/>
                                            <p:tgtEl>
                                              <p:spTgt spid="16"/>
                                            </p:tgtEl>
                                            <p:attrNameLst>
                                              <p:attrName>ppt_x</p:attrName>
                                            </p:attrNameLst>
                                          </p:cBhvr>
                                          <p:tavLst>
                                            <p:tav tm="0">
                                              <p:val>
                                                <p:strVal val="0-#ppt_w/2"/>
                                              </p:val>
                                            </p:tav>
                                            <p:tav tm="100000">
                                              <p:val>
                                                <p:strVal val="#ppt_x"/>
                                              </p:val>
                                            </p:tav>
                                          </p:tavLst>
                                        </p:anim>
                                        <p:anim calcmode="lin" valueType="num">
                                          <p:cBhvr additive="base">
                                            <p:cTn id="19" dur="4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400" fill="hold"/>
                                            <p:tgtEl>
                                              <p:spTgt spid="28"/>
                                            </p:tgtEl>
                                            <p:attrNameLst>
                                              <p:attrName>ppt_x</p:attrName>
                                            </p:attrNameLst>
                                          </p:cBhvr>
                                          <p:tavLst>
                                            <p:tav tm="0">
                                              <p:val>
                                                <p:strVal val="1+#ppt_w/2"/>
                                              </p:val>
                                            </p:tav>
                                            <p:tav tm="100000">
                                              <p:val>
                                                <p:strVal val="#ppt_x"/>
                                              </p:val>
                                            </p:tav>
                                          </p:tavLst>
                                        </p:anim>
                                        <p:anim calcmode="lin" valueType="num">
                                          <p:cBhvr additive="base">
                                            <p:cTn id="23" dur="400" fill="hold"/>
                                            <p:tgtEl>
                                              <p:spTgt spid="28"/>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400" fill="hold"/>
                                            <p:tgtEl>
                                              <p:spTgt spid="23"/>
                                            </p:tgtEl>
                                            <p:attrNameLst>
                                              <p:attrName>ppt_x</p:attrName>
                                            </p:attrNameLst>
                                          </p:cBhvr>
                                          <p:tavLst>
                                            <p:tav tm="0">
                                              <p:val>
                                                <p:strVal val="1+#ppt_w/2"/>
                                              </p:val>
                                            </p:tav>
                                            <p:tav tm="100000">
                                              <p:val>
                                                <p:strVal val="#ppt_x"/>
                                              </p:val>
                                            </p:tav>
                                          </p:tavLst>
                                        </p:anim>
                                        <p:anim calcmode="lin" valueType="num">
                                          <p:cBhvr additive="base">
                                            <p:cTn id="27" dur="400" fill="hold"/>
                                            <p:tgtEl>
                                              <p:spTgt spid="23"/>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400" fill="hold"/>
                                            <p:tgtEl>
                                              <p:spTgt spid="19"/>
                                            </p:tgtEl>
                                            <p:attrNameLst>
                                              <p:attrName>ppt_x</p:attrName>
                                            </p:attrNameLst>
                                          </p:cBhvr>
                                          <p:tavLst>
                                            <p:tav tm="0">
                                              <p:val>
                                                <p:strVal val="0-#ppt_w/2"/>
                                              </p:val>
                                            </p:tav>
                                            <p:tav tm="100000">
                                              <p:val>
                                                <p:strVal val="#ppt_x"/>
                                              </p:val>
                                            </p:tav>
                                          </p:tavLst>
                                        </p:anim>
                                        <p:anim calcmode="lin" valueType="num">
                                          <p:cBhvr additive="base">
                                            <p:cTn id="31" dur="400" fill="hold"/>
                                            <p:tgtEl>
                                              <p:spTgt spid="19"/>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2" presetClass="entr" presetSubtype="8"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0-#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10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500" fill="hold"/>
                                            <p:tgtEl>
                                              <p:spTgt spid="41"/>
                                            </p:tgtEl>
                                            <p:attrNameLst>
                                              <p:attrName>ppt_x</p:attrName>
                                            </p:attrNameLst>
                                          </p:cBhvr>
                                          <p:tavLst>
                                            <p:tav tm="0">
                                              <p:val>
                                                <p:strVal val="0-#ppt_w/2"/>
                                              </p:val>
                                            </p:tav>
                                            <p:tav tm="100000">
                                              <p:val>
                                                <p:strVal val="#ppt_x"/>
                                              </p:val>
                                            </p:tav>
                                          </p:tavLst>
                                        </p:anim>
                                        <p:anim calcmode="lin" valueType="num">
                                          <p:cBhvr additive="base">
                                            <p:cTn id="40" dur="500" fill="hold"/>
                                            <p:tgtEl>
                                              <p:spTgt spid="41"/>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20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0-#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40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0-#ppt_w/2"/>
                                              </p:val>
                                            </p:tav>
                                            <p:tav tm="100000">
                                              <p:val>
                                                <p:strVal val="#ppt_x"/>
                                              </p:val>
                                            </p:tav>
                                          </p:tavLst>
                                        </p:anim>
                                        <p:anim calcmode="lin" valueType="num">
                                          <p:cBhvr additive="base">
                                            <p:cTn id="48" dur="500" fill="hold"/>
                                            <p:tgtEl>
                                              <p:spTgt spid="46"/>
                                            </p:tgtEl>
                                            <p:attrNameLst>
                                              <p:attrName>ppt_y</p:attrName>
                                            </p:attrNameLst>
                                          </p:cBhvr>
                                          <p:tavLst>
                                            <p:tav tm="0">
                                              <p:val>
                                                <p:strVal val="#ppt_y"/>
                                              </p:val>
                                            </p:tav>
                                            <p:tav tm="100000">
                                              <p:val>
                                                <p:strVal val="#ppt_y"/>
                                              </p:val>
                                            </p:tav>
                                          </p:tavLst>
                                        </p:anim>
                                      </p:childTnLst>
                                    </p:cTn>
                                  </p:par>
                                </p:childTnLst>
                              </p:cTn>
                            </p:par>
                            <p:par>
                              <p:cTn id="49" fill="hold">
                                <p:stCondLst>
                                  <p:cond delay="1500"/>
                                </p:stCondLst>
                                <p:childTnLst>
                                  <p:par>
                                    <p:cTn id="50" presetID="42" presetClass="entr" presetSubtype="0"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400"/>
                                            <p:tgtEl>
                                              <p:spTgt spid="51"/>
                                            </p:tgtEl>
                                          </p:cBhvr>
                                        </p:animEffect>
                                        <p:anim calcmode="lin" valueType="num">
                                          <p:cBhvr>
                                            <p:cTn id="53" dur="400" fill="hold"/>
                                            <p:tgtEl>
                                              <p:spTgt spid="51"/>
                                            </p:tgtEl>
                                            <p:attrNameLst>
                                              <p:attrName>ppt_x</p:attrName>
                                            </p:attrNameLst>
                                          </p:cBhvr>
                                          <p:tavLst>
                                            <p:tav tm="0">
                                              <p:val>
                                                <p:strVal val="#ppt_x"/>
                                              </p:val>
                                            </p:tav>
                                            <p:tav tm="100000">
                                              <p:val>
                                                <p:strVal val="#ppt_x"/>
                                              </p:val>
                                            </p:tav>
                                          </p:tavLst>
                                        </p:anim>
                                        <p:anim calcmode="lin" valueType="num">
                                          <p:cBhvr>
                                            <p:cTn id="54" dur="400" fill="hold"/>
                                            <p:tgtEl>
                                              <p:spTgt spid="5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0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400"/>
                                            <p:tgtEl>
                                              <p:spTgt spid="52"/>
                                            </p:tgtEl>
                                          </p:cBhvr>
                                        </p:animEffect>
                                        <p:anim calcmode="lin" valueType="num">
                                          <p:cBhvr>
                                            <p:cTn id="58" dur="400" fill="hold"/>
                                            <p:tgtEl>
                                              <p:spTgt spid="52"/>
                                            </p:tgtEl>
                                            <p:attrNameLst>
                                              <p:attrName>ppt_x</p:attrName>
                                            </p:attrNameLst>
                                          </p:cBhvr>
                                          <p:tavLst>
                                            <p:tav tm="0">
                                              <p:val>
                                                <p:strVal val="#ppt_x"/>
                                              </p:val>
                                            </p:tav>
                                            <p:tav tm="100000">
                                              <p:val>
                                                <p:strVal val="#ppt_x"/>
                                              </p:val>
                                            </p:tav>
                                          </p:tavLst>
                                        </p:anim>
                                        <p:anim calcmode="lin" valueType="num">
                                          <p:cBhvr>
                                            <p:cTn id="59" dur="400" fill="hold"/>
                                            <p:tgtEl>
                                              <p:spTgt spid="5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400"/>
                                            <p:tgtEl>
                                              <p:spTgt spid="53"/>
                                            </p:tgtEl>
                                          </p:cBhvr>
                                        </p:animEffect>
                                        <p:anim calcmode="lin" valueType="num">
                                          <p:cBhvr>
                                            <p:cTn id="63" dur="400" fill="hold"/>
                                            <p:tgtEl>
                                              <p:spTgt spid="53"/>
                                            </p:tgtEl>
                                            <p:attrNameLst>
                                              <p:attrName>ppt_x</p:attrName>
                                            </p:attrNameLst>
                                          </p:cBhvr>
                                          <p:tavLst>
                                            <p:tav tm="0">
                                              <p:val>
                                                <p:strVal val="#ppt_x"/>
                                              </p:val>
                                            </p:tav>
                                            <p:tav tm="100000">
                                              <p:val>
                                                <p:strVal val="#ppt_x"/>
                                              </p:val>
                                            </p:tav>
                                          </p:tavLst>
                                        </p:anim>
                                        <p:anim calcmode="lin" valueType="num">
                                          <p:cBhvr>
                                            <p:cTn id="64" dur="4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1" grpId="0" animBg="1"/>
          <p:bldP spid="52" grpId="0" animBg="1"/>
          <p:bldP spid="53"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椭圆 346"/>
          <p:cNvSpPr/>
          <p:nvPr/>
        </p:nvSpPr>
        <p:spPr>
          <a:xfrm>
            <a:off x="4724230" y="5080007"/>
            <a:ext cx="3071941" cy="749261"/>
          </a:xfrm>
          <a:prstGeom prst="ellipse">
            <a:avLst/>
          </a:prstGeom>
          <a:gradFill flip="none" rotWithShape="1">
            <a:gsLst>
              <a:gs pos="0">
                <a:schemeClr val="tx1">
                  <a:alpha val="38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348" name="组合 347"/>
          <p:cNvGrpSpPr/>
          <p:nvPr/>
        </p:nvGrpSpPr>
        <p:grpSpPr>
          <a:xfrm>
            <a:off x="5463056" y="2631936"/>
            <a:ext cx="2082781" cy="1425477"/>
            <a:chOff x="4097229" y="1904756"/>
            <a:chExt cx="1562289" cy="1069108"/>
          </a:xfrm>
        </p:grpSpPr>
        <p:sp>
          <p:nvSpPr>
            <p:cNvPr id="349" name="矩形 5"/>
            <p:cNvSpPr/>
            <p:nvPr/>
          </p:nvSpPr>
          <p:spPr>
            <a:xfrm>
              <a:off x="4097229" y="1945520"/>
              <a:ext cx="1562289" cy="1028344"/>
            </a:xfrm>
            <a:custGeom>
              <a:avLst/>
              <a:gdLst>
                <a:gd name="connsiteX0" fmla="*/ 0 w 1440160"/>
                <a:gd name="connsiteY0" fmla="*/ 0 h 492857"/>
                <a:gd name="connsiteX1" fmla="*/ 1440160 w 1440160"/>
                <a:gd name="connsiteY1" fmla="*/ 0 h 492857"/>
                <a:gd name="connsiteX2" fmla="*/ 1440160 w 1440160"/>
                <a:gd name="connsiteY2" fmla="*/ 492857 h 492857"/>
                <a:gd name="connsiteX3" fmla="*/ 0 w 1440160"/>
                <a:gd name="connsiteY3" fmla="*/ 492857 h 492857"/>
                <a:gd name="connsiteX4" fmla="*/ 0 w 1440160"/>
                <a:gd name="connsiteY4" fmla="*/ 0 h 492857"/>
                <a:gd name="connsiteX0-1" fmla="*/ 306888 w 1440160"/>
                <a:gd name="connsiteY0-2" fmla="*/ 0 h 852980"/>
                <a:gd name="connsiteX1-3" fmla="*/ 1440160 w 1440160"/>
                <a:gd name="connsiteY1-4" fmla="*/ 360123 h 852980"/>
                <a:gd name="connsiteX2-5" fmla="*/ 1440160 w 1440160"/>
                <a:gd name="connsiteY2-6" fmla="*/ 852980 h 852980"/>
                <a:gd name="connsiteX3-7" fmla="*/ 0 w 1440160"/>
                <a:gd name="connsiteY3-8" fmla="*/ 852980 h 852980"/>
                <a:gd name="connsiteX4-9" fmla="*/ 306888 w 1440160"/>
                <a:gd name="connsiteY4-10" fmla="*/ 0 h 852980"/>
                <a:gd name="connsiteX0-11" fmla="*/ 93946 w 1227218"/>
                <a:gd name="connsiteY0-12" fmla="*/ 0 h 852980"/>
                <a:gd name="connsiteX1-13" fmla="*/ 1227218 w 1227218"/>
                <a:gd name="connsiteY1-14" fmla="*/ 360123 h 852980"/>
                <a:gd name="connsiteX2-15" fmla="*/ 1227218 w 1227218"/>
                <a:gd name="connsiteY2-16" fmla="*/ 852980 h 852980"/>
                <a:gd name="connsiteX3-17" fmla="*/ 0 w 1227218"/>
                <a:gd name="connsiteY3-18" fmla="*/ 289309 h 852980"/>
                <a:gd name="connsiteX4-19" fmla="*/ 93946 w 1227218"/>
                <a:gd name="connsiteY4-20" fmla="*/ 0 h 852980"/>
                <a:gd name="connsiteX0-21" fmla="*/ 93946 w 1405714"/>
                <a:gd name="connsiteY0-22" fmla="*/ 0 h 1028344"/>
                <a:gd name="connsiteX1-23" fmla="*/ 1227218 w 1405714"/>
                <a:gd name="connsiteY1-24" fmla="*/ 360123 h 1028344"/>
                <a:gd name="connsiteX2-25" fmla="*/ 1405714 w 1405714"/>
                <a:gd name="connsiteY2-26" fmla="*/ 1028344 h 1028344"/>
                <a:gd name="connsiteX3-27" fmla="*/ 0 w 1405714"/>
                <a:gd name="connsiteY3-28" fmla="*/ 289309 h 1028344"/>
                <a:gd name="connsiteX4-29" fmla="*/ 93946 w 1405714"/>
                <a:gd name="connsiteY4-30" fmla="*/ 0 h 1028344"/>
                <a:gd name="connsiteX0-31" fmla="*/ 93946 w 1543500"/>
                <a:gd name="connsiteY0-32" fmla="*/ 0 h 1028344"/>
                <a:gd name="connsiteX1-33" fmla="*/ 1543500 w 1543500"/>
                <a:gd name="connsiteY1-34" fmla="*/ 767219 h 1028344"/>
                <a:gd name="connsiteX2-35" fmla="*/ 1405714 w 1543500"/>
                <a:gd name="connsiteY2-36" fmla="*/ 1028344 h 1028344"/>
                <a:gd name="connsiteX3-37" fmla="*/ 0 w 1543500"/>
                <a:gd name="connsiteY3-38" fmla="*/ 289309 h 1028344"/>
                <a:gd name="connsiteX4-39" fmla="*/ 93946 w 1543500"/>
                <a:gd name="connsiteY4-40" fmla="*/ 0 h 1028344"/>
                <a:gd name="connsiteX0-41" fmla="*/ 93946 w 1543500"/>
                <a:gd name="connsiteY0-42" fmla="*/ 0 h 1028344"/>
                <a:gd name="connsiteX1-43" fmla="*/ 1543500 w 1543500"/>
                <a:gd name="connsiteY1-44" fmla="*/ 767219 h 1028344"/>
                <a:gd name="connsiteX2-45" fmla="*/ 1405714 w 1543500"/>
                <a:gd name="connsiteY2-46" fmla="*/ 1028344 h 1028344"/>
                <a:gd name="connsiteX3-47" fmla="*/ 0 w 1543500"/>
                <a:gd name="connsiteY3-48" fmla="*/ 289309 h 1028344"/>
                <a:gd name="connsiteX4-49" fmla="*/ 93946 w 1543500"/>
                <a:gd name="connsiteY4-50" fmla="*/ 0 h 1028344"/>
                <a:gd name="connsiteX0-51" fmla="*/ 93946 w 1543500"/>
                <a:gd name="connsiteY0-52" fmla="*/ 0 h 1028344"/>
                <a:gd name="connsiteX1-53" fmla="*/ 1543500 w 1543500"/>
                <a:gd name="connsiteY1-54" fmla="*/ 767219 h 1028344"/>
                <a:gd name="connsiteX2-55" fmla="*/ 1405714 w 1543500"/>
                <a:gd name="connsiteY2-56" fmla="*/ 1028344 h 1028344"/>
                <a:gd name="connsiteX3-57" fmla="*/ 0 w 1543500"/>
                <a:gd name="connsiteY3-58" fmla="*/ 289309 h 1028344"/>
                <a:gd name="connsiteX4-59" fmla="*/ 93946 w 1543500"/>
                <a:gd name="connsiteY4-60" fmla="*/ 0 h 1028344"/>
                <a:gd name="connsiteX0-61" fmla="*/ 93946 w 1543500"/>
                <a:gd name="connsiteY0-62" fmla="*/ 0 h 1028344"/>
                <a:gd name="connsiteX1-63" fmla="*/ 1543500 w 1543500"/>
                <a:gd name="connsiteY1-64" fmla="*/ 767219 h 1028344"/>
                <a:gd name="connsiteX2-65" fmla="*/ 1405714 w 1543500"/>
                <a:gd name="connsiteY2-66" fmla="*/ 1028344 h 1028344"/>
                <a:gd name="connsiteX3-67" fmla="*/ 0 w 1543500"/>
                <a:gd name="connsiteY3-68" fmla="*/ 289309 h 1028344"/>
                <a:gd name="connsiteX4-69" fmla="*/ 93946 w 1543500"/>
                <a:gd name="connsiteY4-70" fmla="*/ 0 h 1028344"/>
                <a:gd name="connsiteX0-71" fmla="*/ 93946 w 1543500"/>
                <a:gd name="connsiteY0-72" fmla="*/ 0 h 1028344"/>
                <a:gd name="connsiteX1-73" fmla="*/ 1321330 w 1543500"/>
                <a:gd name="connsiteY1-74" fmla="*/ 645560 h 1028344"/>
                <a:gd name="connsiteX2-75" fmla="*/ 1543500 w 1543500"/>
                <a:gd name="connsiteY2-76" fmla="*/ 767219 h 1028344"/>
                <a:gd name="connsiteX3-77" fmla="*/ 1405714 w 1543500"/>
                <a:gd name="connsiteY3-78" fmla="*/ 1028344 h 1028344"/>
                <a:gd name="connsiteX4-79" fmla="*/ 0 w 1543500"/>
                <a:gd name="connsiteY4-80" fmla="*/ 289309 h 1028344"/>
                <a:gd name="connsiteX5" fmla="*/ 93946 w 1543500"/>
                <a:gd name="connsiteY5" fmla="*/ 0 h 1028344"/>
                <a:gd name="connsiteX0-81" fmla="*/ 93946 w 1543500"/>
                <a:gd name="connsiteY0-82" fmla="*/ 0 h 1028344"/>
                <a:gd name="connsiteX1-83" fmla="*/ 1299409 w 1543500"/>
                <a:gd name="connsiteY1-84" fmla="*/ 717584 h 1028344"/>
                <a:gd name="connsiteX2-85" fmla="*/ 1543500 w 1543500"/>
                <a:gd name="connsiteY2-86" fmla="*/ 767219 h 1028344"/>
                <a:gd name="connsiteX3-87" fmla="*/ 1405714 w 1543500"/>
                <a:gd name="connsiteY3-88" fmla="*/ 1028344 h 1028344"/>
                <a:gd name="connsiteX4-89" fmla="*/ 0 w 1543500"/>
                <a:gd name="connsiteY4-90" fmla="*/ 289309 h 1028344"/>
                <a:gd name="connsiteX5-91" fmla="*/ 93946 w 1543500"/>
                <a:gd name="connsiteY5-92" fmla="*/ 0 h 1028344"/>
                <a:gd name="connsiteX0-93" fmla="*/ 122129 w 1571683"/>
                <a:gd name="connsiteY0-94" fmla="*/ 0 h 1028344"/>
                <a:gd name="connsiteX1-95" fmla="*/ 1327592 w 1571683"/>
                <a:gd name="connsiteY1-96" fmla="*/ 717584 h 1028344"/>
                <a:gd name="connsiteX2-97" fmla="*/ 1571683 w 1571683"/>
                <a:gd name="connsiteY2-98" fmla="*/ 767219 h 1028344"/>
                <a:gd name="connsiteX3-99" fmla="*/ 1433897 w 1571683"/>
                <a:gd name="connsiteY3-100" fmla="*/ 1028344 h 1028344"/>
                <a:gd name="connsiteX4-101" fmla="*/ 0 w 1571683"/>
                <a:gd name="connsiteY4-102" fmla="*/ 279915 h 1028344"/>
                <a:gd name="connsiteX5-103" fmla="*/ 122129 w 1571683"/>
                <a:gd name="connsiteY5-104" fmla="*/ 0 h 1028344"/>
                <a:gd name="connsiteX0-105" fmla="*/ 112735 w 1562289"/>
                <a:gd name="connsiteY0-106" fmla="*/ 0 h 1028344"/>
                <a:gd name="connsiteX1-107" fmla="*/ 1318198 w 1562289"/>
                <a:gd name="connsiteY1-108" fmla="*/ 717584 h 1028344"/>
                <a:gd name="connsiteX2-109" fmla="*/ 1562289 w 1562289"/>
                <a:gd name="connsiteY2-110" fmla="*/ 767219 h 1028344"/>
                <a:gd name="connsiteX3-111" fmla="*/ 1424503 w 1562289"/>
                <a:gd name="connsiteY3-112" fmla="*/ 1028344 h 1028344"/>
                <a:gd name="connsiteX4-113" fmla="*/ 0 w 1562289"/>
                <a:gd name="connsiteY4-114" fmla="*/ 264257 h 1028344"/>
                <a:gd name="connsiteX5-115" fmla="*/ 112735 w 1562289"/>
                <a:gd name="connsiteY5-116" fmla="*/ 0 h 1028344"/>
                <a:gd name="connsiteX0-117" fmla="*/ 112735 w 1562289"/>
                <a:gd name="connsiteY0-118" fmla="*/ 0 h 1028344"/>
                <a:gd name="connsiteX1-119" fmla="*/ 582295 w 1562289"/>
                <a:gd name="connsiteY1-120" fmla="*/ 279173 h 1028344"/>
                <a:gd name="connsiteX2-121" fmla="*/ 1318198 w 1562289"/>
                <a:gd name="connsiteY2-122" fmla="*/ 717584 h 1028344"/>
                <a:gd name="connsiteX3-123" fmla="*/ 1562289 w 1562289"/>
                <a:gd name="connsiteY3-124" fmla="*/ 767219 h 1028344"/>
                <a:gd name="connsiteX4-125" fmla="*/ 1424503 w 1562289"/>
                <a:gd name="connsiteY4-126" fmla="*/ 1028344 h 1028344"/>
                <a:gd name="connsiteX5-127" fmla="*/ 0 w 1562289"/>
                <a:gd name="connsiteY5-128" fmla="*/ 264257 h 1028344"/>
                <a:gd name="connsiteX6" fmla="*/ 112735 w 1562289"/>
                <a:gd name="connsiteY6" fmla="*/ 0 h 1028344"/>
                <a:gd name="connsiteX0-129" fmla="*/ 112735 w 1562289"/>
                <a:gd name="connsiteY0-130" fmla="*/ 0 h 1028344"/>
                <a:gd name="connsiteX1-131" fmla="*/ 582295 w 1562289"/>
                <a:gd name="connsiteY1-132" fmla="*/ 279173 h 1028344"/>
                <a:gd name="connsiteX2-133" fmla="*/ 1318198 w 1562289"/>
                <a:gd name="connsiteY2-134" fmla="*/ 717584 h 1028344"/>
                <a:gd name="connsiteX3-135" fmla="*/ 1562289 w 1562289"/>
                <a:gd name="connsiteY3-136" fmla="*/ 767219 h 1028344"/>
                <a:gd name="connsiteX4-137" fmla="*/ 1424503 w 1562289"/>
                <a:gd name="connsiteY4-138" fmla="*/ 1028344 h 1028344"/>
                <a:gd name="connsiteX5-139" fmla="*/ 0 w 1562289"/>
                <a:gd name="connsiteY5-140" fmla="*/ 264257 h 1028344"/>
                <a:gd name="connsiteX6-141" fmla="*/ 112735 w 1562289"/>
                <a:gd name="connsiteY6-142" fmla="*/ 0 h 1028344"/>
                <a:gd name="connsiteX0-143" fmla="*/ 112735 w 1562289"/>
                <a:gd name="connsiteY0-144" fmla="*/ 0 h 1028344"/>
                <a:gd name="connsiteX1-145" fmla="*/ 469560 w 1562289"/>
                <a:gd name="connsiteY1-146" fmla="*/ 232201 h 1028344"/>
                <a:gd name="connsiteX2-147" fmla="*/ 1318198 w 1562289"/>
                <a:gd name="connsiteY2-148" fmla="*/ 717584 h 1028344"/>
                <a:gd name="connsiteX3-149" fmla="*/ 1562289 w 1562289"/>
                <a:gd name="connsiteY3-150" fmla="*/ 767219 h 1028344"/>
                <a:gd name="connsiteX4-151" fmla="*/ 1424503 w 1562289"/>
                <a:gd name="connsiteY4-152" fmla="*/ 1028344 h 1028344"/>
                <a:gd name="connsiteX5-153" fmla="*/ 0 w 1562289"/>
                <a:gd name="connsiteY5-154" fmla="*/ 264257 h 1028344"/>
                <a:gd name="connsiteX6-155" fmla="*/ 112735 w 1562289"/>
                <a:gd name="connsiteY6-156" fmla="*/ 0 h 1028344"/>
                <a:gd name="connsiteX0-157" fmla="*/ 112735 w 1562289"/>
                <a:gd name="connsiteY0-158" fmla="*/ 0 h 1028344"/>
                <a:gd name="connsiteX1-159" fmla="*/ 469560 w 1562289"/>
                <a:gd name="connsiteY1-160" fmla="*/ 232201 h 1028344"/>
                <a:gd name="connsiteX2-161" fmla="*/ 1230516 w 1562289"/>
                <a:gd name="connsiteY2-162" fmla="*/ 661217 h 1028344"/>
                <a:gd name="connsiteX3-163" fmla="*/ 1562289 w 1562289"/>
                <a:gd name="connsiteY3-164" fmla="*/ 767219 h 1028344"/>
                <a:gd name="connsiteX4-165" fmla="*/ 1424503 w 1562289"/>
                <a:gd name="connsiteY4-166" fmla="*/ 1028344 h 1028344"/>
                <a:gd name="connsiteX5-167" fmla="*/ 0 w 1562289"/>
                <a:gd name="connsiteY5-168" fmla="*/ 264257 h 1028344"/>
                <a:gd name="connsiteX6-169" fmla="*/ 112735 w 1562289"/>
                <a:gd name="connsiteY6-170" fmla="*/ 0 h 1028344"/>
                <a:gd name="connsiteX0-171" fmla="*/ 112735 w 1562289"/>
                <a:gd name="connsiteY0-172" fmla="*/ 0 h 1028344"/>
                <a:gd name="connsiteX1-173" fmla="*/ 469560 w 1562289"/>
                <a:gd name="connsiteY1-174" fmla="*/ 232201 h 1028344"/>
                <a:gd name="connsiteX2-175" fmla="*/ 1230516 w 1562289"/>
                <a:gd name="connsiteY2-176" fmla="*/ 661217 h 1028344"/>
                <a:gd name="connsiteX3-177" fmla="*/ 1562289 w 1562289"/>
                <a:gd name="connsiteY3-178" fmla="*/ 767219 h 1028344"/>
                <a:gd name="connsiteX4-179" fmla="*/ 1424503 w 1562289"/>
                <a:gd name="connsiteY4-180" fmla="*/ 1028344 h 1028344"/>
                <a:gd name="connsiteX5-181" fmla="*/ 0 w 1562289"/>
                <a:gd name="connsiteY5-182" fmla="*/ 264257 h 1028344"/>
                <a:gd name="connsiteX6-183" fmla="*/ 112735 w 1562289"/>
                <a:gd name="connsiteY6-184" fmla="*/ 0 h 1028344"/>
                <a:gd name="connsiteX0-185" fmla="*/ 112735 w 1562289"/>
                <a:gd name="connsiteY0-186" fmla="*/ 0 h 1028344"/>
                <a:gd name="connsiteX1-187" fmla="*/ 469560 w 1562289"/>
                <a:gd name="connsiteY1-188" fmla="*/ 232201 h 1028344"/>
                <a:gd name="connsiteX2-189" fmla="*/ 1230516 w 1562289"/>
                <a:gd name="connsiteY2-190" fmla="*/ 661217 h 1028344"/>
                <a:gd name="connsiteX3-191" fmla="*/ 1562289 w 1562289"/>
                <a:gd name="connsiteY3-192" fmla="*/ 767219 h 1028344"/>
                <a:gd name="connsiteX4-193" fmla="*/ 1424503 w 1562289"/>
                <a:gd name="connsiteY4-194" fmla="*/ 1028344 h 1028344"/>
                <a:gd name="connsiteX5-195" fmla="*/ 0 w 1562289"/>
                <a:gd name="connsiteY5-196" fmla="*/ 264257 h 1028344"/>
                <a:gd name="connsiteX6-197" fmla="*/ 112735 w 1562289"/>
                <a:gd name="connsiteY6-198" fmla="*/ 0 h 1028344"/>
                <a:gd name="connsiteX0-199" fmla="*/ 112735 w 1562289"/>
                <a:gd name="connsiteY0-200" fmla="*/ 0 h 1028344"/>
                <a:gd name="connsiteX1-201" fmla="*/ 469560 w 1562289"/>
                <a:gd name="connsiteY1-202" fmla="*/ 232201 h 1028344"/>
                <a:gd name="connsiteX2-203" fmla="*/ 1230516 w 1562289"/>
                <a:gd name="connsiteY2-204" fmla="*/ 661217 h 1028344"/>
                <a:gd name="connsiteX3-205" fmla="*/ 1562289 w 1562289"/>
                <a:gd name="connsiteY3-206" fmla="*/ 767219 h 1028344"/>
                <a:gd name="connsiteX4-207" fmla="*/ 1424503 w 1562289"/>
                <a:gd name="connsiteY4-208" fmla="*/ 1028344 h 1028344"/>
                <a:gd name="connsiteX5-209" fmla="*/ 0 w 1562289"/>
                <a:gd name="connsiteY5-210" fmla="*/ 264257 h 1028344"/>
                <a:gd name="connsiteX6-211" fmla="*/ 112735 w 1562289"/>
                <a:gd name="connsiteY6-212" fmla="*/ 0 h 1028344"/>
                <a:gd name="connsiteX0-213" fmla="*/ 112735 w 1562289"/>
                <a:gd name="connsiteY0-214" fmla="*/ 0 h 1028344"/>
                <a:gd name="connsiteX1-215" fmla="*/ 469560 w 1562289"/>
                <a:gd name="connsiteY1-216" fmla="*/ 232201 h 1028344"/>
                <a:gd name="connsiteX2-217" fmla="*/ 1230516 w 1562289"/>
                <a:gd name="connsiteY2-218" fmla="*/ 661217 h 1028344"/>
                <a:gd name="connsiteX3-219" fmla="*/ 1562289 w 1562289"/>
                <a:gd name="connsiteY3-220" fmla="*/ 767219 h 1028344"/>
                <a:gd name="connsiteX4-221" fmla="*/ 1424503 w 1562289"/>
                <a:gd name="connsiteY4-222" fmla="*/ 1028344 h 1028344"/>
                <a:gd name="connsiteX5-223" fmla="*/ 0 w 1562289"/>
                <a:gd name="connsiteY5-224" fmla="*/ 264257 h 1028344"/>
                <a:gd name="connsiteX6-225" fmla="*/ 112735 w 1562289"/>
                <a:gd name="connsiteY6-226" fmla="*/ 0 h 1028344"/>
                <a:gd name="connsiteX0-227" fmla="*/ 112735 w 1562289"/>
                <a:gd name="connsiteY0-228" fmla="*/ 0 h 1028344"/>
                <a:gd name="connsiteX1-229" fmla="*/ 469560 w 1562289"/>
                <a:gd name="connsiteY1-230" fmla="*/ 232201 h 1028344"/>
                <a:gd name="connsiteX2-231" fmla="*/ 1230516 w 1562289"/>
                <a:gd name="connsiteY2-232" fmla="*/ 661217 h 1028344"/>
                <a:gd name="connsiteX3-233" fmla="*/ 1562289 w 1562289"/>
                <a:gd name="connsiteY3-234" fmla="*/ 767219 h 1028344"/>
                <a:gd name="connsiteX4-235" fmla="*/ 1424503 w 1562289"/>
                <a:gd name="connsiteY4-236" fmla="*/ 1028344 h 1028344"/>
                <a:gd name="connsiteX5-237" fmla="*/ 0 w 1562289"/>
                <a:gd name="connsiteY5-238" fmla="*/ 264257 h 1028344"/>
                <a:gd name="connsiteX6-239" fmla="*/ 112735 w 1562289"/>
                <a:gd name="connsiteY6-240" fmla="*/ 0 h 1028344"/>
                <a:gd name="connsiteX0-241" fmla="*/ 112735 w 1562289"/>
                <a:gd name="connsiteY0-242" fmla="*/ 0 h 1028344"/>
                <a:gd name="connsiteX1-243" fmla="*/ 469560 w 1562289"/>
                <a:gd name="connsiteY1-244" fmla="*/ 232201 h 1028344"/>
                <a:gd name="connsiteX2-245" fmla="*/ 1230516 w 1562289"/>
                <a:gd name="connsiteY2-246" fmla="*/ 661217 h 1028344"/>
                <a:gd name="connsiteX3-247" fmla="*/ 1562289 w 1562289"/>
                <a:gd name="connsiteY3-248" fmla="*/ 767219 h 1028344"/>
                <a:gd name="connsiteX4-249" fmla="*/ 1424503 w 1562289"/>
                <a:gd name="connsiteY4-250" fmla="*/ 1028344 h 1028344"/>
                <a:gd name="connsiteX5-251" fmla="*/ 0 w 1562289"/>
                <a:gd name="connsiteY5-252" fmla="*/ 264257 h 1028344"/>
                <a:gd name="connsiteX6-253" fmla="*/ 112735 w 1562289"/>
                <a:gd name="connsiteY6-254" fmla="*/ 0 h 1028344"/>
                <a:gd name="connsiteX0-255" fmla="*/ 112735 w 1562289"/>
                <a:gd name="connsiteY0-256" fmla="*/ 0 h 1028344"/>
                <a:gd name="connsiteX1-257" fmla="*/ 469560 w 1562289"/>
                <a:gd name="connsiteY1-258" fmla="*/ 232201 h 1028344"/>
                <a:gd name="connsiteX2-259" fmla="*/ 1230516 w 1562289"/>
                <a:gd name="connsiteY2-260" fmla="*/ 661217 h 1028344"/>
                <a:gd name="connsiteX3-261" fmla="*/ 1562289 w 1562289"/>
                <a:gd name="connsiteY3-262" fmla="*/ 767219 h 1028344"/>
                <a:gd name="connsiteX4-263" fmla="*/ 1424503 w 1562289"/>
                <a:gd name="connsiteY4-264" fmla="*/ 1028344 h 1028344"/>
                <a:gd name="connsiteX5-265" fmla="*/ 0 w 1562289"/>
                <a:gd name="connsiteY5-266" fmla="*/ 264257 h 1028344"/>
                <a:gd name="connsiteX6-267" fmla="*/ 112735 w 1562289"/>
                <a:gd name="connsiteY6-268" fmla="*/ 0 h 1028344"/>
                <a:gd name="connsiteX0-269" fmla="*/ 112735 w 1562289"/>
                <a:gd name="connsiteY0-270" fmla="*/ 0 h 1028344"/>
                <a:gd name="connsiteX1-271" fmla="*/ 469560 w 1562289"/>
                <a:gd name="connsiteY1-272" fmla="*/ 232201 h 1028344"/>
                <a:gd name="connsiteX2-273" fmla="*/ 1230516 w 1562289"/>
                <a:gd name="connsiteY2-274" fmla="*/ 661217 h 1028344"/>
                <a:gd name="connsiteX3-275" fmla="*/ 1562289 w 1562289"/>
                <a:gd name="connsiteY3-276" fmla="*/ 767219 h 1028344"/>
                <a:gd name="connsiteX4-277" fmla="*/ 1424503 w 1562289"/>
                <a:gd name="connsiteY4-278" fmla="*/ 1028344 h 1028344"/>
                <a:gd name="connsiteX5-279" fmla="*/ 722421 w 1562289"/>
                <a:gd name="connsiteY5-280" fmla="*/ 607180 h 1028344"/>
                <a:gd name="connsiteX6-281" fmla="*/ 0 w 1562289"/>
                <a:gd name="connsiteY6-282" fmla="*/ 264257 h 1028344"/>
                <a:gd name="connsiteX7" fmla="*/ 112735 w 1562289"/>
                <a:gd name="connsiteY7" fmla="*/ 0 h 1028344"/>
                <a:gd name="connsiteX0-283" fmla="*/ 112735 w 1562289"/>
                <a:gd name="connsiteY0-284" fmla="*/ 0 h 1028344"/>
                <a:gd name="connsiteX1-285" fmla="*/ 469560 w 1562289"/>
                <a:gd name="connsiteY1-286" fmla="*/ 232201 h 1028344"/>
                <a:gd name="connsiteX2-287" fmla="*/ 1230516 w 1562289"/>
                <a:gd name="connsiteY2-288" fmla="*/ 661217 h 1028344"/>
                <a:gd name="connsiteX3-289" fmla="*/ 1562289 w 1562289"/>
                <a:gd name="connsiteY3-290" fmla="*/ 767219 h 1028344"/>
                <a:gd name="connsiteX4-291" fmla="*/ 1424503 w 1562289"/>
                <a:gd name="connsiteY4-292" fmla="*/ 1028344 h 1028344"/>
                <a:gd name="connsiteX5-293" fmla="*/ 722421 w 1562289"/>
                <a:gd name="connsiteY5-294" fmla="*/ 607180 h 1028344"/>
                <a:gd name="connsiteX6-295" fmla="*/ 0 w 1562289"/>
                <a:gd name="connsiteY6-296" fmla="*/ 264257 h 1028344"/>
                <a:gd name="connsiteX7-297" fmla="*/ 112735 w 1562289"/>
                <a:gd name="connsiteY7-298" fmla="*/ 0 h 1028344"/>
                <a:gd name="connsiteX0-299" fmla="*/ 112735 w 1562289"/>
                <a:gd name="connsiteY0-300" fmla="*/ 0 h 1028344"/>
                <a:gd name="connsiteX1-301" fmla="*/ 469560 w 1562289"/>
                <a:gd name="connsiteY1-302" fmla="*/ 232201 h 1028344"/>
                <a:gd name="connsiteX2-303" fmla="*/ 1230516 w 1562289"/>
                <a:gd name="connsiteY2-304" fmla="*/ 661217 h 1028344"/>
                <a:gd name="connsiteX3-305" fmla="*/ 1562289 w 1562289"/>
                <a:gd name="connsiteY3-306" fmla="*/ 767219 h 1028344"/>
                <a:gd name="connsiteX4-307" fmla="*/ 1424503 w 1562289"/>
                <a:gd name="connsiteY4-308" fmla="*/ 1028344 h 1028344"/>
                <a:gd name="connsiteX5-309" fmla="*/ 722421 w 1562289"/>
                <a:gd name="connsiteY5-310" fmla="*/ 607180 h 1028344"/>
                <a:gd name="connsiteX6-311" fmla="*/ 0 w 1562289"/>
                <a:gd name="connsiteY6-312" fmla="*/ 264257 h 1028344"/>
                <a:gd name="connsiteX7-313" fmla="*/ 112735 w 1562289"/>
                <a:gd name="connsiteY7-314" fmla="*/ 0 h 1028344"/>
                <a:gd name="connsiteX0-315" fmla="*/ 112735 w 1562289"/>
                <a:gd name="connsiteY0-316" fmla="*/ 0 h 1028344"/>
                <a:gd name="connsiteX1-317" fmla="*/ 469560 w 1562289"/>
                <a:gd name="connsiteY1-318" fmla="*/ 232201 h 1028344"/>
                <a:gd name="connsiteX2-319" fmla="*/ 1230516 w 1562289"/>
                <a:gd name="connsiteY2-320" fmla="*/ 661217 h 1028344"/>
                <a:gd name="connsiteX3-321" fmla="*/ 1562289 w 1562289"/>
                <a:gd name="connsiteY3-322" fmla="*/ 767219 h 1028344"/>
                <a:gd name="connsiteX4-323" fmla="*/ 1424503 w 1562289"/>
                <a:gd name="connsiteY4-324" fmla="*/ 1028344 h 1028344"/>
                <a:gd name="connsiteX5-325" fmla="*/ 722421 w 1562289"/>
                <a:gd name="connsiteY5-326" fmla="*/ 607180 h 1028344"/>
                <a:gd name="connsiteX6-327" fmla="*/ 0 w 1562289"/>
                <a:gd name="connsiteY6-328" fmla="*/ 264257 h 1028344"/>
                <a:gd name="connsiteX7-329" fmla="*/ 112735 w 1562289"/>
                <a:gd name="connsiteY7-330" fmla="*/ 0 h 10283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141" y="connsiteY6-142"/>
                </a:cxn>
                <a:cxn ang="0">
                  <a:pos x="connsiteX7-297" y="connsiteY7-298"/>
                </a:cxn>
              </a:cxnLst>
              <a:rect l="l" t="t" r="r" b="b"/>
              <a:pathLst>
                <a:path w="1562289" h="1028344">
                  <a:moveTo>
                    <a:pt x="112735" y="0"/>
                  </a:moveTo>
                  <a:cubicBezTo>
                    <a:pt x="216020" y="187003"/>
                    <a:pt x="272330" y="198642"/>
                    <a:pt x="469560" y="232201"/>
                  </a:cubicBezTo>
                  <a:cubicBezTo>
                    <a:pt x="986259" y="300050"/>
                    <a:pt x="1089598" y="493160"/>
                    <a:pt x="1230516" y="661217"/>
                  </a:cubicBezTo>
                  <a:cubicBezTo>
                    <a:pt x="1344239" y="746655"/>
                    <a:pt x="1464224" y="763200"/>
                    <a:pt x="1562289" y="767219"/>
                  </a:cubicBezTo>
                  <a:lnTo>
                    <a:pt x="1424503" y="1028344"/>
                  </a:lnTo>
                  <a:cubicBezTo>
                    <a:pt x="1271825" y="1022308"/>
                    <a:pt x="950313" y="791678"/>
                    <a:pt x="722421" y="607180"/>
                  </a:cubicBezTo>
                  <a:cubicBezTo>
                    <a:pt x="304029" y="508407"/>
                    <a:pt x="88914" y="386091"/>
                    <a:pt x="0" y="264257"/>
                  </a:cubicBezTo>
                  <a:lnTo>
                    <a:pt x="112735" y="0"/>
                  </a:lnTo>
                  <a:close/>
                </a:path>
              </a:pathLst>
            </a:custGeom>
            <a:gradFill>
              <a:gsLst>
                <a:gs pos="20000">
                  <a:schemeClr val="accent4"/>
                </a:gs>
                <a:gs pos="52000">
                  <a:schemeClr val="accent3">
                    <a:lumMod val="75000"/>
                  </a:schemeClr>
                </a:gs>
              </a:gsLst>
              <a:lin ang="17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50" name="矩形 4"/>
            <p:cNvSpPr/>
            <p:nvPr/>
          </p:nvSpPr>
          <p:spPr>
            <a:xfrm>
              <a:off x="4209882" y="1904756"/>
              <a:ext cx="1446390" cy="807579"/>
            </a:xfrm>
            <a:custGeom>
              <a:avLst/>
              <a:gdLst>
                <a:gd name="connsiteX0" fmla="*/ 0 w 1584176"/>
                <a:gd name="connsiteY0" fmla="*/ 0 h 423268"/>
                <a:gd name="connsiteX1" fmla="*/ 1584176 w 1584176"/>
                <a:gd name="connsiteY1" fmla="*/ 0 h 423268"/>
                <a:gd name="connsiteX2" fmla="*/ 1584176 w 1584176"/>
                <a:gd name="connsiteY2" fmla="*/ 423268 h 423268"/>
                <a:gd name="connsiteX3" fmla="*/ 0 w 1584176"/>
                <a:gd name="connsiteY3" fmla="*/ 423268 h 423268"/>
                <a:gd name="connsiteX4" fmla="*/ 0 w 1584176"/>
                <a:gd name="connsiteY4" fmla="*/ 0 h 423268"/>
                <a:gd name="connsiteX0-1" fmla="*/ 0 w 1634280"/>
                <a:gd name="connsiteY0-2" fmla="*/ 72024 h 423268"/>
                <a:gd name="connsiteX1-3" fmla="*/ 1634280 w 1634280"/>
                <a:gd name="connsiteY1-4" fmla="*/ 0 h 423268"/>
                <a:gd name="connsiteX2-5" fmla="*/ 1634280 w 1634280"/>
                <a:gd name="connsiteY2-6" fmla="*/ 423268 h 423268"/>
                <a:gd name="connsiteX3-7" fmla="*/ 50104 w 1634280"/>
                <a:gd name="connsiteY3-8" fmla="*/ 423268 h 423268"/>
                <a:gd name="connsiteX4-9" fmla="*/ 0 w 1634280"/>
                <a:gd name="connsiteY4-10" fmla="*/ 72024 h 423268"/>
                <a:gd name="connsiteX0-11" fmla="*/ 0 w 1634280"/>
                <a:gd name="connsiteY0-12" fmla="*/ 72024 h 423268"/>
                <a:gd name="connsiteX1-13" fmla="*/ 1634280 w 1634280"/>
                <a:gd name="connsiteY1-14" fmla="*/ 0 h 423268"/>
                <a:gd name="connsiteX2-15" fmla="*/ 1634280 w 1634280"/>
                <a:gd name="connsiteY2-16" fmla="*/ 423268 h 423268"/>
                <a:gd name="connsiteX3-17" fmla="*/ 291230 w 1634280"/>
                <a:gd name="connsiteY3-18" fmla="*/ 310534 h 423268"/>
                <a:gd name="connsiteX4-19" fmla="*/ 0 w 1634280"/>
                <a:gd name="connsiteY4-20" fmla="*/ 72024 h 423268"/>
                <a:gd name="connsiteX0-21" fmla="*/ 0 w 1634280"/>
                <a:gd name="connsiteY0-22" fmla="*/ 72024 h 773997"/>
                <a:gd name="connsiteX1-23" fmla="*/ 1634280 w 1634280"/>
                <a:gd name="connsiteY1-24" fmla="*/ 0 h 773997"/>
                <a:gd name="connsiteX2-25" fmla="*/ 1180212 w 1634280"/>
                <a:gd name="connsiteY2-26" fmla="*/ 773997 h 773997"/>
                <a:gd name="connsiteX3-27" fmla="*/ 291230 w 1634280"/>
                <a:gd name="connsiteY3-28" fmla="*/ 310534 h 773997"/>
                <a:gd name="connsiteX4-29" fmla="*/ 0 w 1634280"/>
                <a:gd name="connsiteY4-30" fmla="*/ 72024 h 773997"/>
                <a:gd name="connsiteX0-31" fmla="*/ 0 w 1443258"/>
                <a:gd name="connsiteY0-32" fmla="*/ 0 h 770351"/>
                <a:gd name="connsiteX1-33" fmla="*/ 1443258 w 1443258"/>
                <a:gd name="connsiteY1-34" fmla="*/ 770351 h 770351"/>
                <a:gd name="connsiteX2-35" fmla="*/ 1180212 w 1443258"/>
                <a:gd name="connsiteY2-36" fmla="*/ 701973 h 770351"/>
                <a:gd name="connsiteX3-37" fmla="*/ 291230 w 1443258"/>
                <a:gd name="connsiteY3-38" fmla="*/ 238510 h 770351"/>
                <a:gd name="connsiteX4-39" fmla="*/ 0 w 1443258"/>
                <a:gd name="connsiteY4-40" fmla="*/ 0 h 770351"/>
                <a:gd name="connsiteX0-41" fmla="*/ 0 w 1443258"/>
                <a:gd name="connsiteY0-42" fmla="*/ 10951 h 781302"/>
                <a:gd name="connsiteX1-43" fmla="*/ 1443258 w 1443258"/>
                <a:gd name="connsiteY1-44" fmla="*/ 781302 h 781302"/>
                <a:gd name="connsiteX2-45" fmla="*/ 1180212 w 1443258"/>
                <a:gd name="connsiteY2-46" fmla="*/ 712924 h 781302"/>
                <a:gd name="connsiteX3-47" fmla="*/ 291230 w 1443258"/>
                <a:gd name="connsiteY3-48" fmla="*/ 249461 h 781302"/>
                <a:gd name="connsiteX4-49" fmla="*/ 0 w 1443258"/>
                <a:gd name="connsiteY4-50" fmla="*/ 10951 h 781302"/>
                <a:gd name="connsiteX0-51" fmla="*/ 0 w 1443258"/>
                <a:gd name="connsiteY0-52" fmla="*/ 18660 h 789011"/>
                <a:gd name="connsiteX1-53" fmla="*/ 1443258 w 1443258"/>
                <a:gd name="connsiteY1-54" fmla="*/ 789011 h 789011"/>
                <a:gd name="connsiteX2-55" fmla="*/ 1180212 w 1443258"/>
                <a:gd name="connsiteY2-56" fmla="*/ 720633 h 789011"/>
                <a:gd name="connsiteX3-57" fmla="*/ 291230 w 1443258"/>
                <a:gd name="connsiteY3-58" fmla="*/ 257170 h 789011"/>
                <a:gd name="connsiteX4-59" fmla="*/ 0 w 1443258"/>
                <a:gd name="connsiteY4-60" fmla="*/ 18660 h 789011"/>
                <a:gd name="connsiteX0-61" fmla="*/ 0 w 1443258"/>
                <a:gd name="connsiteY0-62" fmla="*/ 33226 h 803577"/>
                <a:gd name="connsiteX1-63" fmla="*/ 1443258 w 1443258"/>
                <a:gd name="connsiteY1-64" fmla="*/ 803577 h 803577"/>
                <a:gd name="connsiteX2-65" fmla="*/ 1180212 w 1443258"/>
                <a:gd name="connsiteY2-66" fmla="*/ 735199 h 803577"/>
                <a:gd name="connsiteX3-67" fmla="*/ 291230 w 1443258"/>
                <a:gd name="connsiteY3-68" fmla="*/ 271736 h 803577"/>
                <a:gd name="connsiteX4-69" fmla="*/ 0 w 1443258"/>
                <a:gd name="connsiteY4-70" fmla="*/ 33226 h 803577"/>
                <a:gd name="connsiteX0-71" fmla="*/ 0 w 1443258"/>
                <a:gd name="connsiteY0-72" fmla="*/ 33226 h 803577"/>
                <a:gd name="connsiteX1-73" fmla="*/ 1443258 w 1443258"/>
                <a:gd name="connsiteY1-74" fmla="*/ 803577 h 803577"/>
                <a:gd name="connsiteX2-75" fmla="*/ 1180212 w 1443258"/>
                <a:gd name="connsiteY2-76" fmla="*/ 735199 h 803577"/>
                <a:gd name="connsiteX3-77" fmla="*/ 291230 w 1443258"/>
                <a:gd name="connsiteY3-78" fmla="*/ 271736 h 803577"/>
                <a:gd name="connsiteX4-79" fmla="*/ 0 w 1443258"/>
                <a:gd name="connsiteY4-80" fmla="*/ 33226 h 803577"/>
                <a:gd name="connsiteX0-81" fmla="*/ 0 w 1443258"/>
                <a:gd name="connsiteY0-82" fmla="*/ 33226 h 803577"/>
                <a:gd name="connsiteX1-83" fmla="*/ 1443258 w 1443258"/>
                <a:gd name="connsiteY1-84" fmla="*/ 803577 h 803577"/>
                <a:gd name="connsiteX2-85" fmla="*/ 1180212 w 1443258"/>
                <a:gd name="connsiteY2-86" fmla="*/ 735199 h 803577"/>
                <a:gd name="connsiteX3-87" fmla="*/ 291230 w 1443258"/>
                <a:gd name="connsiteY3-88" fmla="*/ 271736 h 803577"/>
                <a:gd name="connsiteX4-89" fmla="*/ 0 w 1443258"/>
                <a:gd name="connsiteY4-90" fmla="*/ 33226 h 803577"/>
                <a:gd name="connsiteX0-91" fmla="*/ 0 w 1443258"/>
                <a:gd name="connsiteY0-92" fmla="*/ 33226 h 803577"/>
                <a:gd name="connsiteX1-93" fmla="*/ 1443258 w 1443258"/>
                <a:gd name="connsiteY1-94" fmla="*/ 803577 h 803577"/>
                <a:gd name="connsiteX2-95" fmla="*/ 1180212 w 1443258"/>
                <a:gd name="connsiteY2-96" fmla="*/ 735199 h 803577"/>
                <a:gd name="connsiteX3-97" fmla="*/ 291230 w 1443258"/>
                <a:gd name="connsiteY3-98" fmla="*/ 271736 h 803577"/>
                <a:gd name="connsiteX4-99" fmla="*/ 0 w 1443258"/>
                <a:gd name="connsiteY4-100" fmla="*/ 33226 h 803577"/>
                <a:gd name="connsiteX0-101" fmla="*/ 0 w 1443258"/>
                <a:gd name="connsiteY0-102" fmla="*/ 33226 h 803577"/>
                <a:gd name="connsiteX1-103" fmla="*/ 1443258 w 1443258"/>
                <a:gd name="connsiteY1-104" fmla="*/ 803577 h 803577"/>
                <a:gd name="connsiteX2-105" fmla="*/ 1180212 w 1443258"/>
                <a:gd name="connsiteY2-106" fmla="*/ 735199 h 803577"/>
                <a:gd name="connsiteX3-107" fmla="*/ 291230 w 1443258"/>
                <a:gd name="connsiteY3-108" fmla="*/ 271736 h 803577"/>
                <a:gd name="connsiteX4-109" fmla="*/ 0 w 1443258"/>
                <a:gd name="connsiteY4-110" fmla="*/ 33226 h 803577"/>
                <a:gd name="connsiteX0-111" fmla="*/ 0 w 1443258"/>
                <a:gd name="connsiteY0-112" fmla="*/ 33226 h 803577"/>
                <a:gd name="connsiteX1-113" fmla="*/ 1443258 w 1443258"/>
                <a:gd name="connsiteY1-114" fmla="*/ 803577 h 803577"/>
                <a:gd name="connsiteX2-115" fmla="*/ 1180212 w 1443258"/>
                <a:gd name="connsiteY2-116" fmla="*/ 735199 h 803577"/>
                <a:gd name="connsiteX3-117" fmla="*/ 291230 w 1443258"/>
                <a:gd name="connsiteY3-118" fmla="*/ 271736 h 803577"/>
                <a:gd name="connsiteX4-119" fmla="*/ 0 w 1443258"/>
                <a:gd name="connsiteY4-120" fmla="*/ 33226 h 803577"/>
                <a:gd name="connsiteX0-121" fmla="*/ 0 w 1443258"/>
                <a:gd name="connsiteY0-122" fmla="*/ 33226 h 803577"/>
                <a:gd name="connsiteX1-123" fmla="*/ 1443258 w 1443258"/>
                <a:gd name="connsiteY1-124" fmla="*/ 803577 h 803577"/>
                <a:gd name="connsiteX2-125" fmla="*/ 1142634 w 1443258"/>
                <a:gd name="connsiteY2-126" fmla="*/ 725804 h 803577"/>
                <a:gd name="connsiteX3-127" fmla="*/ 291230 w 1443258"/>
                <a:gd name="connsiteY3-128" fmla="*/ 271736 h 803577"/>
                <a:gd name="connsiteX4-129" fmla="*/ 0 w 1443258"/>
                <a:gd name="connsiteY4-130" fmla="*/ 33226 h 803577"/>
                <a:gd name="connsiteX0-131" fmla="*/ 0 w 1443258"/>
                <a:gd name="connsiteY0-132" fmla="*/ 33226 h 803577"/>
                <a:gd name="connsiteX1-133" fmla="*/ 1443258 w 1443258"/>
                <a:gd name="connsiteY1-134" fmla="*/ 803577 h 803577"/>
                <a:gd name="connsiteX2-135" fmla="*/ 1142634 w 1443258"/>
                <a:gd name="connsiteY2-136" fmla="*/ 725804 h 803577"/>
                <a:gd name="connsiteX3-137" fmla="*/ 291230 w 1443258"/>
                <a:gd name="connsiteY3-138" fmla="*/ 271736 h 803577"/>
                <a:gd name="connsiteX4-139" fmla="*/ 0 w 1443258"/>
                <a:gd name="connsiteY4-140" fmla="*/ 33226 h 803577"/>
                <a:gd name="connsiteX0-141" fmla="*/ 0 w 1443258"/>
                <a:gd name="connsiteY0-142" fmla="*/ 33226 h 803577"/>
                <a:gd name="connsiteX1-143" fmla="*/ 1443258 w 1443258"/>
                <a:gd name="connsiteY1-144" fmla="*/ 803577 h 803577"/>
                <a:gd name="connsiteX2-145" fmla="*/ 1142634 w 1443258"/>
                <a:gd name="connsiteY2-146" fmla="*/ 725804 h 803577"/>
                <a:gd name="connsiteX3-147" fmla="*/ 291230 w 1443258"/>
                <a:gd name="connsiteY3-148" fmla="*/ 271736 h 803577"/>
                <a:gd name="connsiteX4-149" fmla="*/ 0 w 1443258"/>
                <a:gd name="connsiteY4-150" fmla="*/ 33226 h 803577"/>
                <a:gd name="connsiteX0-151" fmla="*/ 0 w 1443258"/>
                <a:gd name="connsiteY0-152" fmla="*/ 33226 h 803577"/>
                <a:gd name="connsiteX1-153" fmla="*/ 1443258 w 1443258"/>
                <a:gd name="connsiteY1-154" fmla="*/ 803577 h 803577"/>
                <a:gd name="connsiteX2-155" fmla="*/ 1142634 w 1443258"/>
                <a:gd name="connsiteY2-156" fmla="*/ 725804 h 803577"/>
                <a:gd name="connsiteX3-157" fmla="*/ 291230 w 1443258"/>
                <a:gd name="connsiteY3-158" fmla="*/ 271736 h 803577"/>
                <a:gd name="connsiteX4-159" fmla="*/ 0 w 1443258"/>
                <a:gd name="connsiteY4-160" fmla="*/ 33226 h 803577"/>
                <a:gd name="connsiteX0-161" fmla="*/ 0 w 1443258"/>
                <a:gd name="connsiteY0-162" fmla="*/ 33226 h 803577"/>
                <a:gd name="connsiteX1-163" fmla="*/ 1443258 w 1443258"/>
                <a:gd name="connsiteY1-164" fmla="*/ 803577 h 803577"/>
                <a:gd name="connsiteX2-165" fmla="*/ 1142634 w 1443258"/>
                <a:gd name="connsiteY2-166" fmla="*/ 725804 h 803577"/>
                <a:gd name="connsiteX3-167" fmla="*/ 291230 w 1443258"/>
                <a:gd name="connsiteY3-168" fmla="*/ 271736 h 803577"/>
                <a:gd name="connsiteX4-169" fmla="*/ 0 w 1443258"/>
                <a:gd name="connsiteY4-170" fmla="*/ 33226 h 803577"/>
                <a:gd name="connsiteX0-171" fmla="*/ 0 w 1443258"/>
                <a:gd name="connsiteY0-172" fmla="*/ 33226 h 803577"/>
                <a:gd name="connsiteX1-173" fmla="*/ 1443258 w 1443258"/>
                <a:gd name="connsiteY1-174" fmla="*/ 803577 h 803577"/>
                <a:gd name="connsiteX2-175" fmla="*/ 1142634 w 1443258"/>
                <a:gd name="connsiteY2-176" fmla="*/ 725804 h 803577"/>
                <a:gd name="connsiteX3-177" fmla="*/ 241126 w 1443258"/>
                <a:gd name="connsiteY3-178" fmla="*/ 259210 h 803577"/>
                <a:gd name="connsiteX4-179" fmla="*/ 0 w 1443258"/>
                <a:gd name="connsiteY4-180" fmla="*/ 33226 h 803577"/>
                <a:gd name="connsiteX0-181" fmla="*/ 0 w 1443258"/>
                <a:gd name="connsiteY0-182" fmla="*/ 33226 h 803577"/>
                <a:gd name="connsiteX1-183" fmla="*/ 1443258 w 1443258"/>
                <a:gd name="connsiteY1-184" fmla="*/ 803577 h 803577"/>
                <a:gd name="connsiteX2-185" fmla="*/ 1142634 w 1443258"/>
                <a:gd name="connsiteY2-186" fmla="*/ 725804 h 803577"/>
                <a:gd name="connsiteX3-187" fmla="*/ 241126 w 1443258"/>
                <a:gd name="connsiteY3-188" fmla="*/ 259210 h 803577"/>
                <a:gd name="connsiteX4-189" fmla="*/ 0 w 1443258"/>
                <a:gd name="connsiteY4-190" fmla="*/ 33226 h 803577"/>
                <a:gd name="connsiteX0-191" fmla="*/ 0 w 1443258"/>
                <a:gd name="connsiteY0-192" fmla="*/ 33226 h 803577"/>
                <a:gd name="connsiteX1-193" fmla="*/ 1443258 w 1443258"/>
                <a:gd name="connsiteY1-194" fmla="*/ 803577 h 803577"/>
                <a:gd name="connsiteX2-195" fmla="*/ 1142634 w 1443258"/>
                <a:gd name="connsiteY2-196" fmla="*/ 725804 h 803577"/>
                <a:gd name="connsiteX3-197" fmla="*/ 241126 w 1443258"/>
                <a:gd name="connsiteY3-198" fmla="*/ 259210 h 803577"/>
                <a:gd name="connsiteX4-199" fmla="*/ 0 w 1443258"/>
                <a:gd name="connsiteY4-200" fmla="*/ 33226 h 803577"/>
                <a:gd name="connsiteX0-201" fmla="*/ 0 w 1443258"/>
                <a:gd name="connsiteY0-202" fmla="*/ 33226 h 803577"/>
                <a:gd name="connsiteX1-203" fmla="*/ 1443258 w 1443258"/>
                <a:gd name="connsiteY1-204" fmla="*/ 803577 h 803577"/>
                <a:gd name="connsiteX2-205" fmla="*/ 1142634 w 1443258"/>
                <a:gd name="connsiteY2-206" fmla="*/ 725804 h 803577"/>
                <a:gd name="connsiteX3-207" fmla="*/ 241126 w 1443258"/>
                <a:gd name="connsiteY3-208" fmla="*/ 259210 h 803577"/>
                <a:gd name="connsiteX4-209" fmla="*/ 0 w 1443258"/>
                <a:gd name="connsiteY4-210" fmla="*/ 33226 h 803577"/>
                <a:gd name="connsiteX0-211" fmla="*/ 0 w 1443258"/>
                <a:gd name="connsiteY0-212" fmla="*/ 33226 h 803577"/>
                <a:gd name="connsiteX1-213" fmla="*/ 1443258 w 1443258"/>
                <a:gd name="connsiteY1-214" fmla="*/ 803577 h 803577"/>
                <a:gd name="connsiteX2-215" fmla="*/ 1142634 w 1443258"/>
                <a:gd name="connsiteY2-216" fmla="*/ 725804 h 803577"/>
                <a:gd name="connsiteX3-217" fmla="*/ 241126 w 1443258"/>
                <a:gd name="connsiteY3-218" fmla="*/ 259210 h 803577"/>
                <a:gd name="connsiteX4-219" fmla="*/ 0 w 1443258"/>
                <a:gd name="connsiteY4-220" fmla="*/ 33226 h 803577"/>
                <a:gd name="connsiteX0-221" fmla="*/ 0 w 1443258"/>
                <a:gd name="connsiteY0-222" fmla="*/ 33226 h 804937"/>
                <a:gd name="connsiteX1-223" fmla="*/ 1443258 w 1443258"/>
                <a:gd name="connsiteY1-224" fmla="*/ 803577 h 804937"/>
                <a:gd name="connsiteX2-225" fmla="*/ 1142634 w 1443258"/>
                <a:gd name="connsiteY2-226" fmla="*/ 725804 h 804937"/>
                <a:gd name="connsiteX3-227" fmla="*/ 241126 w 1443258"/>
                <a:gd name="connsiteY3-228" fmla="*/ 259210 h 804937"/>
                <a:gd name="connsiteX4-229" fmla="*/ 0 w 1443258"/>
                <a:gd name="connsiteY4-230" fmla="*/ 33226 h 804937"/>
                <a:gd name="connsiteX0-231" fmla="*/ 0 w 1443258"/>
                <a:gd name="connsiteY0-232" fmla="*/ 33226 h 804937"/>
                <a:gd name="connsiteX1-233" fmla="*/ 1443258 w 1443258"/>
                <a:gd name="connsiteY1-234" fmla="*/ 803577 h 804937"/>
                <a:gd name="connsiteX2-235" fmla="*/ 1142634 w 1443258"/>
                <a:gd name="connsiteY2-236" fmla="*/ 725804 h 804937"/>
                <a:gd name="connsiteX3-237" fmla="*/ 241126 w 1443258"/>
                <a:gd name="connsiteY3-238" fmla="*/ 259210 h 804937"/>
                <a:gd name="connsiteX4-239" fmla="*/ 0 w 1443258"/>
                <a:gd name="connsiteY4-240" fmla="*/ 33226 h 804937"/>
                <a:gd name="connsiteX0-241" fmla="*/ 0 w 1443258"/>
                <a:gd name="connsiteY0-242" fmla="*/ 41673 h 813384"/>
                <a:gd name="connsiteX1-243" fmla="*/ 1443258 w 1443258"/>
                <a:gd name="connsiteY1-244" fmla="*/ 812024 h 813384"/>
                <a:gd name="connsiteX2-245" fmla="*/ 1142634 w 1443258"/>
                <a:gd name="connsiteY2-246" fmla="*/ 734251 h 813384"/>
                <a:gd name="connsiteX3-247" fmla="*/ 241126 w 1443258"/>
                <a:gd name="connsiteY3-248" fmla="*/ 267657 h 813384"/>
                <a:gd name="connsiteX4-249" fmla="*/ 0 w 1443258"/>
                <a:gd name="connsiteY4-250" fmla="*/ 41673 h 813384"/>
                <a:gd name="connsiteX0-251" fmla="*/ 0 w 1452652"/>
                <a:gd name="connsiteY0-252" fmla="*/ 41901 h 810481"/>
                <a:gd name="connsiteX1-253" fmla="*/ 1452652 w 1452652"/>
                <a:gd name="connsiteY1-254" fmla="*/ 809121 h 810481"/>
                <a:gd name="connsiteX2-255" fmla="*/ 1152028 w 1452652"/>
                <a:gd name="connsiteY2-256" fmla="*/ 731348 h 810481"/>
                <a:gd name="connsiteX3-257" fmla="*/ 250520 w 1452652"/>
                <a:gd name="connsiteY3-258" fmla="*/ 264754 h 810481"/>
                <a:gd name="connsiteX4-259" fmla="*/ 0 w 1452652"/>
                <a:gd name="connsiteY4-260" fmla="*/ 41901 h 810481"/>
                <a:gd name="connsiteX0-261" fmla="*/ 0 w 1452652"/>
                <a:gd name="connsiteY0-262" fmla="*/ 42598 h 801784"/>
                <a:gd name="connsiteX1-263" fmla="*/ 1452652 w 1452652"/>
                <a:gd name="connsiteY1-264" fmla="*/ 800424 h 801784"/>
                <a:gd name="connsiteX2-265" fmla="*/ 1152028 w 1452652"/>
                <a:gd name="connsiteY2-266" fmla="*/ 722651 h 801784"/>
                <a:gd name="connsiteX3-267" fmla="*/ 250520 w 1452652"/>
                <a:gd name="connsiteY3-268" fmla="*/ 256057 h 801784"/>
                <a:gd name="connsiteX4-269" fmla="*/ 0 w 1452652"/>
                <a:gd name="connsiteY4-270" fmla="*/ 42598 h 801784"/>
                <a:gd name="connsiteX0-271" fmla="*/ 0 w 1449521"/>
                <a:gd name="connsiteY0-272" fmla="*/ 42598 h 801784"/>
                <a:gd name="connsiteX1-273" fmla="*/ 1449521 w 1449521"/>
                <a:gd name="connsiteY1-274" fmla="*/ 800424 h 801784"/>
                <a:gd name="connsiteX2-275" fmla="*/ 1148897 w 1449521"/>
                <a:gd name="connsiteY2-276" fmla="*/ 722651 h 801784"/>
                <a:gd name="connsiteX3-277" fmla="*/ 247389 w 1449521"/>
                <a:gd name="connsiteY3-278" fmla="*/ 256057 h 801784"/>
                <a:gd name="connsiteX4-279" fmla="*/ 0 w 1449521"/>
                <a:gd name="connsiteY4-280" fmla="*/ 42598 h 801784"/>
                <a:gd name="connsiteX0-281" fmla="*/ 0 w 1446390"/>
                <a:gd name="connsiteY0-282" fmla="*/ 42130 h 807579"/>
                <a:gd name="connsiteX1-283" fmla="*/ 1446390 w 1446390"/>
                <a:gd name="connsiteY1-284" fmla="*/ 806219 h 807579"/>
                <a:gd name="connsiteX2-285" fmla="*/ 1145766 w 1446390"/>
                <a:gd name="connsiteY2-286" fmla="*/ 728446 h 807579"/>
                <a:gd name="connsiteX3-287" fmla="*/ 244258 w 1446390"/>
                <a:gd name="connsiteY3-288" fmla="*/ 261852 h 807579"/>
                <a:gd name="connsiteX4-289" fmla="*/ 0 w 1446390"/>
                <a:gd name="connsiteY4-290" fmla="*/ 42130 h 8075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46390" h="807579">
                  <a:moveTo>
                    <a:pt x="0" y="42130"/>
                  </a:moveTo>
                  <a:cubicBezTo>
                    <a:pt x="637662" y="-130103"/>
                    <a:pt x="1256534" y="245679"/>
                    <a:pt x="1446390" y="806219"/>
                  </a:cubicBezTo>
                  <a:cubicBezTo>
                    <a:pt x="1336788" y="814741"/>
                    <a:pt x="1233448" y="782554"/>
                    <a:pt x="1145766" y="728446"/>
                  </a:cubicBezTo>
                  <a:cubicBezTo>
                    <a:pt x="1018539" y="642852"/>
                    <a:pt x="903840" y="322395"/>
                    <a:pt x="244258" y="261852"/>
                  </a:cubicBezTo>
                  <a:cubicBezTo>
                    <a:pt x="90812" y="238716"/>
                    <a:pt x="40710" y="146686"/>
                    <a:pt x="0" y="42130"/>
                  </a:cubicBezTo>
                  <a:close/>
                </a:path>
              </a:pathLst>
            </a:custGeom>
            <a:gradFill>
              <a:gsLst>
                <a:gs pos="22000">
                  <a:schemeClr val="accent4"/>
                </a:gs>
                <a:gs pos="88333">
                  <a:schemeClr val="accent3">
                    <a:lumMod val="75000"/>
                  </a:schemeClr>
                </a:gs>
                <a:gs pos="80000">
                  <a:schemeClr val="accent3">
                    <a:lumMod val="75000"/>
                  </a:schemeClr>
                </a:gs>
              </a:gsLst>
              <a:lin ang="18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351" name="组合 350"/>
          <p:cNvGrpSpPr/>
          <p:nvPr/>
        </p:nvGrpSpPr>
        <p:grpSpPr>
          <a:xfrm>
            <a:off x="5495725" y="3047263"/>
            <a:ext cx="1566444" cy="1552665"/>
            <a:chOff x="3128964" y="2287587"/>
            <a:chExt cx="1233385" cy="1222376"/>
          </a:xfrm>
        </p:grpSpPr>
        <p:sp>
          <p:nvSpPr>
            <p:cNvPr id="352" name="Oval 6"/>
            <p:cNvSpPr>
              <a:spLocks noChangeArrowheads="1"/>
            </p:cNvSpPr>
            <p:nvPr/>
          </p:nvSpPr>
          <p:spPr bwMode="auto">
            <a:xfrm>
              <a:off x="3128964" y="2287587"/>
              <a:ext cx="1220787" cy="1222375"/>
            </a:xfrm>
            <a:prstGeom prst="ellipse">
              <a:avLst/>
            </a:prstGeom>
            <a:gradFill flip="none" rotWithShape="1">
              <a:gsLst>
                <a:gs pos="100000">
                  <a:schemeClr val="accent5"/>
                </a:gs>
                <a:gs pos="11000">
                  <a:schemeClr val="accent6"/>
                </a:gs>
                <a:gs pos="0">
                  <a:schemeClr val="accent5"/>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53" name="Freeform 11"/>
            <p:cNvSpPr/>
            <p:nvPr/>
          </p:nvSpPr>
          <p:spPr bwMode="auto">
            <a:xfrm>
              <a:off x="3154362" y="2339975"/>
              <a:ext cx="1169987" cy="1169988"/>
            </a:xfrm>
            <a:custGeom>
              <a:avLst/>
              <a:gdLst>
                <a:gd name="T0" fmla="*/ 312 w 312"/>
                <a:gd name="T1" fmla="*/ 157 h 312"/>
                <a:gd name="T2" fmla="*/ 155 w 312"/>
                <a:gd name="T3" fmla="*/ 311 h 312"/>
                <a:gd name="T4" fmla="*/ 1 w 312"/>
                <a:gd name="T5" fmla="*/ 155 h 312"/>
                <a:gd name="T6" fmla="*/ 157 w 312"/>
                <a:gd name="T7" fmla="*/ 0 h 312"/>
                <a:gd name="T8" fmla="*/ 312 w 312"/>
                <a:gd name="T9" fmla="*/ 157 h 312"/>
              </a:gdLst>
              <a:ahLst/>
              <a:cxnLst>
                <a:cxn ang="0">
                  <a:pos x="T0" y="T1"/>
                </a:cxn>
                <a:cxn ang="0">
                  <a:pos x="T2" y="T3"/>
                </a:cxn>
                <a:cxn ang="0">
                  <a:pos x="T4" y="T5"/>
                </a:cxn>
                <a:cxn ang="0">
                  <a:pos x="T6" y="T7"/>
                </a:cxn>
                <a:cxn ang="0">
                  <a:pos x="T8" y="T9"/>
                </a:cxn>
              </a:cxnLst>
              <a:rect l="0" t="0" r="r" b="b"/>
              <a:pathLst>
                <a:path w="312" h="312">
                  <a:moveTo>
                    <a:pt x="312" y="157"/>
                  </a:moveTo>
                  <a:cubicBezTo>
                    <a:pt x="311" y="242"/>
                    <a:pt x="241" y="312"/>
                    <a:pt x="155" y="311"/>
                  </a:cubicBezTo>
                  <a:cubicBezTo>
                    <a:pt x="69" y="311"/>
                    <a:pt x="0" y="241"/>
                    <a:pt x="1" y="155"/>
                  </a:cubicBezTo>
                  <a:cubicBezTo>
                    <a:pt x="1" y="69"/>
                    <a:pt x="71" y="0"/>
                    <a:pt x="157" y="0"/>
                  </a:cubicBezTo>
                  <a:cubicBezTo>
                    <a:pt x="243" y="1"/>
                    <a:pt x="312" y="71"/>
                    <a:pt x="312" y="157"/>
                  </a:cubicBezTo>
                  <a:close/>
                </a:path>
              </a:pathLst>
            </a:custGeom>
            <a:gradFill flip="none" rotWithShape="1">
              <a:gsLst>
                <a:gs pos="100000">
                  <a:schemeClr val="accent5"/>
                </a:gs>
                <a:gs pos="87000">
                  <a:schemeClr val="accent6"/>
                </a:gs>
              </a:gsLst>
              <a:lin ang="0" scaled="0"/>
              <a:tileRect/>
            </a:gra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54" name="Oval 16"/>
            <p:cNvSpPr>
              <a:spLocks noChangeArrowheads="1"/>
            </p:cNvSpPr>
            <p:nvPr/>
          </p:nvSpPr>
          <p:spPr bwMode="auto">
            <a:xfrm>
              <a:off x="3180555" y="2366168"/>
              <a:ext cx="1117600" cy="1117600"/>
            </a:xfrm>
            <a:prstGeom prst="ellipse">
              <a:avLst/>
            </a:prstGeom>
            <a:gradFill flip="none" rotWithShape="1">
              <a:gsLst>
                <a:gs pos="50000">
                  <a:schemeClr val="accent6"/>
                </a:gs>
                <a:gs pos="100000">
                  <a:schemeClr val="accent5"/>
                </a:gs>
              </a:gsLst>
              <a:path path="shape">
                <a:fillToRect l="50000" t="50000" r="50000" b="50000"/>
              </a:path>
              <a:tileRect/>
            </a:gra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55" name="Freeform 22"/>
            <p:cNvSpPr/>
            <p:nvPr/>
          </p:nvSpPr>
          <p:spPr bwMode="auto">
            <a:xfrm>
              <a:off x="3175793" y="2366963"/>
              <a:ext cx="1122362" cy="896938"/>
            </a:xfrm>
            <a:custGeom>
              <a:avLst/>
              <a:gdLst>
                <a:gd name="T0" fmla="*/ 150 w 299"/>
                <a:gd name="T1" fmla="*/ 0 h 239"/>
                <a:gd name="T2" fmla="*/ 0 w 299"/>
                <a:gd name="T3" fmla="*/ 149 h 239"/>
                <a:gd name="T4" fmla="*/ 1 w 299"/>
                <a:gd name="T5" fmla="*/ 166 h 239"/>
                <a:gd name="T6" fmla="*/ 298 w 299"/>
                <a:gd name="T7" fmla="*/ 167 h 239"/>
                <a:gd name="T8" fmla="*/ 299 w 299"/>
                <a:gd name="T9" fmla="*/ 149 h 239"/>
                <a:gd name="T10" fmla="*/ 150 w 299"/>
                <a:gd name="T11" fmla="*/ 0 h 239"/>
              </a:gdLst>
              <a:ahLst/>
              <a:cxnLst>
                <a:cxn ang="0">
                  <a:pos x="T0" y="T1"/>
                </a:cxn>
                <a:cxn ang="0">
                  <a:pos x="T2" y="T3"/>
                </a:cxn>
                <a:cxn ang="0">
                  <a:pos x="T4" y="T5"/>
                </a:cxn>
                <a:cxn ang="0">
                  <a:pos x="T6" y="T7"/>
                </a:cxn>
                <a:cxn ang="0">
                  <a:pos x="T8" y="T9"/>
                </a:cxn>
                <a:cxn ang="0">
                  <a:pos x="T10" y="T11"/>
                </a:cxn>
              </a:cxnLst>
              <a:rect l="0" t="0" r="r" b="b"/>
              <a:pathLst>
                <a:path w="299" h="239">
                  <a:moveTo>
                    <a:pt x="150" y="0"/>
                  </a:moveTo>
                  <a:cubicBezTo>
                    <a:pt x="67" y="0"/>
                    <a:pt x="0" y="67"/>
                    <a:pt x="0" y="149"/>
                  </a:cubicBezTo>
                  <a:cubicBezTo>
                    <a:pt x="0" y="155"/>
                    <a:pt x="1" y="161"/>
                    <a:pt x="1" y="166"/>
                  </a:cubicBezTo>
                  <a:cubicBezTo>
                    <a:pt x="69" y="217"/>
                    <a:pt x="195" y="239"/>
                    <a:pt x="298" y="167"/>
                  </a:cubicBezTo>
                  <a:cubicBezTo>
                    <a:pt x="298" y="161"/>
                    <a:pt x="299" y="155"/>
                    <a:pt x="299" y="149"/>
                  </a:cubicBezTo>
                  <a:cubicBezTo>
                    <a:pt x="299" y="67"/>
                    <a:pt x="232" y="0"/>
                    <a:pt x="150" y="0"/>
                  </a:cubicBezTo>
                  <a:close/>
                </a:path>
              </a:pathLst>
            </a:custGeom>
            <a:gradFill flip="none" rotWithShape="1">
              <a:gsLst>
                <a:gs pos="0">
                  <a:schemeClr val="accent5"/>
                </a:gs>
                <a:gs pos="100000">
                  <a:schemeClr val="accent6"/>
                </a:gs>
              </a:gsLst>
              <a:lin ang="17400000" scaled="0"/>
              <a:tileRect/>
            </a:gra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56" name="Freeform 28"/>
            <p:cNvSpPr/>
            <p:nvPr/>
          </p:nvSpPr>
          <p:spPr bwMode="auto">
            <a:xfrm>
              <a:off x="3192361" y="2366963"/>
              <a:ext cx="1169988" cy="736600"/>
            </a:xfrm>
            <a:custGeom>
              <a:avLst/>
              <a:gdLst>
                <a:gd name="T0" fmla="*/ 135 w 312"/>
                <a:gd name="T1" fmla="*/ 0 h 196"/>
                <a:gd name="T2" fmla="*/ 0 w 312"/>
                <a:gd name="T3" fmla="*/ 135 h 196"/>
                <a:gd name="T4" fmla="*/ 1 w 312"/>
                <a:gd name="T5" fmla="*/ 150 h 196"/>
                <a:gd name="T6" fmla="*/ 46 w 312"/>
                <a:gd name="T7" fmla="*/ 176 h 196"/>
                <a:gd name="T8" fmla="*/ 104 w 312"/>
                <a:gd name="T9" fmla="*/ 190 h 196"/>
                <a:gd name="T10" fmla="*/ 233 w 312"/>
                <a:gd name="T11" fmla="*/ 173 h 196"/>
                <a:gd name="T12" fmla="*/ 195 w 312"/>
                <a:gd name="T13" fmla="*/ 14 h 196"/>
                <a:gd name="T14" fmla="*/ 135 w 312"/>
                <a:gd name="T15" fmla="*/ 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196">
                  <a:moveTo>
                    <a:pt x="135" y="0"/>
                  </a:moveTo>
                  <a:cubicBezTo>
                    <a:pt x="61" y="0"/>
                    <a:pt x="0" y="60"/>
                    <a:pt x="0" y="135"/>
                  </a:cubicBezTo>
                  <a:cubicBezTo>
                    <a:pt x="0" y="140"/>
                    <a:pt x="0" y="145"/>
                    <a:pt x="1" y="150"/>
                  </a:cubicBezTo>
                  <a:cubicBezTo>
                    <a:pt x="2" y="158"/>
                    <a:pt x="40" y="173"/>
                    <a:pt x="46" y="176"/>
                  </a:cubicBezTo>
                  <a:cubicBezTo>
                    <a:pt x="65" y="183"/>
                    <a:pt x="84" y="188"/>
                    <a:pt x="104" y="190"/>
                  </a:cubicBezTo>
                  <a:cubicBezTo>
                    <a:pt x="148" y="196"/>
                    <a:pt x="192" y="189"/>
                    <a:pt x="233" y="173"/>
                  </a:cubicBezTo>
                  <a:cubicBezTo>
                    <a:pt x="312" y="141"/>
                    <a:pt x="254" y="38"/>
                    <a:pt x="195" y="14"/>
                  </a:cubicBezTo>
                  <a:cubicBezTo>
                    <a:pt x="177" y="6"/>
                    <a:pt x="155" y="0"/>
                    <a:pt x="135" y="0"/>
                  </a:cubicBezTo>
                  <a:close/>
                </a:path>
              </a:pathLst>
            </a:custGeom>
            <a:gradFill flip="none" rotWithShape="1">
              <a:gsLst>
                <a:gs pos="0">
                  <a:schemeClr val="accent5"/>
                </a:gs>
                <a:gs pos="100000">
                  <a:schemeClr val="accent6"/>
                </a:gs>
                <a:gs pos="52000">
                  <a:schemeClr val="accent6"/>
                </a:gs>
              </a:gsLst>
              <a:path path="circle">
                <a:fillToRect t="100000" r="100000"/>
              </a:path>
              <a:tileRect l="-100000" b="-100000"/>
            </a:gra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57" name="Freeform 33"/>
            <p:cNvSpPr/>
            <p:nvPr/>
          </p:nvSpPr>
          <p:spPr bwMode="auto">
            <a:xfrm>
              <a:off x="3261517" y="2324894"/>
              <a:ext cx="955675" cy="665162"/>
            </a:xfrm>
            <a:custGeom>
              <a:avLst/>
              <a:gdLst>
                <a:gd name="T0" fmla="*/ 0 w 255"/>
                <a:gd name="T1" fmla="*/ 124 h 177"/>
                <a:gd name="T2" fmla="*/ 11 w 255"/>
                <a:gd name="T3" fmla="*/ 96 h 177"/>
                <a:gd name="T4" fmla="*/ 27 w 255"/>
                <a:gd name="T5" fmla="*/ 70 h 177"/>
                <a:gd name="T6" fmla="*/ 196 w 255"/>
                <a:gd name="T7" fmla="*/ 39 h 177"/>
                <a:gd name="T8" fmla="*/ 251 w 255"/>
                <a:gd name="T9" fmla="*/ 136 h 177"/>
                <a:gd name="T10" fmla="*/ 203 w 255"/>
                <a:gd name="T11" fmla="*/ 172 h 177"/>
                <a:gd name="T12" fmla="*/ 134 w 255"/>
                <a:gd name="T13" fmla="*/ 115 h 177"/>
                <a:gd name="T14" fmla="*/ 44 w 255"/>
                <a:gd name="T15" fmla="*/ 92 h 177"/>
                <a:gd name="T16" fmla="*/ 0 w 255"/>
                <a:gd name="T17" fmla="*/ 12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77">
                  <a:moveTo>
                    <a:pt x="0" y="124"/>
                  </a:moveTo>
                  <a:cubicBezTo>
                    <a:pt x="7" y="117"/>
                    <a:pt x="8" y="105"/>
                    <a:pt x="11" y="96"/>
                  </a:cubicBezTo>
                  <a:cubicBezTo>
                    <a:pt x="15" y="87"/>
                    <a:pt x="21" y="79"/>
                    <a:pt x="27" y="70"/>
                  </a:cubicBezTo>
                  <a:cubicBezTo>
                    <a:pt x="65" y="17"/>
                    <a:pt x="139" y="0"/>
                    <a:pt x="196" y="39"/>
                  </a:cubicBezTo>
                  <a:cubicBezTo>
                    <a:pt x="226" y="59"/>
                    <a:pt x="255" y="92"/>
                    <a:pt x="251" y="136"/>
                  </a:cubicBezTo>
                  <a:cubicBezTo>
                    <a:pt x="249" y="161"/>
                    <a:pt x="228" y="177"/>
                    <a:pt x="203" y="172"/>
                  </a:cubicBezTo>
                  <a:cubicBezTo>
                    <a:pt x="172" y="165"/>
                    <a:pt x="154" y="137"/>
                    <a:pt x="134" y="115"/>
                  </a:cubicBezTo>
                  <a:cubicBezTo>
                    <a:pt x="111" y="91"/>
                    <a:pt x="75" y="81"/>
                    <a:pt x="44" y="92"/>
                  </a:cubicBezTo>
                  <a:cubicBezTo>
                    <a:pt x="24" y="100"/>
                    <a:pt x="15" y="106"/>
                    <a:pt x="0" y="124"/>
                  </a:cubicBezTo>
                  <a:close/>
                </a:path>
              </a:pathLst>
            </a:custGeom>
            <a:gradFill>
              <a:gsLst>
                <a:gs pos="96000">
                  <a:schemeClr val="bg1">
                    <a:alpha val="63000"/>
                  </a:schemeClr>
                </a:gs>
                <a:gs pos="3000">
                  <a:schemeClr val="accent6"/>
                </a:gs>
              </a:gsLst>
              <a:path path="circle">
                <a:fillToRect t="100000" r="100000"/>
              </a:path>
            </a:gra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58" name="Freeform 38"/>
            <p:cNvSpPr>
              <a:spLocks noEditPoints="1"/>
            </p:cNvSpPr>
            <p:nvPr/>
          </p:nvSpPr>
          <p:spPr bwMode="auto">
            <a:xfrm>
              <a:off x="3192362" y="2657475"/>
              <a:ext cx="363538" cy="739775"/>
            </a:xfrm>
            <a:custGeom>
              <a:avLst/>
              <a:gdLst>
                <a:gd name="T0" fmla="*/ 19 w 97"/>
                <a:gd name="T1" fmla="*/ 83 h 197"/>
                <a:gd name="T2" fmla="*/ 4 w 97"/>
                <a:gd name="T3" fmla="*/ 96 h 197"/>
                <a:gd name="T4" fmla="*/ 5 w 97"/>
                <a:gd name="T5" fmla="*/ 101 h 197"/>
                <a:gd name="T6" fmla="*/ 57 w 97"/>
                <a:gd name="T7" fmla="*/ 175 h 197"/>
                <a:gd name="T8" fmla="*/ 21 w 97"/>
                <a:gd name="T9" fmla="*/ 101 h 197"/>
                <a:gd name="T10" fmla="*/ 19 w 97"/>
                <a:gd name="T11" fmla="*/ 83 h 197"/>
                <a:gd name="T12" fmla="*/ 2 w 97"/>
                <a:gd name="T13" fmla="*/ 86 h 197"/>
                <a:gd name="T14" fmla="*/ 18 w 97"/>
                <a:gd name="T15" fmla="*/ 66 h 197"/>
                <a:gd name="T16" fmla="*/ 24 w 97"/>
                <a:gd name="T17" fmla="*/ 12 h 197"/>
                <a:gd name="T18" fmla="*/ 2 w 97"/>
                <a:gd name="T19" fmla="*/ 86 h 197"/>
                <a:gd name="T20" fmla="*/ 22 w 97"/>
                <a:gd name="T21" fmla="*/ 63 h 197"/>
                <a:gd name="T22" fmla="*/ 28 w 97"/>
                <a:gd name="T23" fmla="*/ 57 h 197"/>
                <a:gd name="T24" fmla="*/ 37 w 97"/>
                <a:gd name="T25" fmla="*/ 0 h 197"/>
                <a:gd name="T26" fmla="*/ 26 w 97"/>
                <a:gd name="T27" fmla="*/ 10 h 197"/>
                <a:gd name="T28" fmla="*/ 22 w 97"/>
                <a:gd name="T29" fmla="*/ 63 h 197"/>
                <a:gd name="T30" fmla="*/ 97 w 97"/>
                <a:gd name="T31" fmla="*/ 197 h 197"/>
                <a:gd name="T32" fmla="*/ 37 w 97"/>
                <a:gd name="T33" fmla="*/ 111 h 197"/>
                <a:gd name="T34" fmla="*/ 29 w 97"/>
                <a:gd name="T35" fmla="*/ 76 h 197"/>
                <a:gd name="T36" fmla="*/ 23 w 97"/>
                <a:gd name="T37" fmla="*/ 80 h 197"/>
                <a:gd name="T38" fmla="*/ 26 w 97"/>
                <a:gd name="T39" fmla="*/ 100 h 197"/>
                <a:gd name="T40" fmla="*/ 62 w 97"/>
                <a:gd name="T41" fmla="*/ 179 h 197"/>
                <a:gd name="T42" fmla="*/ 97 w 97"/>
                <a:gd name="T43"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 h="197">
                  <a:moveTo>
                    <a:pt x="19" y="83"/>
                  </a:moveTo>
                  <a:cubicBezTo>
                    <a:pt x="12" y="88"/>
                    <a:pt x="7" y="93"/>
                    <a:pt x="4" y="96"/>
                  </a:cubicBezTo>
                  <a:cubicBezTo>
                    <a:pt x="4" y="97"/>
                    <a:pt x="4" y="99"/>
                    <a:pt x="5" y="101"/>
                  </a:cubicBezTo>
                  <a:cubicBezTo>
                    <a:pt x="12" y="132"/>
                    <a:pt x="31" y="158"/>
                    <a:pt x="57" y="175"/>
                  </a:cubicBezTo>
                  <a:cubicBezTo>
                    <a:pt x="45" y="160"/>
                    <a:pt x="28" y="134"/>
                    <a:pt x="21" y="101"/>
                  </a:cubicBezTo>
                  <a:cubicBezTo>
                    <a:pt x="20" y="95"/>
                    <a:pt x="19" y="89"/>
                    <a:pt x="19" y="83"/>
                  </a:cubicBezTo>
                  <a:close/>
                  <a:moveTo>
                    <a:pt x="2" y="86"/>
                  </a:moveTo>
                  <a:cubicBezTo>
                    <a:pt x="6" y="79"/>
                    <a:pt x="12" y="72"/>
                    <a:pt x="18" y="66"/>
                  </a:cubicBezTo>
                  <a:cubicBezTo>
                    <a:pt x="17" y="42"/>
                    <a:pt x="21" y="23"/>
                    <a:pt x="24" y="12"/>
                  </a:cubicBezTo>
                  <a:cubicBezTo>
                    <a:pt x="8" y="32"/>
                    <a:pt x="0" y="58"/>
                    <a:pt x="2" y="86"/>
                  </a:cubicBezTo>
                  <a:close/>
                  <a:moveTo>
                    <a:pt x="22" y="63"/>
                  </a:moveTo>
                  <a:cubicBezTo>
                    <a:pt x="24" y="61"/>
                    <a:pt x="26" y="59"/>
                    <a:pt x="28" y="57"/>
                  </a:cubicBezTo>
                  <a:cubicBezTo>
                    <a:pt x="28" y="23"/>
                    <a:pt x="37" y="0"/>
                    <a:pt x="37" y="0"/>
                  </a:cubicBezTo>
                  <a:cubicBezTo>
                    <a:pt x="33" y="3"/>
                    <a:pt x="29" y="6"/>
                    <a:pt x="26" y="10"/>
                  </a:cubicBezTo>
                  <a:cubicBezTo>
                    <a:pt x="25" y="19"/>
                    <a:pt x="21" y="38"/>
                    <a:pt x="22" y="63"/>
                  </a:cubicBezTo>
                  <a:close/>
                  <a:moveTo>
                    <a:pt x="97" y="197"/>
                  </a:moveTo>
                  <a:cubicBezTo>
                    <a:pt x="97" y="197"/>
                    <a:pt x="56" y="172"/>
                    <a:pt x="37" y="111"/>
                  </a:cubicBezTo>
                  <a:cubicBezTo>
                    <a:pt x="33" y="99"/>
                    <a:pt x="31" y="87"/>
                    <a:pt x="29" y="76"/>
                  </a:cubicBezTo>
                  <a:cubicBezTo>
                    <a:pt x="27" y="77"/>
                    <a:pt x="25" y="79"/>
                    <a:pt x="23" y="80"/>
                  </a:cubicBezTo>
                  <a:cubicBezTo>
                    <a:pt x="23" y="87"/>
                    <a:pt x="24" y="93"/>
                    <a:pt x="26" y="100"/>
                  </a:cubicBezTo>
                  <a:cubicBezTo>
                    <a:pt x="33" y="137"/>
                    <a:pt x="51" y="164"/>
                    <a:pt x="62" y="179"/>
                  </a:cubicBezTo>
                  <a:cubicBezTo>
                    <a:pt x="71" y="184"/>
                    <a:pt x="83" y="192"/>
                    <a:pt x="97" y="197"/>
                  </a:cubicBezTo>
                  <a:close/>
                </a:path>
              </a:pathLst>
            </a:custGeom>
            <a:solidFill>
              <a:srgbClr val="F9F9F9">
                <a:alpha val="4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359" name="组合 358"/>
          <p:cNvGrpSpPr/>
          <p:nvPr/>
        </p:nvGrpSpPr>
        <p:grpSpPr>
          <a:xfrm>
            <a:off x="4821483" y="2767287"/>
            <a:ext cx="968350" cy="2183439"/>
            <a:chOff x="3564830" y="2205362"/>
            <a:chExt cx="726357" cy="1637579"/>
          </a:xfrm>
        </p:grpSpPr>
        <p:grpSp>
          <p:nvGrpSpPr>
            <p:cNvPr id="360" name="组合 359"/>
            <p:cNvGrpSpPr/>
            <p:nvPr/>
          </p:nvGrpSpPr>
          <p:grpSpPr>
            <a:xfrm>
              <a:off x="3564830" y="2205362"/>
              <a:ext cx="726357" cy="1637579"/>
              <a:chOff x="3564830" y="2205362"/>
              <a:chExt cx="726357" cy="1637579"/>
            </a:xfrm>
          </p:grpSpPr>
          <p:sp>
            <p:nvSpPr>
              <p:cNvPr id="362" name="等腰三角形 2"/>
              <p:cNvSpPr/>
              <p:nvPr/>
            </p:nvSpPr>
            <p:spPr>
              <a:xfrm>
                <a:off x="3564830" y="2540385"/>
                <a:ext cx="706795" cy="13025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1" fmla="*/ 0 w 878313"/>
                  <a:gd name="connsiteY0-2" fmla="*/ 895461 h 895461"/>
                  <a:gd name="connsiteX1-3" fmla="*/ 878313 w 878313"/>
                  <a:gd name="connsiteY1-4" fmla="*/ 0 h 895461"/>
                  <a:gd name="connsiteX2-5" fmla="*/ 648072 w 878313"/>
                  <a:gd name="connsiteY2-6" fmla="*/ 895461 h 895461"/>
                  <a:gd name="connsiteX3-7" fmla="*/ 0 w 878313"/>
                  <a:gd name="connsiteY3-8" fmla="*/ 895461 h 895461"/>
                  <a:gd name="connsiteX0-9" fmla="*/ 0 w 1365187"/>
                  <a:gd name="connsiteY0-10" fmla="*/ 895461 h 1073957"/>
                  <a:gd name="connsiteX1-11" fmla="*/ 878313 w 1365187"/>
                  <a:gd name="connsiteY1-12" fmla="*/ 0 h 1073957"/>
                  <a:gd name="connsiteX2-13" fmla="*/ 1365187 w 1365187"/>
                  <a:gd name="connsiteY2-14" fmla="*/ 1073957 h 1073957"/>
                  <a:gd name="connsiteX3-15" fmla="*/ 0 w 1365187"/>
                  <a:gd name="connsiteY3-16" fmla="*/ 895461 h 1073957"/>
                  <a:gd name="connsiteX0-17" fmla="*/ 349237 w 486874"/>
                  <a:gd name="connsiteY0-18" fmla="*/ 1302556 h 1302556"/>
                  <a:gd name="connsiteX1-19" fmla="*/ 0 w 486874"/>
                  <a:gd name="connsiteY1-20" fmla="*/ 0 h 1302556"/>
                  <a:gd name="connsiteX2-21" fmla="*/ 486874 w 486874"/>
                  <a:gd name="connsiteY2-22" fmla="*/ 1073957 h 1302556"/>
                  <a:gd name="connsiteX3-23" fmla="*/ 349237 w 486874"/>
                  <a:gd name="connsiteY3-24" fmla="*/ 1302556 h 1302556"/>
                  <a:gd name="connsiteX0-25" fmla="*/ 349237 w 486874"/>
                  <a:gd name="connsiteY0-26" fmla="*/ 1302556 h 1302556"/>
                  <a:gd name="connsiteX1-27" fmla="*/ 0 w 486874"/>
                  <a:gd name="connsiteY1-28" fmla="*/ 0 h 1302556"/>
                  <a:gd name="connsiteX2-29" fmla="*/ 486874 w 486874"/>
                  <a:gd name="connsiteY2-30" fmla="*/ 1073957 h 1302556"/>
                  <a:gd name="connsiteX3-31" fmla="*/ 349237 w 486874"/>
                  <a:gd name="connsiteY3-32" fmla="*/ 1302556 h 1302556"/>
                  <a:gd name="connsiteX0-33" fmla="*/ 502951 w 640588"/>
                  <a:gd name="connsiteY0-34" fmla="*/ 1302556 h 1302556"/>
                  <a:gd name="connsiteX1-35" fmla="*/ 153714 w 640588"/>
                  <a:gd name="connsiteY1-36" fmla="*/ 0 h 1302556"/>
                  <a:gd name="connsiteX2-37" fmla="*/ 640588 w 640588"/>
                  <a:gd name="connsiteY2-38" fmla="*/ 1073957 h 1302556"/>
                  <a:gd name="connsiteX3-39" fmla="*/ 502951 w 640588"/>
                  <a:gd name="connsiteY3-40" fmla="*/ 1302556 h 1302556"/>
                  <a:gd name="connsiteX0-41" fmla="*/ 510790 w 648427"/>
                  <a:gd name="connsiteY0-42" fmla="*/ 1302556 h 1302556"/>
                  <a:gd name="connsiteX1-43" fmla="*/ 161553 w 648427"/>
                  <a:gd name="connsiteY1-44" fmla="*/ 0 h 1302556"/>
                  <a:gd name="connsiteX2-45" fmla="*/ 648427 w 648427"/>
                  <a:gd name="connsiteY2-46" fmla="*/ 1073957 h 1302556"/>
                  <a:gd name="connsiteX3-47" fmla="*/ 510790 w 648427"/>
                  <a:gd name="connsiteY3-48" fmla="*/ 1302556 h 1302556"/>
                  <a:gd name="connsiteX0-49" fmla="*/ 519054 w 644165"/>
                  <a:gd name="connsiteY0-50" fmla="*/ 1302556 h 1302556"/>
                  <a:gd name="connsiteX1-51" fmla="*/ 157291 w 644165"/>
                  <a:gd name="connsiteY1-52" fmla="*/ 0 h 1302556"/>
                  <a:gd name="connsiteX2-53" fmla="*/ 644165 w 644165"/>
                  <a:gd name="connsiteY2-54" fmla="*/ 1073957 h 1302556"/>
                  <a:gd name="connsiteX3-55" fmla="*/ 519054 w 644165"/>
                  <a:gd name="connsiteY3-56" fmla="*/ 1302556 h 1302556"/>
                  <a:gd name="connsiteX0-57" fmla="*/ 519054 w 644165"/>
                  <a:gd name="connsiteY0-58" fmla="*/ 1302556 h 1302556"/>
                  <a:gd name="connsiteX1-59" fmla="*/ 157291 w 644165"/>
                  <a:gd name="connsiteY1-60" fmla="*/ 0 h 1302556"/>
                  <a:gd name="connsiteX2-61" fmla="*/ 644165 w 644165"/>
                  <a:gd name="connsiteY2-62" fmla="*/ 1073957 h 1302556"/>
                  <a:gd name="connsiteX3-63" fmla="*/ 519054 w 644165"/>
                  <a:gd name="connsiteY3-64" fmla="*/ 1302556 h 1302556"/>
                  <a:gd name="connsiteX0-65" fmla="*/ 519054 w 644165"/>
                  <a:gd name="connsiteY0-66" fmla="*/ 1302556 h 1302556"/>
                  <a:gd name="connsiteX1-67" fmla="*/ 157291 w 644165"/>
                  <a:gd name="connsiteY1-68" fmla="*/ 0 h 1302556"/>
                  <a:gd name="connsiteX2-69" fmla="*/ 644165 w 644165"/>
                  <a:gd name="connsiteY2-70" fmla="*/ 1073957 h 1302556"/>
                  <a:gd name="connsiteX3-71" fmla="*/ 519054 w 644165"/>
                  <a:gd name="connsiteY3-72" fmla="*/ 1302556 h 1302556"/>
                  <a:gd name="connsiteX0-73" fmla="*/ 519054 w 644165"/>
                  <a:gd name="connsiteY0-74" fmla="*/ 1302556 h 1302556"/>
                  <a:gd name="connsiteX1-75" fmla="*/ 157291 w 644165"/>
                  <a:gd name="connsiteY1-76" fmla="*/ 0 h 1302556"/>
                  <a:gd name="connsiteX2-77" fmla="*/ 644165 w 644165"/>
                  <a:gd name="connsiteY2-78" fmla="*/ 1073957 h 1302556"/>
                  <a:gd name="connsiteX3-79" fmla="*/ 519054 w 644165"/>
                  <a:gd name="connsiteY3-80" fmla="*/ 1302556 h 1302556"/>
                  <a:gd name="connsiteX0-81" fmla="*/ 519054 w 641034"/>
                  <a:gd name="connsiteY0-82" fmla="*/ 1302556 h 1302556"/>
                  <a:gd name="connsiteX1-83" fmla="*/ 157291 w 641034"/>
                  <a:gd name="connsiteY1-84" fmla="*/ 0 h 1302556"/>
                  <a:gd name="connsiteX2-85" fmla="*/ 641034 w 641034"/>
                  <a:gd name="connsiteY2-86" fmla="*/ 1061431 h 1302556"/>
                  <a:gd name="connsiteX3-87" fmla="*/ 519054 w 641034"/>
                  <a:gd name="connsiteY3-88" fmla="*/ 1302556 h 1302556"/>
                  <a:gd name="connsiteX0-89" fmla="*/ 519054 w 709927"/>
                  <a:gd name="connsiteY0-90" fmla="*/ 1302556 h 1302556"/>
                  <a:gd name="connsiteX1-91" fmla="*/ 157291 w 709927"/>
                  <a:gd name="connsiteY1-92" fmla="*/ 0 h 1302556"/>
                  <a:gd name="connsiteX2-93" fmla="*/ 709927 w 709927"/>
                  <a:gd name="connsiteY2-94" fmla="*/ 964355 h 1302556"/>
                  <a:gd name="connsiteX3-95" fmla="*/ 519054 w 709927"/>
                  <a:gd name="connsiteY3-96" fmla="*/ 1302556 h 1302556"/>
                  <a:gd name="connsiteX0-97" fmla="*/ 519054 w 706795"/>
                  <a:gd name="connsiteY0-98" fmla="*/ 1302556 h 1302556"/>
                  <a:gd name="connsiteX1-99" fmla="*/ 157291 w 706795"/>
                  <a:gd name="connsiteY1-100" fmla="*/ 0 h 1302556"/>
                  <a:gd name="connsiteX2-101" fmla="*/ 706795 w 706795"/>
                  <a:gd name="connsiteY2-102" fmla="*/ 951829 h 1302556"/>
                  <a:gd name="connsiteX3-103" fmla="*/ 519054 w 706795"/>
                  <a:gd name="connsiteY3-104" fmla="*/ 1302556 h 1302556"/>
                </a:gdLst>
                <a:ahLst/>
                <a:cxnLst>
                  <a:cxn ang="0">
                    <a:pos x="connsiteX0-1" y="connsiteY0-2"/>
                  </a:cxn>
                  <a:cxn ang="0">
                    <a:pos x="connsiteX1-3" y="connsiteY1-4"/>
                  </a:cxn>
                  <a:cxn ang="0">
                    <a:pos x="connsiteX2-5" y="connsiteY2-6"/>
                  </a:cxn>
                  <a:cxn ang="0">
                    <a:pos x="connsiteX3-7" y="connsiteY3-8"/>
                  </a:cxn>
                </a:cxnLst>
                <a:rect l="l" t="t" r="r" b="b"/>
                <a:pathLst>
                  <a:path w="706795" h="1302556">
                    <a:moveTo>
                      <a:pt x="519054" y="1302556"/>
                    </a:moveTo>
                    <a:cubicBezTo>
                      <a:pt x="-89005" y="846450"/>
                      <a:pt x="-95814" y="421659"/>
                      <a:pt x="157291" y="0"/>
                    </a:cubicBezTo>
                    <a:cubicBezTo>
                      <a:pt x="47141" y="370512"/>
                      <a:pt x="297115" y="662736"/>
                      <a:pt x="706795" y="951829"/>
                    </a:cubicBezTo>
                    <a:lnTo>
                      <a:pt x="519054" y="1302556"/>
                    </a:lnTo>
                    <a:close/>
                  </a:path>
                </a:pathLst>
              </a:custGeom>
              <a:gradFill>
                <a:gsLst>
                  <a:gs pos="20000">
                    <a:schemeClr val="bg2"/>
                  </a:gs>
                  <a:gs pos="76000">
                    <a:schemeClr val="tx2">
                      <a:lumMod val="75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63" name="矩形 1"/>
              <p:cNvSpPr/>
              <p:nvPr/>
            </p:nvSpPr>
            <p:spPr>
              <a:xfrm>
                <a:off x="3675390" y="2205362"/>
                <a:ext cx="615797" cy="1409045"/>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1" fmla="*/ 0 w 857850"/>
                  <a:gd name="connsiteY0-2" fmla="*/ 90814 h 666878"/>
                  <a:gd name="connsiteX1-3" fmla="*/ 857850 w 857850"/>
                  <a:gd name="connsiteY1-4" fmla="*/ 0 h 666878"/>
                  <a:gd name="connsiteX2-5" fmla="*/ 792088 w 857850"/>
                  <a:gd name="connsiteY2-6" fmla="*/ 666878 h 666878"/>
                  <a:gd name="connsiteX3-7" fmla="*/ 0 w 857850"/>
                  <a:gd name="connsiteY3-8" fmla="*/ 666878 h 666878"/>
                  <a:gd name="connsiteX4-9" fmla="*/ 0 w 857850"/>
                  <a:gd name="connsiteY4-10" fmla="*/ 90814 h 666878"/>
                  <a:gd name="connsiteX0-11" fmla="*/ 723378 w 857850"/>
                  <a:gd name="connsiteY0-12" fmla="*/ 0 h 942451"/>
                  <a:gd name="connsiteX1-13" fmla="*/ 857850 w 857850"/>
                  <a:gd name="connsiteY1-14" fmla="*/ 275573 h 942451"/>
                  <a:gd name="connsiteX2-15" fmla="*/ 792088 w 857850"/>
                  <a:gd name="connsiteY2-16" fmla="*/ 942451 h 942451"/>
                  <a:gd name="connsiteX3-17" fmla="*/ 0 w 857850"/>
                  <a:gd name="connsiteY3-18" fmla="*/ 942451 h 942451"/>
                  <a:gd name="connsiteX4-19" fmla="*/ 723378 w 857850"/>
                  <a:gd name="connsiteY4-20" fmla="*/ 0 h 942451"/>
                  <a:gd name="connsiteX0-21" fmla="*/ 0 w 203548"/>
                  <a:gd name="connsiteY0-22" fmla="*/ 0 h 1409045"/>
                  <a:gd name="connsiteX1-23" fmla="*/ 134472 w 203548"/>
                  <a:gd name="connsiteY1-24" fmla="*/ 275573 h 1409045"/>
                  <a:gd name="connsiteX2-25" fmla="*/ 68710 w 203548"/>
                  <a:gd name="connsiteY2-26" fmla="*/ 942451 h 1409045"/>
                  <a:gd name="connsiteX3-27" fmla="*/ 203548 w 203548"/>
                  <a:gd name="connsiteY3-28" fmla="*/ 1409045 h 1409045"/>
                  <a:gd name="connsiteX4-29" fmla="*/ 0 w 203548"/>
                  <a:gd name="connsiteY4-30" fmla="*/ 0 h 1409045"/>
                  <a:gd name="connsiteX0-31" fmla="*/ 0 w 240943"/>
                  <a:gd name="connsiteY0-32" fmla="*/ 0 h 1409045"/>
                  <a:gd name="connsiteX1-33" fmla="*/ 134472 w 240943"/>
                  <a:gd name="connsiteY1-34" fmla="*/ 275573 h 1409045"/>
                  <a:gd name="connsiteX2-35" fmla="*/ 240943 w 240943"/>
                  <a:gd name="connsiteY2-36" fmla="*/ 1039528 h 1409045"/>
                  <a:gd name="connsiteX3-37" fmla="*/ 203548 w 240943"/>
                  <a:gd name="connsiteY3-38" fmla="*/ 1409045 h 1409045"/>
                  <a:gd name="connsiteX4-39" fmla="*/ 0 w 240943"/>
                  <a:gd name="connsiteY4-40" fmla="*/ 0 h 1409045"/>
                  <a:gd name="connsiteX0-41" fmla="*/ 213019 w 453962"/>
                  <a:gd name="connsiteY0-42" fmla="*/ 0 h 1409045"/>
                  <a:gd name="connsiteX1-43" fmla="*/ 347491 w 453962"/>
                  <a:gd name="connsiteY1-44" fmla="*/ 275573 h 1409045"/>
                  <a:gd name="connsiteX2-45" fmla="*/ 453962 w 453962"/>
                  <a:gd name="connsiteY2-46" fmla="*/ 1039528 h 1409045"/>
                  <a:gd name="connsiteX3-47" fmla="*/ 416567 w 453962"/>
                  <a:gd name="connsiteY3-48" fmla="*/ 1409045 h 1409045"/>
                  <a:gd name="connsiteX4-49" fmla="*/ 213019 w 453962"/>
                  <a:gd name="connsiteY4-50" fmla="*/ 0 h 1409045"/>
                  <a:gd name="connsiteX0-51" fmla="*/ 305613 w 546556"/>
                  <a:gd name="connsiteY0-52" fmla="*/ 0 h 1409045"/>
                  <a:gd name="connsiteX1-53" fmla="*/ 440085 w 546556"/>
                  <a:gd name="connsiteY1-54" fmla="*/ 275573 h 1409045"/>
                  <a:gd name="connsiteX2-55" fmla="*/ 546556 w 546556"/>
                  <a:gd name="connsiteY2-56" fmla="*/ 1039528 h 1409045"/>
                  <a:gd name="connsiteX3-57" fmla="*/ 509161 w 546556"/>
                  <a:gd name="connsiteY3-58" fmla="*/ 1409045 h 1409045"/>
                  <a:gd name="connsiteX4-59" fmla="*/ 305613 w 546556"/>
                  <a:gd name="connsiteY4-60" fmla="*/ 0 h 1409045"/>
                  <a:gd name="connsiteX0-61" fmla="*/ 324706 w 565649"/>
                  <a:gd name="connsiteY0-62" fmla="*/ 0 h 1409045"/>
                  <a:gd name="connsiteX1-63" fmla="*/ 459178 w 565649"/>
                  <a:gd name="connsiteY1-64" fmla="*/ 275573 h 1409045"/>
                  <a:gd name="connsiteX2-65" fmla="*/ 565649 w 565649"/>
                  <a:gd name="connsiteY2-66" fmla="*/ 1039528 h 1409045"/>
                  <a:gd name="connsiteX3-67" fmla="*/ 528254 w 565649"/>
                  <a:gd name="connsiteY3-68" fmla="*/ 1409045 h 1409045"/>
                  <a:gd name="connsiteX4-69" fmla="*/ 324706 w 565649"/>
                  <a:gd name="connsiteY4-70" fmla="*/ 0 h 1409045"/>
                  <a:gd name="connsiteX0-71" fmla="*/ 323844 w 564787"/>
                  <a:gd name="connsiteY0-72" fmla="*/ 0 h 1409045"/>
                  <a:gd name="connsiteX1-73" fmla="*/ 458316 w 564787"/>
                  <a:gd name="connsiteY1-74" fmla="*/ 275573 h 1409045"/>
                  <a:gd name="connsiteX2-75" fmla="*/ 564787 w 564787"/>
                  <a:gd name="connsiteY2-76" fmla="*/ 1039528 h 1409045"/>
                  <a:gd name="connsiteX3-77" fmla="*/ 527392 w 564787"/>
                  <a:gd name="connsiteY3-78" fmla="*/ 1409045 h 1409045"/>
                  <a:gd name="connsiteX4-79" fmla="*/ 323844 w 564787"/>
                  <a:gd name="connsiteY4-80" fmla="*/ 0 h 1409045"/>
                  <a:gd name="connsiteX0-81" fmla="*/ 323844 w 604774"/>
                  <a:gd name="connsiteY0-82" fmla="*/ 0 h 1409045"/>
                  <a:gd name="connsiteX1-83" fmla="*/ 458316 w 604774"/>
                  <a:gd name="connsiteY1-84" fmla="*/ 275573 h 1409045"/>
                  <a:gd name="connsiteX2-85" fmla="*/ 564787 w 604774"/>
                  <a:gd name="connsiteY2-86" fmla="*/ 1039528 h 1409045"/>
                  <a:gd name="connsiteX3-87" fmla="*/ 527392 w 604774"/>
                  <a:gd name="connsiteY3-88" fmla="*/ 1409045 h 1409045"/>
                  <a:gd name="connsiteX4-89" fmla="*/ 323844 w 604774"/>
                  <a:gd name="connsiteY4-90" fmla="*/ 0 h 1409045"/>
                  <a:gd name="connsiteX0-91" fmla="*/ 323844 w 604774"/>
                  <a:gd name="connsiteY0-92" fmla="*/ 0 h 1409045"/>
                  <a:gd name="connsiteX1-93" fmla="*/ 458316 w 604774"/>
                  <a:gd name="connsiteY1-94" fmla="*/ 275573 h 1409045"/>
                  <a:gd name="connsiteX2-95" fmla="*/ 564787 w 604774"/>
                  <a:gd name="connsiteY2-96" fmla="*/ 1039528 h 1409045"/>
                  <a:gd name="connsiteX3-97" fmla="*/ 527392 w 604774"/>
                  <a:gd name="connsiteY3-98" fmla="*/ 1409045 h 1409045"/>
                  <a:gd name="connsiteX4-99" fmla="*/ 323844 w 604774"/>
                  <a:gd name="connsiteY4-100" fmla="*/ 0 h 1409045"/>
                  <a:gd name="connsiteX0-101" fmla="*/ 323844 w 604774"/>
                  <a:gd name="connsiteY0-102" fmla="*/ 0 h 1409045"/>
                  <a:gd name="connsiteX1-103" fmla="*/ 458316 w 604774"/>
                  <a:gd name="connsiteY1-104" fmla="*/ 275573 h 1409045"/>
                  <a:gd name="connsiteX2-105" fmla="*/ 564787 w 604774"/>
                  <a:gd name="connsiteY2-106" fmla="*/ 1039528 h 1409045"/>
                  <a:gd name="connsiteX3-107" fmla="*/ 527392 w 604774"/>
                  <a:gd name="connsiteY3-108" fmla="*/ 1409045 h 1409045"/>
                  <a:gd name="connsiteX4-109" fmla="*/ 323844 w 604774"/>
                  <a:gd name="connsiteY4-110" fmla="*/ 0 h 1409045"/>
                  <a:gd name="connsiteX0-111" fmla="*/ 323844 w 604774"/>
                  <a:gd name="connsiteY0-112" fmla="*/ 0 h 1409045"/>
                  <a:gd name="connsiteX1-113" fmla="*/ 458316 w 604774"/>
                  <a:gd name="connsiteY1-114" fmla="*/ 275573 h 1409045"/>
                  <a:gd name="connsiteX2-115" fmla="*/ 564787 w 604774"/>
                  <a:gd name="connsiteY2-116" fmla="*/ 1039528 h 1409045"/>
                  <a:gd name="connsiteX3-117" fmla="*/ 527392 w 604774"/>
                  <a:gd name="connsiteY3-118" fmla="*/ 1409045 h 1409045"/>
                  <a:gd name="connsiteX4-119" fmla="*/ 323844 w 604774"/>
                  <a:gd name="connsiteY4-120" fmla="*/ 0 h 1409045"/>
                  <a:gd name="connsiteX0-121" fmla="*/ 323844 w 604774"/>
                  <a:gd name="connsiteY0-122" fmla="*/ 0 h 1409045"/>
                  <a:gd name="connsiteX1-123" fmla="*/ 458316 w 604774"/>
                  <a:gd name="connsiteY1-124" fmla="*/ 275573 h 1409045"/>
                  <a:gd name="connsiteX2-125" fmla="*/ 564787 w 604774"/>
                  <a:gd name="connsiteY2-126" fmla="*/ 1039528 h 1409045"/>
                  <a:gd name="connsiteX3-127" fmla="*/ 527392 w 604774"/>
                  <a:gd name="connsiteY3-128" fmla="*/ 1409045 h 1409045"/>
                  <a:gd name="connsiteX4-129" fmla="*/ 323844 w 604774"/>
                  <a:gd name="connsiteY4-130" fmla="*/ 0 h 1409045"/>
                  <a:gd name="connsiteX0-131" fmla="*/ 323844 w 604774"/>
                  <a:gd name="connsiteY0-132" fmla="*/ 0 h 1409045"/>
                  <a:gd name="connsiteX1-133" fmla="*/ 458316 w 604774"/>
                  <a:gd name="connsiteY1-134" fmla="*/ 275573 h 1409045"/>
                  <a:gd name="connsiteX2-135" fmla="*/ 564787 w 604774"/>
                  <a:gd name="connsiteY2-136" fmla="*/ 1039528 h 1409045"/>
                  <a:gd name="connsiteX3-137" fmla="*/ 527392 w 604774"/>
                  <a:gd name="connsiteY3-138" fmla="*/ 1409045 h 1409045"/>
                  <a:gd name="connsiteX4-139" fmla="*/ 323844 w 604774"/>
                  <a:gd name="connsiteY4-140" fmla="*/ 0 h 1409045"/>
                  <a:gd name="connsiteX0-141" fmla="*/ 323844 w 604774"/>
                  <a:gd name="connsiteY0-142" fmla="*/ 0 h 1409045"/>
                  <a:gd name="connsiteX1-143" fmla="*/ 458316 w 604774"/>
                  <a:gd name="connsiteY1-144" fmla="*/ 275573 h 1409045"/>
                  <a:gd name="connsiteX2-145" fmla="*/ 564787 w 604774"/>
                  <a:gd name="connsiteY2-146" fmla="*/ 1039528 h 1409045"/>
                  <a:gd name="connsiteX3-147" fmla="*/ 527392 w 604774"/>
                  <a:gd name="connsiteY3-148" fmla="*/ 1409045 h 1409045"/>
                  <a:gd name="connsiteX4-149" fmla="*/ 323844 w 604774"/>
                  <a:gd name="connsiteY4-150" fmla="*/ 0 h 1409045"/>
                  <a:gd name="connsiteX0-151" fmla="*/ 323844 w 604774"/>
                  <a:gd name="connsiteY0-152" fmla="*/ 0 h 1409045"/>
                  <a:gd name="connsiteX1-153" fmla="*/ 458316 w 604774"/>
                  <a:gd name="connsiteY1-154" fmla="*/ 275573 h 1409045"/>
                  <a:gd name="connsiteX2-155" fmla="*/ 564787 w 604774"/>
                  <a:gd name="connsiteY2-156" fmla="*/ 1039528 h 1409045"/>
                  <a:gd name="connsiteX3-157" fmla="*/ 527392 w 604774"/>
                  <a:gd name="connsiteY3-158" fmla="*/ 1409045 h 1409045"/>
                  <a:gd name="connsiteX4-159" fmla="*/ 323844 w 604774"/>
                  <a:gd name="connsiteY4-160" fmla="*/ 0 h 1409045"/>
                  <a:gd name="connsiteX0-161" fmla="*/ 323844 w 604774"/>
                  <a:gd name="connsiteY0-162" fmla="*/ 0 h 1409045"/>
                  <a:gd name="connsiteX1-163" fmla="*/ 458316 w 604774"/>
                  <a:gd name="connsiteY1-164" fmla="*/ 275573 h 1409045"/>
                  <a:gd name="connsiteX2-165" fmla="*/ 564787 w 604774"/>
                  <a:gd name="connsiteY2-166" fmla="*/ 1039528 h 1409045"/>
                  <a:gd name="connsiteX3-167" fmla="*/ 527392 w 604774"/>
                  <a:gd name="connsiteY3-168" fmla="*/ 1409045 h 1409045"/>
                  <a:gd name="connsiteX4-169" fmla="*/ 323844 w 604774"/>
                  <a:gd name="connsiteY4-170" fmla="*/ 0 h 1409045"/>
                  <a:gd name="connsiteX0-171" fmla="*/ 323844 w 604774"/>
                  <a:gd name="connsiteY0-172" fmla="*/ 0 h 1409045"/>
                  <a:gd name="connsiteX1-173" fmla="*/ 458316 w 604774"/>
                  <a:gd name="connsiteY1-174" fmla="*/ 275573 h 1409045"/>
                  <a:gd name="connsiteX2-175" fmla="*/ 564787 w 604774"/>
                  <a:gd name="connsiteY2-176" fmla="*/ 1039528 h 1409045"/>
                  <a:gd name="connsiteX3-177" fmla="*/ 527392 w 604774"/>
                  <a:gd name="connsiteY3-178" fmla="*/ 1409045 h 1409045"/>
                  <a:gd name="connsiteX4-179" fmla="*/ 323844 w 604774"/>
                  <a:gd name="connsiteY4-180" fmla="*/ 0 h 1409045"/>
                  <a:gd name="connsiteX0-181" fmla="*/ 323844 w 604774"/>
                  <a:gd name="connsiteY0-182" fmla="*/ 0 h 1409045"/>
                  <a:gd name="connsiteX1-183" fmla="*/ 458316 w 604774"/>
                  <a:gd name="connsiteY1-184" fmla="*/ 275573 h 1409045"/>
                  <a:gd name="connsiteX2-185" fmla="*/ 564787 w 604774"/>
                  <a:gd name="connsiteY2-186" fmla="*/ 1039528 h 1409045"/>
                  <a:gd name="connsiteX3-187" fmla="*/ 527392 w 604774"/>
                  <a:gd name="connsiteY3-188" fmla="*/ 1409045 h 1409045"/>
                  <a:gd name="connsiteX4-189" fmla="*/ 323844 w 604774"/>
                  <a:gd name="connsiteY4-190" fmla="*/ 0 h 1409045"/>
                  <a:gd name="connsiteX0-191" fmla="*/ 323844 w 608857"/>
                  <a:gd name="connsiteY0-192" fmla="*/ 0 h 1409045"/>
                  <a:gd name="connsiteX1-193" fmla="*/ 458316 w 608857"/>
                  <a:gd name="connsiteY1-194" fmla="*/ 275573 h 1409045"/>
                  <a:gd name="connsiteX2-195" fmla="*/ 564787 w 608857"/>
                  <a:gd name="connsiteY2-196" fmla="*/ 1039528 h 1409045"/>
                  <a:gd name="connsiteX3-197" fmla="*/ 527392 w 608857"/>
                  <a:gd name="connsiteY3-198" fmla="*/ 1409045 h 1409045"/>
                  <a:gd name="connsiteX4-199" fmla="*/ 323844 w 608857"/>
                  <a:gd name="connsiteY4-200" fmla="*/ 0 h 1409045"/>
                  <a:gd name="connsiteX0-201" fmla="*/ 323844 w 615797"/>
                  <a:gd name="connsiteY0-202" fmla="*/ 0 h 1409045"/>
                  <a:gd name="connsiteX1-203" fmla="*/ 458316 w 615797"/>
                  <a:gd name="connsiteY1-204" fmla="*/ 275573 h 1409045"/>
                  <a:gd name="connsiteX2-205" fmla="*/ 564787 w 615797"/>
                  <a:gd name="connsiteY2-206" fmla="*/ 1039528 h 1409045"/>
                  <a:gd name="connsiteX3-207" fmla="*/ 527392 w 615797"/>
                  <a:gd name="connsiteY3-208" fmla="*/ 1409045 h 1409045"/>
                  <a:gd name="connsiteX4-209" fmla="*/ 323844 w 615797"/>
                  <a:gd name="connsiteY4-210" fmla="*/ 0 h 140904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15797" h="1409045">
                    <a:moveTo>
                      <a:pt x="323844" y="0"/>
                    </a:moveTo>
                    <a:cubicBezTo>
                      <a:pt x="403114" y="32359"/>
                      <a:pt x="494911" y="177453"/>
                      <a:pt x="458316" y="275573"/>
                    </a:cubicBezTo>
                    <a:cubicBezTo>
                      <a:pt x="274601" y="661749"/>
                      <a:pt x="372723" y="809928"/>
                      <a:pt x="564787" y="1039528"/>
                    </a:cubicBezTo>
                    <a:cubicBezTo>
                      <a:pt x="683845" y="1237856"/>
                      <a:pt x="561777" y="1348503"/>
                      <a:pt x="527392" y="1409045"/>
                    </a:cubicBezTo>
                    <a:cubicBezTo>
                      <a:pt x="49316" y="1102201"/>
                      <a:pt x="-272187" y="422709"/>
                      <a:pt x="323844" y="0"/>
                    </a:cubicBezTo>
                    <a:close/>
                  </a:path>
                </a:pathLst>
              </a:custGeom>
              <a:gradFill>
                <a:gsLst>
                  <a:gs pos="12000">
                    <a:schemeClr val="bg2"/>
                  </a:gs>
                  <a:gs pos="88000">
                    <a:schemeClr val="tx2"/>
                  </a:gs>
                </a:gsLst>
                <a:lin ang="19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61" name="矩形 1"/>
            <p:cNvSpPr/>
            <p:nvPr/>
          </p:nvSpPr>
          <p:spPr>
            <a:xfrm>
              <a:off x="3675408" y="2623385"/>
              <a:ext cx="615778" cy="999334"/>
            </a:xfrm>
            <a:custGeom>
              <a:avLst/>
              <a:gdLst/>
              <a:ahLst/>
              <a:cxnLst/>
              <a:rect l="l" t="t" r="r" b="b"/>
              <a:pathLst>
                <a:path w="615778" h="999334">
                  <a:moveTo>
                    <a:pt x="395170" y="0"/>
                  </a:moveTo>
                  <a:lnTo>
                    <a:pt x="402204" y="307"/>
                  </a:lnTo>
                  <a:cubicBezTo>
                    <a:pt x="300615" y="290405"/>
                    <a:pt x="396742" y="428953"/>
                    <a:pt x="564768" y="629817"/>
                  </a:cubicBezTo>
                  <a:cubicBezTo>
                    <a:pt x="683826" y="828145"/>
                    <a:pt x="561758" y="938792"/>
                    <a:pt x="527373" y="999334"/>
                  </a:cubicBezTo>
                  <a:cubicBezTo>
                    <a:pt x="198798" y="788444"/>
                    <a:pt x="-55819" y="401529"/>
                    <a:pt x="10597" y="42937"/>
                  </a:cubicBezTo>
                  <a:cubicBezTo>
                    <a:pt x="133366" y="14333"/>
                    <a:pt x="262330" y="0"/>
                    <a:pt x="395170" y="0"/>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364" name="组合 363"/>
          <p:cNvGrpSpPr/>
          <p:nvPr/>
        </p:nvGrpSpPr>
        <p:grpSpPr>
          <a:xfrm>
            <a:off x="5652692" y="4157339"/>
            <a:ext cx="2200559" cy="963665"/>
            <a:chOff x="4188318" y="3247901"/>
            <a:chExt cx="1650634" cy="722749"/>
          </a:xfrm>
        </p:grpSpPr>
        <p:grpSp>
          <p:nvGrpSpPr>
            <p:cNvPr id="365" name="组合 364"/>
            <p:cNvGrpSpPr/>
            <p:nvPr/>
          </p:nvGrpSpPr>
          <p:grpSpPr>
            <a:xfrm rot="3371838" flipH="1">
              <a:off x="4652260" y="2783959"/>
              <a:ext cx="722749" cy="1650634"/>
              <a:chOff x="3568438" y="2192306"/>
              <a:chExt cx="722749" cy="1650634"/>
            </a:xfrm>
          </p:grpSpPr>
          <p:sp>
            <p:nvSpPr>
              <p:cNvPr id="367" name="等腰三角形 2"/>
              <p:cNvSpPr/>
              <p:nvPr/>
            </p:nvSpPr>
            <p:spPr>
              <a:xfrm>
                <a:off x="3568438" y="2472284"/>
                <a:ext cx="703187" cy="1370656"/>
              </a:xfrm>
              <a:custGeom>
                <a:avLst/>
                <a:gdLst>
                  <a:gd name="connsiteX0" fmla="*/ 0 w 648072"/>
                  <a:gd name="connsiteY0" fmla="*/ 648072 h 648072"/>
                  <a:gd name="connsiteX1" fmla="*/ 324036 w 648072"/>
                  <a:gd name="connsiteY1" fmla="*/ 0 h 648072"/>
                  <a:gd name="connsiteX2" fmla="*/ 648072 w 648072"/>
                  <a:gd name="connsiteY2" fmla="*/ 648072 h 648072"/>
                  <a:gd name="connsiteX3" fmla="*/ 0 w 648072"/>
                  <a:gd name="connsiteY3" fmla="*/ 648072 h 648072"/>
                  <a:gd name="connsiteX0-1" fmla="*/ 0 w 878313"/>
                  <a:gd name="connsiteY0-2" fmla="*/ 895461 h 895461"/>
                  <a:gd name="connsiteX1-3" fmla="*/ 878313 w 878313"/>
                  <a:gd name="connsiteY1-4" fmla="*/ 0 h 895461"/>
                  <a:gd name="connsiteX2-5" fmla="*/ 648072 w 878313"/>
                  <a:gd name="connsiteY2-6" fmla="*/ 895461 h 895461"/>
                  <a:gd name="connsiteX3-7" fmla="*/ 0 w 878313"/>
                  <a:gd name="connsiteY3-8" fmla="*/ 895461 h 895461"/>
                  <a:gd name="connsiteX0-9" fmla="*/ 0 w 1365187"/>
                  <a:gd name="connsiteY0-10" fmla="*/ 895461 h 1073957"/>
                  <a:gd name="connsiteX1-11" fmla="*/ 878313 w 1365187"/>
                  <a:gd name="connsiteY1-12" fmla="*/ 0 h 1073957"/>
                  <a:gd name="connsiteX2-13" fmla="*/ 1365187 w 1365187"/>
                  <a:gd name="connsiteY2-14" fmla="*/ 1073957 h 1073957"/>
                  <a:gd name="connsiteX3-15" fmla="*/ 0 w 1365187"/>
                  <a:gd name="connsiteY3-16" fmla="*/ 895461 h 1073957"/>
                  <a:gd name="connsiteX0-17" fmla="*/ 349237 w 486874"/>
                  <a:gd name="connsiteY0-18" fmla="*/ 1302556 h 1302556"/>
                  <a:gd name="connsiteX1-19" fmla="*/ 0 w 486874"/>
                  <a:gd name="connsiteY1-20" fmla="*/ 0 h 1302556"/>
                  <a:gd name="connsiteX2-21" fmla="*/ 486874 w 486874"/>
                  <a:gd name="connsiteY2-22" fmla="*/ 1073957 h 1302556"/>
                  <a:gd name="connsiteX3-23" fmla="*/ 349237 w 486874"/>
                  <a:gd name="connsiteY3-24" fmla="*/ 1302556 h 1302556"/>
                  <a:gd name="connsiteX0-25" fmla="*/ 349237 w 486874"/>
                  <a:gd name="connsiteY0-26" fmla="*/ 1302556 h 1302556"/>
                  <a:gd name="connsiteX1-27" fmla="*/ 0 w 486874"/>
                  <a:gd name="connsiteY1-28" fmla="*/ 0 h 1302556"/>
                  <a:gd name="connsiteX2-29" fmla="*/ 486874 w 486874"/>
                  <a:gd name="connsiteY2-30" fmla="*/ 1073957 h 1302556"/>
                  <a:gd name="connsiteX3-31" fmla="*/ 349237 w 486874"/>
                  <a:gd name="connsiteY3-32" fmla="*/ 1302556 h 1302556"/>
                  <a:gd name="connsiteX0-33" fmla="*/ 502951 w 640588"/>
                  <a:gd name="connsiteY0-34" fmla="*/ 1302556 h 1302556"/>
                  <a:gd name="connsiteX1-35" fmla="*/ 153714 w 640588"/>
                  <a:gd name="connsiteY1-36" fmla="*/ 0 h 1302556"/>
                  <a:gd name="connsiteX2-37" fmla="*/ 640588 w 640588"/>
                  <a:gd name="connsiteY2-38" fmla="*/ 1073957 h 1302556"/>
                  <a:gd name="connsiteX3-39" fmla="*/ 502951 w 640588"/>
                  <a:gd name="connsiteY3-40" fmla="*/ 1302556 h 1302556"/>
                  <a:gd name="connsiteX0-41" fmla="*/ 510790 w 648427"/>
                  <a:gd name="connsiteY0-42" fmla="*/ 1302556 h 1302556"/>
                  <a:gd name="connsiteX1-43" fmla="*/ 161553 w 648427"/>
                  <a:gd name="connsiteY1-44" fmla="*/ 0 h 1302556"/>
                  <a:gd name="connsiteX2-45" fmla="*/ 648427 w 648427"/>
                  <a:gd name="connsiteY2-46" fmla="*/ 1073957 h 1302556"/>
                  <a:gd name="connsiteX3-47" fmla="*/ 510790 w 648427"/>
                  <a:gd name="connsiteY3-48" fmla="*/ 1302556 h 1302556"/>
                  <a:gd name="connsiteX0-49" fmla="*/ 519054 w 644165"/>
                  <a:gd name="connsiteY0-50" fmla="*/ 1302556 h 1302556"/>
                  <a:gd name="connsiteX1-51" fmla="*/ 157291 w 644165"/>
                  <a:gd name="connsiteY1-52" fmla="*/ 0 h 1302556"/>
                  <a:gd name="connsiteX2-53" fmla="*/ 644165 w 644165"/>
                  <a:gd name="connsiteY2-54" fmla="*/ 1073957 h 1302556"/>
                  <a:gd name="connsiteX3-55" fmla="*/ 519054 w 644165"/>
                  <a:gd name="connsiteY3-56" fmla="*/ 1302556 h 1302556"/>
                  <a:gd name="connsiteX0-57" fmla="*/ 519054 w 644165"/>
                  <a:gd name="connsiteY0-58" fmla="*/ 1302556 h 1302556"/>
                  <a:gd name="connsiteX1-59" fmla="*/ 157291 w 644165"/>
                  <a:gd name="connsiteY1-60" fmla="*/ 0 h 1302556"/>
                  <a:gd name="connsiteX2-61" fmla="*/ 644165 w 644165"/>
                  <a:gd name="connsiteY2-62" fmla="*/ 1073957 h 1302556"/>
                  <a:gd name="connsiteX3-63" fmla="*/ 519054 w 644165"/>
                  <a:gd name="connsiteY3-64" fmla="*/ 1302556 h 1302556"/>
                  <a:gd name="connsiteX0-65" fmla="*/ 519054 w 644165"/>
                  <a:gd name="connsiteY0-66" fmla="*/ 1302556 h 1302556"/>
                  <a:gd name="connsiteX1-67" fmla="*/ 157291 w 644165"/>
                  <a:gd name="connsiteY1-68" fmla="*/ 0 h 1302556"/>
                  <a:gd name="connsiteX2-69" fmla="*/ 644165 w 644165"/>
                  <a:gd name="connsiteY2-70" fmla="*/ 1073957 h 1302556"/>
                  <a:gd name="connsiteX3-71" fmla="*/ 519054 w 644165"/>
                  <a:gd name="connsiteY3-72" fmla="*/ 1302556 h 1302556"/>
                  <a:gd name="connsiteX0-73" fmla="*/ 519054 w 644165"/>
                  <a:gd name="connsiteY0-74" fmla="*/ 1302556 h 1302556"/>
                  <a:gd name="connsiteX1-75" fmla="*/ 157291 w 644165"/>
                  <a:gd name="connsiteY1-76" fmla="*/ 0 h 1302556"/>
                  <a:gd name="connsiteX2-77" fmla="*/ 644165 w 644165"/>
                  <a:gd name="connsiteY2-78" fmla="*/ 1073957 h 1302556"/>
                  <a:gd name="connsiteX3-79" fmla="*/ 519054 w 644165"/>
                  <a:gd name="connsiteY3-80" fmla="*/ 1302556 h 1302556"/>
                  <a:gd name="connsiteX0-81" fmla="*/ 519054 w 641034"/>
                  <a:gd name="connsiteY0-82" fmla="*/ 1302556 h 1302556"/>
                  <a:gd name="connsiteX1-83" fmla="*/ 157291 w 641034"/>
                  <a:gd name="connsiteY1-84" fmla="*/ 0 h 1302556"/>
                  <a:gd name="connsiteX2-85" fmla="*/ 641034 w 641034"/>
                  <a:gd name="connsiteY2-86" fmla="*/ 1061431 h 1302556"/>
                  <a:gd name="connsiteX3-87" fmla="*/ 519054 w 641034"/>
                  <a:gd name="connsiteY3-88" fmla="*/ 1302556 h 1302556"/>
                  <a:gd name="connsiteX0-89" fmla="*/ 519054 w 709927"/>
                  <a:gd name="connsiteY0-90" fmla="*/ 1302556 h 1302556"/>
                  <a:gd name="connsiteX1-91" fmla="*/ 157291 w 709927"/>
                  <a:gd name="connsiteY1-92" fmla="*/ 0 h 1302556"/>
                  <a:gd name="connsiteX2-93" fmla="*/ 709927 w 709927"/>
                  <a:gd name="connsiteY2-94" fmla="*/ 964355 h 1302556"/>
                  <a:gd name="connsiteX3-95" fmla="*/ 519054 w 709927"/>
                  <a:gd name="connsiteY3-96" fmla="*/ 1302556 h 1302556"/>
                  <a:gd name="connsiteX0-97" fmla="*/ 519054 w 706795"/>
                  <a:gd name="connsiteY0-98" fmla="*/ 1302556 h 1302556"/>
                  <a:gd name="connsiteX1-99" fmla="*/ 157291 w 706795"/>
                  <a:gd name="connsiteY1-100" fmla="*/ 0 h 1302556"/>
                  <a:gd name="connsiteX2-101" fmla="*/ 706795 w 706795"/>
                  <a:gd name="connsiteY2-102" fmla="*/ 951829 h 1302556"/>
                  <a:gd name="connsiteX3-103" fmla="*/ 519054 w 706795"/>
                  <a:gd name="connsiteY3-104" fmla="*/ 1302556 h 1302556"/>
                  <a:gd name="connsiteX0-105" fmla="*/ 499333 w 687074"/>
                  <a:gd name="connsiteY0-106" fmla="*/ 1368660 h 1368660"/>
                  <a:gd name="connsiteX1-107" fmla="*/ 167820 w 687074"/>
                  <a:gd name="connsiteY1-108" fmla="*/ 0 h 1368660"/>
                  <a:gd name="connsiteX2-109" fmla="*/ 687074 w 687074"/>
                  <a:gd name="connsiteY2-110" fmla="*/ 1017933 h 1368660"/>
                  <a:gd name="connsiteX3-111" fmla="*/ 499333 w 687074"/>
                  <a:gd name="connsiteY3-112" fmla="*/ 1368660 h 1368660"/>
                  <a:gd name="connsiteX0-113" fmla="*/ 499333 w 687074"/>
                  <a:gd name="connsiteY0-114" fmla="*/ 1368660 h 1368660"/>
                  <a:gd name="connsiteX1-115" fmla="*/ 167820 w 687074"/>
                  <a:gd name="connsiteY1-116" fmla="*/ 0 h 1368660"/>
                  <a:gd name="connsiteX2-117" fmla="*/ 687074 w 687074"/>
                  <a:gd name="connsiteY2-118" fmla="*/ 1017933 h 1368660"/>
                  <a:gd name="connsiteX3-119" fmla="*/ 499333 w 687074"/>
                  <a:gd name="connsiteY3-120" fmla="*/ 1368660 h 1368660"/>
                  <a:gd name="connsiteX0-121" fmla="*/ 504739 w 692480"/>
                  <a:gd name="connsiteY0-122" fmla="*/ 1368660 h 1368660"/>
                  <a:gd name="connsiteX1-123" fmla="*/ 173226 w 692480"/>
                  <a:gd name="connsiteY1-124" fmla="*/ 0 h 1368660"/>
                  <a:gd name="connsiteX2-125" fmla="*/ 692480 w 692480"/>
                  <a:gd name="connsiteY2-126" fmla="*/ 1017933 h 1368660"/>
                  <a:gd name="connsiteX3-127" fmla="*/ 504739 w 692480"/>
                  <a:gd name="connsiteY3-128" fmla="*/ 1368660 h 1368660"/>
                  <a:gd name="connsiteX0-129" fmla="*/ 511573 w 699314"/>
                  <a:gd name="connsiteY0-130" fmla="*/ 1368660 h 1368660"/>
                  <a:gd name="connsiteX1-131" fmla="*/ 180060 w 699314"/>
                  <a:gd name="connsiteY1-132" fmla="*/ 0 h 1368660"/>
                  <a:gd name="connsiteX2-133" fmla="*/ 699314 w 699314"/>
                  <a:gd name="connsiteY2-134" fmla="*/ 1017933 h 1368660"/>
                  <a:gd name="connsiteX3-135" fmla="*/ 511573 w 699314"/>
                  <a:gd name="connsiteY3-136" fmla="*/ 1368660 h 1368660"/>
                  <a:gd name="connsiteX0-137" fmla="*/ 506912 w 694653"/>
                  <a:gd name="connsiteY0-138" fmla="*/ 1370656 h 1370656"/>
                  <a:gd name="connsiteX1-139" fmla="*/ 182661 w 694653"/>
                  <a:gd name="connsiteY1-140" fmla="*/ 0 h 1370656"/>
                  <a:gd name="connsiteX2-141" fmla="*/ 694653 w 694653"/>
                  <a:gd name="connsiteY2-142" fmla="*/ 1019929 h 1370656"/>
                  <a:gd name="connsiteX3-143" fmla="*/ 506912 w 694653"/>
                  <a:gd name="connsiteY3-144" fmla="*/ 1370656 h 1370656"/>
                  <a:gd name="connsiteX0-145" fmla="*/ 506912 w 694653"/>
                  <a:gd name="connsiteY0-146" fmla="*/ 1370656 h 1370656"/>
                  <a:gd name="connsiteX1-147" fmla="*/ 182661 w 694653"/>
                  <a:gd name="connsiteY1-148" fmla="*/ 0 h 1370656"/>
                  <a:gd name="connsiteX2-149" fmla="*/ 694653 w 694653"/>
                  <a:gd name="connsiteY2-150" fmla="*/ 1019929 h 1370656"/>
                  <a:gd name="connsiteX3-151" fmla="*/ 506912 w 694653"/>
                  <a:gd name="connsiteY3-152" fmla="*/ 1370656 h 1370656"/>
                  <a:gd name="connsiteX0-153" fmla="*/ 515446 w 703187"/>
                  <a:gd name="connsiteY0-154" fmla="*/ 1370656 h 1370656"/>
                  <a:gd name="connsiteX1-155" fmla="*/ 191195 w 703187"/>
                  <a:gd name="connsiteY1-156" fmla="*/ 0 h 1370656"/>
                  <a:gd name="connsiteX2-157" fmla="*/ 703187 w 703187"/>
                  <a:gd name="connsiteY2-158" fmla="*/ 1019929 h 1370656"/>
                  <a:gd name="connsiteX3-159" fmla="*/ 515446 w 703187"/>
                  <a:gd name="connsiteY3-160" fmla="*/ 1370656 h 1370656"/>
                </a:gdLst>
                <a:ahLst/>
                <a:cxnLst>
                  <a:cxn ang="0">
                    <a:pos x="connsiteX0-1" y="connsiteY0-2"/>
                  </a:cxn>
                  <a:cxn ang="0">
                    <a:pos x="connsiteX1-3" y="connsiteY1-4"/>
                  </a:cxn>
                  <a:cxn ang="0">
                    <a:pos x="connsiteX2-5" y="connsiteY2-6"/>
                  </a:cxn>
                  <a:cxn ang="0">
                    <a:pos x="connsiteX3-7" y="connsiteY3-8"/>
                  </a:cxn>
                </a:cxnLst>
                <a:rect l="l" t="t" r="r" b="b"/>
                <a:pathLst>
                  <a:path w="703187" h="1370656">
                    <a:moveTo>
                      <a:pt x="515446" y="1370656"/>
                    </a:moveTo>
                    <a:cubicBezTo>
                      <a:pt x="-92613" y="914550"/>
                      <a:pt x="-110187" y="388072"/>
                      <a:pt x="191195" y="0"/>
                    </a:cubicBezTo>
                    <a:cubicBezTo>
                      <a:pt x="20910" y="353458"/>
                      <a:pt x="293507" y="730836"/>
                      <a:pt x="703187" y="1019929"/>
                    </a:cubicBezTo>
                    <a:lnTo>
                      <a:pt x="515446" y="1370656"/>
                    </a:lnTo>
                    <a:close/>
                  </a:path>
                </a:pathLst>
              </a:custGeom>
              <a:gradFill>
                <a:gsLst>
                  <a:gs pos="20000">
                    <a:schemeClr val="accent2"/>
                  </a:gs>
                  <a:gs pos="76000">
                    <a:schemeClr val="accent1">
                      <a:lumMod val="75000"/>
                    </a:schemeClr>
                  </a:gs>
                </a:gsLst>
                <a:lin ang="9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68" name="矩形 1"/>
              <p:cNvSpPr/>
              <p:nvPr/>
            </p:nvSpPr>
            <p:spPr>
              <a:xfrm>
                <a:off x="3684587" y="2192306"/>
                <a:ext cx="606600" cy="1422100"/>
              </a:xfrm>
              <a:custGeom>
                <a:avLst/>
                <a:gdLst>
                  <a:gd name="connsiteX0" fmla="*/ 0 w 792088"/>
                  <a:gd name="connsiteY0" fmla="*/ 0 h 576064"/>
                  <a:gd name="connsiteX1" fmla="*/ 792088 w 792088"/>
                  <a:gd name="connsiteY1" fmla="*/ 0 h 576064"/>
                  <a:gd name="connsiteX2" fmla="*/ 792088 w 792088"/>
                  <a:gd name="connsiteY2" fmla="*/ 576064 h 576064"/>
                  <a:gd name="connsiteX3" fmla="*/ 0 w 792088"/>
                  <a:gd name="connsiteY3" fmla="*/ 576064 h 576064"/>
                  <a:gd name="connsiteX4" fmla="*/ 0 w 792088"/>
                  <a:gd name="connsiteY4" fmla="*/ 0 h 576064"/>
                  <a:gd name="connsiteX0-1" fmla="*/ 0 w 857850"/>
                  <a:gd name="connsiteY0-2" fmla="*/ 90814 h 666878"/>
                  <a:gd name="connsiteX1-3" fmla="*/ 857850 w 857850"/>
                  <a:gd name="connsiteY1-4" fmla="*/ 0 h 666878"/>
                  <a:gd name="connsiteX2-5" fmla="*/ 792088 w 857850"/>
                  <a:gd name="connsiteY2-6" fmla="*/ 666878 h 666878"/>
                  <a:gd name="connsiteX3-7" fmla="*/ 0 w 857850"/>
                  <a:gd name="connsiteY3-8" fmla="*/ 666878 h 666878"/>
                  <a:gd name="connsiteX4-9" fmla="*/ 0 w 857850"/>
                  <a:gd name="connsiteY4-10" fmla="*/ 90814 h 666878"/>
                  <a:gd name="connsiteX0-11" fmla="*/ 723378 w 857850"/>
                  <a:gd name="connsiteY0-12" fmla="*/ 0 h 942451"/>
                  <a:gd name="connsiteX1-13" fmla="*/ 857850 w 857850"/>
                  <a:gd name="connsiteY1-14" fmla="*/ 275573 h 942451"/>
                  <a:gd name="connsiteX2-15" fmla="*/ 792088 w 857850"/>
                  <a:gd name="connsiteY2-16" fmla="*/ 942451 h 942451"/>
                  <a:gd name="connsiteX3-17" fmla="*/ 0 w 857850"/>
                  <a:gd name="connsiteY3-18" fmla="*/ 942451 h 942451"/>
                  <a:gd name="connsiteX4-19" fmla="*/ 723378 w 857850"/>
                  <a:gd name="connsiteY4-20" fmla="*/ 0 h 942451"/>
                  <a:gd name="connsiteX0-21" fmla="*/ 0 w 203548"/>
                  <a:gd name="connsiteY0-22" fmla="*/ 0 h 1409045"/>
                  <a:gd name="connsiteX1-23" fmla="*/ 134472 w 203548"/>
                  <a:gd name="connsiteY1-24" fmla="*/ 275573 h 1409045"/>
                  <a:gd name="connsiteX2-25" fmla="*/ 68710 w 203548"/>
                  <a:gd name="connsiteY2-26" fmla="*/ 942451 h 1409045"/>
                  <a:gd name="connsiteX3-27" fmla="*/ 203548 w 203548"/>
                  <a:gd name="connsiteY3-28" fmla="*/ 1409045 h 1409045"/>
                  <a:gd name="connsiteX4-29" fmla="*/ 0 w 203548"/>
                  <a:gd name="connsiteY4-30" fmla="*/ 0 h 1409045"/>
                  <a:gd name="connsiteX0-31" fmla="*/ 0 w 240943"/>
                  <a:gd name="connsiteY0-32" fmla="*/ 0 h 1409045"/>
                  <a:gd name="connsiteX1-33" fmla="*/ 134472 w 240943"/>
                  <a:gd name="connsiteY1-34" fmla="*/ 275573 h 1409045"/>
                  <a:gd name="connsiteX2-35" fmla="*/ 240943 w 240943"/>
                  <a:gd name="connsiteY2-36" fmla="*/ 1039528 h 1409045"/>
                  <a:gd name="connsiteX3-37" fmla="*/ 203548 w 240943"/>
                  <a:gd name="connsiteY3-38" fmla="*/ 1409045 h 1409045"/>
                  <a:gd name="connsiteX4-39" fmla="*/ 0 w 240943"/>
                  <a:gd name="connsiteY4-40" fmla="*/ 0 h 1409045"/>
                  <a:gd name="connsiteX0-41" fmla="*/ 213019 w 453962"/>
                  <a:gd name="connsiteY0-42" fmla="*/ 0 h 1409045"/>
                  <a:gd name="connsiteX1-43" fmla="*/ 347491 w 453962"/>
                  <a:gd name="connsiteY1-44" fmla="*/ 275573 h 1409045"/>
                  <a:gd name="connsiteX2-45" fmla="*/ 453962 w 453962"/>
                  <a:gd name="connsiteY2-46" fmla="*/ 1039528 h 1409045"/>
                  <a:gd name="connsiteX3-47" fmla="*/ 416567 w 453962"/>
                  <a:gd name="connsiteY3-48" fmla="*/ 1409045 h 1409045"/>
                  <a:gd name="connsiteX4-49" fmla="*/ 213019 w 453962"/>
                  <a:gd name="connsiteY4-50" fmla="*/ 0 h 1409045"/>
                  <a:gd name="connsiteX0-51" fmla="*/ 305613 w 546556"/>
                  <a:gd name="connsiteY0-52" fmla="*/ 0 h 1409045"/>
                  <a:gd name="connsiteX1-53" fmla="*/ 440085 w 546556"/>
                  <a:gd name="connsiteY1-54" fmla="*/ 275573 h 1409045"/>
                  <a:gd name="connsiteX2-55" fmla="*/ 546556 w 546556"/>
                  <a:gd name="connsiteY2-56" fmla="*/ 1039528 h 1409045"/>
                  <a:gd name="connsiteX3-57" fmla="*/ 509161 w 546556"/>
                  <a:gd name="connsiteY3-58" fmla="*/ 1409045 h 1409045"/>
                  <a:gd name="connsiteX4-59" fmla="*/ 305613 w 546556"/>
                  <a:gd name="connsiteY4-60" fmla="*/ 0 h 1409045"/>
                  <a:gd name="connsiteX0-61" fmla="*/ 324706 w 565649"/>
                  <a:gd name="connsiteY0-62" fmla="*/ 0 h 1409045"/>
                  <a:gd name="connsiteX1-63" fmla="*/ 459178 w 565649"/>
                  <a:gd name="connsiteY1-64" fmla="*/ 275573 h 1409045"/>
                  <a:gd name="connsiteX2-65" fmla="*/ 565649 w 565649"/>
                  <a:gd name="connsiteY2-66" fmla="*/ 1039528 h 1409045"/>
                  <a:gd name="connsiteX3-67" fmla="*/ 528254 w 565649"/>
                  <a:gd name="connsiteY3-68" fmla="*/ 1409045 h 1409045"/>
                  <a:gd name="connsiteX4-69" fmla="*/ 324706 w 565649"/>
                  <a:gd name="connsiteY4-70" fmla="*/ 0 h 1409045"/>
                  <a:gd name="connsiteX0-71" fmla="*/ 323844 w 564787"/>
                  <a:gd name="connsiteY0-72" fmla="*/ 0 h 1409045"/>
                  <a:gd name="connsiteX1-73" fmla="*/ 458316 w 564787"/>
                  <a:gd name="connsiteY1-74" fmla="*/ 275573 h 1409045"/>
                  <a:gd name="connsiteX2-75" fmla="*/ 564787 w 564787"/>
                  <a:gd name="connsiteY2-76" fmla="*/ 1039528 h 1409045"/>
                  <a:gd name="connsiteX3-77" fmla="*/ 527392 w 564787"/>
                  <a:gd name="connsiteY3-78" fmla="*/ 1409045 h 1409045"/>
                  <a:gd name="connsiteX4-79" fmla="*/ 323844 w 564787"/>
                  <a:gd name="connsiteY4-80" fmla="*/ 0 h 1409045"/>
                  <a:gd name="connsiteX0-81" fmla="*/ 323844 w 604774"/>
                  <a:gd name="connsiteY0-82" fmla="*/ 0 h 1409045"/>
                  <a:gd name="connsiteX1-83" fmla="*/ 458316 w 604774"/>
                  <a:gd name="connsiteY1-84" fmla="*/ 275573 h 1409045"/>
                  <a:gd name="connsiteX2-85" fmla="*/ 564787 w 604774"/>
                  <a:gd name="connsiteY2-86" fmla="*/ 1039528 h 1409045"/>
                  <a:gd name="connsiteX3-87" fmla="*/ 527392 w 604774"/>
                  <a:gd name="connsiteY3-88" fmla="*/ 1409045 h 1409045"/>
                  <a:gd name="connsiteX4-89" fmla="*/ 323844 w 604774"/>
                  <a:gd name="connsiteY4-90" fmla="*/ 0 h 1409045"/>
                  <a:gd name="connsiteX0-91" fmla="*/ 323844 w 604774"/>
                  <a:gd name="connsiteY0-92" fmla="*/ 0 h 1409045"/>
                  <a:gd name="connsiteX1-93" fmla="*/ 458316 w 604774"/>
                  <a:gd name="connsiteY1-94" fmla="*/ 275573 h 1409045"/>
                  <a:gd name="connsiteX2-95" fmla="*/ 564787 w 604774"/>
                  <a:gd name="connsiteY2-96" fmla="*/ 1039528 h 1409045"/>
                  <a:gd name="connsiteX3-97" fmla="*/ 527392 w 604774"/>
                  <a:gd name="connsiteY3-98" fmla="*/ 1409045 h 1409045"/>
                  <a:gd name="connsiteX4-99" fmla="*/ 323844 w 604774"/>
                  <a:gd name="connsiteY4-100" fmla="*/ 0 h 1409045"/>
                  <a:gd name="connsiteX0-101" fmla="*/ 323844 w 604774"/>
                  <a:gd name="connsiteY0-102" fmla="*/ 0 h 1409045"/>
                  <a:gd name="connsiteX1-103" fmla="*/ 458316 w 604774"/>
                  <a:gd name="connsiteY1-104" fmla="*/ 275573 h 1409045"/>
                  <a:gd name="connsiteX2-105" fmla="*/ 564787 w 604774"/>
                  <a:gd name="connsiteY2-106" fmla="*/ 1039528 h 1409045"/>
                  <a:gd name="connsiteX3-107" fmla="*/ 527392 w 604774"/>
                  <a:gd name="connsiteY3-108" fmla="*/ 1409045 h 1409045"/>
                  <a:gd name="connsiteX4-109" fmla="*/ 323844 w 604774"/>
                  <a:gd name="connsiteY4-110" fmla="*/ 0 h 1409045"/>
                  <a:gd name="connsiteX0-111" fmla="*/ 323844 w 604774"/>
                  <a:gd name="connsiteY0-112" fmla="*/ 0 h 1409045"/>
                  <a:gd name="connsiteX1-113" fmla="*/ 458316 w 604774"/>
                  <a:gd name="connsiteY1-114" fmla="*/ 275573 h 1409045"/>
                  <a:gd name="connsiteX2-115" fmla="*/ 564787 w 604774"/>
                  <a:gd name="connsiteY2-116" fmla="*/ 1039528 h 1409045"/>
                  <a:gd name="connsiteX3-117" fmla="*/ 527392 w 604774"/>
                  <a:gd name="connsiteY3-118" fmla="*/ 1409045 h 1409045"/>
                  <a:gd name="connsiteX4-119" fmla="*/ 323844 w 604774"/>
                  <a:gd name="connsiteY4-120" fmla="*/ 0 h 1409045"/>
                  <a:gd name="connsiteX0-121" fmla="*/ 323844 w 604774"/>
                  <a:gd name="connsiteY0-122" fmla="*/ 0 h 1409045"/>
                  <a:gd name="connsiteX1-123" fmla="*/ 458316 w 604774"/>
                  <a:gd name="connsiteY1-124" fmla="*/ 275573 h 1409045"/>
                  <a:gd name="connsiteX2-125" fmla="*/ 564787 w 604774"/>
                  <a:gd name="connsiteY2-126" fmla="*/ 1039528 h 1409045"/>
                  <a:gd name="connsiteX3-127" fmla="*/ 527392 w 604774"/>
                  <a:gd name="connsiteY3-128" fmla="*/ 1409045 h 1409045"/>
                  <a:gd name="connsiteX4-129" fmla="*/ 323844 w 604774"/>
                  <a:gd name="connsiteY4-130" fmla="*/ 0 h 1409045"/>
                  <a:gd name="connsiteX0-131" fmla="*/ 323844 w 604774"/>
                  <a:gd name="connsiteY0-132" fmla="*/ 0 h 1409045"/>
                  <a:gd name="connsiteX1-133" fmla="*/ 458316 w 604774"/>
                  <a:gd name="connsiteY1-134" fmla="*/ 275573 h 1409045"/>
                  <a:gd name="connsiteX2-135" fmla="*/ 564787 w 604774"/>
                  <a:gd name="connsiteY2-136" fmla="*/ 1039528 h 1409045"/>
                  <a:gd name="connsiteX3-137" fmla="*/ 527392 w 604774"/>
                  <a:gd name="connsiteY3-138" fmla="*/ 1409045 h 1409045"/>
                  <a:gd name="connsiteX4-139" fmla="*/ 323844 w 604774"/>
                  <a:gd name="connsiteY4-140" fmla="*/ 0 h 1409045"/>
                  <a:gd name="connsiteX0-141" fmla="*/ 323844 w 604774"/>
                  <a:gd name="connsiteY0-142" fmla="*/ 0 h 1409045"/>
                  <a:gd name="connsiteX1-143" fmla="*/ 458316 w 604774"/>
                  <a:gd name="connsiteY1-144" fmla="*/ 275573 h 1409045"/>
                  <a:gd name="connsiteX2-145" fmla="*/ 564787 w 604774"/>
                  <a:gd name="connsiteY2-146" fmla="*/ 1039528 h 1409045"/>
                  <a:gd name="connsiteX3-147" fmla="*/ 527392 w 604774"/>
                  <a:gd name="connsiteY3-148" fmla="*/ 1409045 h 1409045"/>
                  <a:gd name="connsiteX4-149" fmla="*/ 323844 w 604774"/>
                  <a:gd name="connsiteY4-150" fmla="*/ 0 h 1409045"/>
                  <a:gd name="connsiteX0-151" fmla="*/ 323844 w 604774"/>
                  <a:gd name="connsiteY0-152" fmla="*/ 0 h 1409045"/>
                  <a:gd name="connsiteX1-153" fmla="*/ 458316 w 604774"/>
                  <a:gd name="connsiteY1-154" fmla="*/ 275573 h 1409045"/>
                  <a:gd name="connsiteX2-155" fmla="*/ 564787 w 604774"/>
                  <a:gd name="connsiteY2-156" fmla="*/ 1039528 h 1409045"/>
                  <a:gd name="connsiteX3-157" fmla="*/ 527392 w 604774"/>
                  <a:gd name="connsiteY3-158" fmla="*/ 1409045 h 1409045"/>
                  <a:gd name="connsiteX4-159" fmla="*/ 323844 w 604774"/>
                  <a:gd name="connsiteY4-160" fmla="*/ 0 h 1409045"/>
                  <a:gd name="connsiteX0-161" fmla="*/ 323844 w 604774"/>
                  <a:gd name="connsiteY0-162" fmla="*/ 0 h 1409045"/>
                  <a:gd name="connsiteX1-163" fmla="*/ 458316 w 604774"/>
                  <a:gd name="connsiteY1-164" fmla="*/ 275573 h 1409045"/>
                  <a:gd name="connsiteX2-165" fmla="*/ 564787 w 604774"/>
                  <a:gd name="connsiteY2-166" fmla="*/ 1039528 h 1409045"/>
                  <a:gd name="connsiteX3-167" fmla="*/ 527392 w 604774"/>
                  <a:gd name="connsiteY3-168" fmla="*/ 1409045 h 1409045"/>
                  <a:gd name="connsiteX4-169" fmla="*/ 323844 w 604774"/>
                  <a:gd name="connsiteY4-170" fmla="*/ 0 h 1409045"/>
                  <a:gd name="connsiteX0-171" fmla="*/ 323844 w 604774"/>
                  <a:gd name="connsiteY0-172" fmla="*/ 0 h 1409045"/>
                  <a:gd name="connsiteX1-173" fmla="*/ 458316 w 604774"/>
                  <a:gd name="connsiteY1-174" fmla="*/ 275573 h 1409045"/>
                  <a:gd name="connsiteX2-175" fmla="*/ 564787 w 604774"/>
                  <a:gd name="connsiteY2-176" fmla="*/ 1039528 h 1409045"/>
                  <a:gd name="connsiteX3-177" fmla="*/ 527392 w 604774"/>
                  <a:gd name="connsiteY3-178" fmla="*/ 1409045 h 1409045"/>
                  <a:gd name="connsiteX4-179" fmla="*/ 323844 w 604774"/>
                  <a:gd name="connsiteY4-180" fmla="*/ 0 h 1409045"/>
                  <a:gd name="connsiteX0-181" fmla="*/ 323844 w 604774"/>
                  <a:gd name="connsiteY0-182" fmla="*/ 0 h 1409045"/>
                  <a:gd name="connsiteX1-183" fmla="*/ 458316 w 604774"/>
                  <a:gd name="connsiteY1-184" fmla="*/ 275573 h 1409045"/>
                  <a:gd name="connsiteX2-185" fmla="*/ 564787 w 604774"/>
                  <a:gd name="connsiteY2-186" fmla="*/ 1039528 h 1409045"/>
                  <a:gd name="connsiteX3-187" fmla="*/ 527392 w 604774"/>
                  <a:gd name="connsiteY3-188" fmla="*/ 1409045 h 1409045"/>
                  <a:gd name="connsiteX4-189" fmla="*/ 323844 w 604774"/>
                  <a:gd name="connsiteY4-190" fmla="*/ 0 h 1409045"/>
                  <a:gd name="connsiteX0-191" fmla="*/ 323844 w 608857"/>
                  <a:gd name="connsiteY0-192" fmla="*/ 0 h 1409045"/>
                  <a:gd name="connsiteX1-193" fmla="*/ 458316 w 608857"/>
                  <a:gd name="connsiteY1-194" fmla="*/ 275573 h 1409045"/>
                  <a:gd name="connsiteX2-195" fmla="*/ 564787 w 608857"/>
                  <a:gd name="connsiteY2-196" fmla="*/ 1039528 h 1409045"/>
                  <a:gd name="connsiteX3-197" fmla="*/ 527392 w 608857"/>
                  <a:gd name="connsiteY3-198" fmla="*/ 1409045 h 1409045"/>
                  <a:gd name="connsiteX4-199" fmla="*/ 323844 w 608857"/>
                  <a:gd name="connsiteY4-200" fmla="*/ 0 h 1409045"/>
                  <a:gd name="connsiteX0-201" fmla="*/ 323844 w 615797"/>
                  <a:gd name="connsiteY0-202" fmla="*/ 0 h 1409045"/>
                  <a:gd name="connsiteX1-203" fmla="*/ 458316 w 615797"/>
                  <a:gd name="connsiteY1-204" fmla="*/ 275573 h 1409045"/>
                  <a:gd name="connsiteX2-205" fmla="*/ 564787 w 615797"/>
                  <a:gd name="connsiteY2-206" fmla="*/ 1039528 h 1409045"/>
                  <a:gd name="connsiteX3-207" fmla="*/ 527392 w 615797"/>
                  <a:gd name="connsiteY3-208" fmla="*/ 1409045 h 1409045"/>
                  <a:gd name="connsiteX4-209" fmla="*/ 323844 w 615797"/>
                  <a:gd name="connsiteY4-210" fmla="*/ 0 h 1409045"/>
                  <a:gd name="connsiteX0-211" fmla="*/ 328518 w 606600"/>
                  <a:gd name="connsiteY0-212" fmla="*/ 0 h 1422100"/>
                  <a:gd name="connsiteX1-213" fmla="*/ 449119 w 606600"/>
                  <a:gd name="connsiteY1-214" fmla="*/ 288628 h 1422100"/>
                  <a:gd name="connsiteX2-215" fmla="*/ 555590 w 606600"/>
                  <a:gd name="connsiteY2-216" fmla="*/ 1052583 h 1422100"/>
                  <a:gd name="connsiteX3-217" fmla="*/ 518195 w 606600"/>
                  <a:gd name="connsiteY3-218" fmla="*/ 1422100 h 1422100"/>
                  <a:gd name="connsiteX4-219" fmla="*/ 328518 w 606600"/>
                  <a:gd name="connsiteY4-220" fmla="*/ 0 h 1422100"/>
                  <a:gd name="connsiteX0-221" fmla="*/ 328518 w 606600"/>
                  <a:gd name="connsiteY0-222" fmla="*/ 0 h 1422100"/>
                  <a:gd name="connsiteX1-223" fmla="*/ 468260 w 606600"/>
                  <a:gd name="connsiteY1-224" fmla="*/ 305961 h 1422100"/>
                  <a:gd name="connsiteX2-225" fmla="*/ 555590 w 606600"/>
                  <a:gd name="connsiteY2-226" fmla="*/ 1052583 h 1422100"/>
                  <a:gd name="connsiteX3-227" fmla="*/ 518195 w 606600"/>
                  <a:gd name="connsiteY3-228" fmla="*/ 1422100 h 1422100"/>
                  <a:gd name="connsiteX4-229" fmla="*/ 328518 w 606600"/>
                  <a:gd name="connsiteY4-230" fmla="*/ 0 h 14221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06600" h="1422100">
                    <a:moveTo>
                      <a:pt x="328518" y="0"/>
                    </a:moveTo>
                    <a:cubicBezTo>
                      <a:pt x="407788" y="32359"/>
                      <a:pt x="504855" y="207841"/>
                      <a:pt x="468260" y="305961"/>
                    </a:cubicBezTo>
                    <a:cubicBezTo>
                      <a:pt x="284545" y="692137"/>
                      <a:pt x="363526" y="822983"/>
                      <a:pt x="555590" y="1052583"/>
                    </a:cubicBezTo>
                    <a:cubicBezTo>
                      <a:pt x="674648" y="1250911"/>
                      <a:pt x="552580" y="1361558"/>
                      <a:pt x="518195" y="1422100"/>
                    </a:cubicBezTo>
                    <a:cubicBezTo>
                      <a:pt x="40119" y="1115256"/>
                      <a:pt x="-267513" y="422709"/>
                      <a:pt x="328518" y="0"/>
                    </a:cubicBezTo>
                    <a:close/>
                  </a:path>
                </a:pathLst>
              </a:custGeom>
              <a:gradFill>
                <a:gsLst>
                  <a:gs pos="12000">
                    <a:schemeClr val="accent2"/>
                  </a:gs>
                  <a:gs pos="88000">
                    <a:schemeClr val="accent1"/>
                  </a:gs>
                </a:gsLst>
                <a:lin ang="19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66" name="矩形 1"/>
            <p:cNvSpPr/>
            <p:nvPr/>
          </p:nvSpPr>
          <p:spPr>
            <a:xfrm rot="3371838" flipH="1">
              <a:off x="4645938" y="3035636"/>
              <a:ext cx="605791" cy="1115902"/>
            </a:xfrm>
            <a:custGeom>
              <a:avLst/>
              <a:gdLst/>
              <a:ahLst/>
              <a:cxnLst/>
              <a:rect l="l" t="t" r="r" b="b"/>
              <a:pathLst>
                <a:path w="605791" h="1115902">
                  <a:moveTo>
                    <a:pt x="461533" y="12861"/>
                  </a:moveTo>
                  <a:cubicBezTo>
                    <a:pt x="323737" y="-6934"/>
                    <a:pt x="185415" y="-4085"/>
                    <a:pt x="51798" y="22852"/>
                  </a:cubicBezTo>
                  <a:cubicBezTo>
                    <a:pt x="-116966" y="416122"/>
                    <a:pt x="149839" y="879999"/>
                    <a:pt x="517386" y="1115902"/>
                  </a:cubicBezTo>
                  <a:cubicBezTo>
                    <a:pt x="551771" y="1055361"/>
                    <a:pt x="673839" y="944713"/>
                    <a:pt x="554781" y="746385"/>
                  </a:cubicBezTo>
                  <a:cubicBezTo>
                    <a:pt x="364888" y="519381"/>
                    <a:pt x="285536" y="388910"/>
                    <a:pt x="461533" y="12861"/>
                  </a:cubicBezTo>
                  <a:close/>
                </a:path>
              </a:pathLst>
            </a:custGeom>
            <a:gradFill>
              <a:gsLst>
                <a:gs pos="95000">
                  <a:schemeClr val="bg1">
                    <a:alpha val="20000"/>
                  </a:schemeClr>
                </a:gs>
                <a:gs pos="0">
                  <a:schemeClr val="bg1">
                    <a:alpha val="20000"/>
                  </a:schemeClr>
                </a:gs>
              </a:gsLst>
              <a:lin ang="4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cxnSp>
        <p:nvCxnSpPr>
          <p:cNvPr id="369" name="直接连接符 368"/>
          <p:cNvCxnSpPr/>
          <p:nvPr/>
        </p:nvCxnSpPr>
        <p:spPr>
          <a:xfrm>
            <a:off x="6504445" y="2812376"/>
            <a:ext cx="487006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70" name="矩形 369"/>
          <p:cNvSpPr/>
          <p:nvPr/>
        </p:nvSpPr>
        <p:spPr>
          <a:xfrm>
            <a:off x="7674997" y="2846827"/>
            <a:ext cx="3646541" cy="661707"/>
          </a:xfrm>
          <a:prstGeom prst="rect">
            <a:avLst/>
          </a:prstGeom>
        </p:spPr>
        <p:txBody>
          <a:bodyPr wrap="square" lIns="121908" tIns="60954" rIns="121908" bIns="60954">
            <a:spAutoFit/>
          </a:bodyPr>
          <a:lstStyle/>
          <a:p>
            <a:pPr algn="just">
              <a:lnSpc>
                <a:spcPts val="21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本套图表使用了主题色设置，可以更换您喜欢的颜色</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1" name="Text Box 11"/>
          <p:cNvSpPr txBox="1">
            <a:spLocks noChangeArrowheads="1"/>
          </p:cNvSpPr>
          <p:nvPr/>
        </p:nvSpPr>
        <p:spPr bwMode="auto">
          <a:xfrm>
            <a:off x="9398331" y="2369133"/>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这里填写小标题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72" name="直接连接符 371"/>
          <p:cNvCxnSpPr/>
          <p:nvPr/>
        </p:nvCxnSpPr>
        <p:spPr>
          <a:xfrm>
            <a:off x="6504445" y="4668800"/>
            <a:ext cx="487006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73" name="矩形 372"/>
          <p:cNvSpPr/>
          <p:nvPr/>
        </p:nvSpPr>
        <p:spPr>
          <a:xfrm>
            <a:off x="7674997" y="4703251"/>
            <a:ext cx="3646541" cy="661707"/>
          </a:xfrm>
          <a:prstGeom prst="rect">
            <a:avLst/>
          </a:prstGeom>
        </p:spPr>
        <p:txBody>
          <a:bodyPr wrap="square" lIns="121908" tIns="60954" rIns="121908" bIns="60954">
            <a:spAutoFit/>
          </a:bodyPr>
          <a:lstStyle/>
          <a:p>
            <a:pPr algn="just">
              <a:lnSpc>
                <a:spcPts val="21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本套图表使用了主题色设置，可以更换您喜欢的颜色</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4" name="Text Box 11"/>
          <p:cNvSpPr txBox="1">
            <a:spLocks noChangeArrowheads="1"/>
          </p:cNvSpPr>
          <p:nvPr/>
        </p:nvSpPr>
        <p:spPr bwMode="auto">
          <a:xfrm>
            <a:off x="9398331" y="4225557"/>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这里填写小标题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5" name="Text Box 11"/>
          <p:cNvSpPr txBox="1">
            <a:spLocks noChangeArrowheads="1"/>
          </p:cNvSpPr>
          <p:nvPr/>
        </p:nvSpPr>
        <p:spPr bwMode="auto">
          <a:xfrm>
            <a:off x="819858" y="2587894"/>
            <a:ext cx="1977571" cy="4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rPr>
              <a:t>这里填写小标题</a:t>
            </a:r>
            <a:endParaRPr lang="zh-CN" altLang="en-US" sz="1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6" name="矩形 375"/>
          <p:cNvSpPr/>
          <p:nvPr/>
        </p:nvSpPr>
        <p:spPr>
          <a:xfrm>
            <a:off x="821247" y="3065588"/>
            <a:ext cx="3646541" cy="661707"/>
          </a:xfrm>
          <a:prstGeom prst="rect">
            <a:avLst/>
          </a:prstGeom>
        </p:spPr>
        <p:txBody>
          <a:bodyPr wrap="square" lIns="121908" tIns="60954" rIns="121908" bIns="60954">
            <a:spAutoFit/>
          </a:bodyPr>
          <a:lstStyle/>
          <a:p>
            <a:pPr algn="just">
              <a:lnSpc>
                <a:spcPts val="2135"/>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本套图表使用了主题色设置，可以更换您喜欢的颜色</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77" name="直接连接符 376"/>
          <p:cNvCxnSpPr/>
          <p:nvPr/>
        </p:nvCxnSpPr>
        <p:spPr>
          <a:xfrm>
            <a:off x="781075" y="3031137"/>
            <a:ext cx="4511543"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78" name="椭圆 377"/>
          <p:cNvSpPr/>
          <p:nvPr/>
        </p:nvSpPr>
        <p:spPr>
          <a:xfrm>
            <a:off x="1873292" y="5238603"/>
            <a:ext cx="1822755" cy="394892"/>
          </a:xfrm>
          <a:prstGeom prst="ellipse">
            <a:avLst/>
          </a:prstGeom>
          <a:gradFill flip="none" rotWithShape="1">
            <a:gsLst>
              <a:gs pos="0">
                <a:schemeClr val="tx1">
                  <a:alpha val="60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379" name="Group 26"/>
          <p:cNvGrpSpPr>
            <a:grpSpLocks noChangeAspect="1"/>
          </p:cNvGrpSpPr>
          <p:nvPr/>
        </p:nvGrpSpPr>
        <p:grpSpPr bwMode="auto">
          <a:xfrm>
            <a:off x="2002874" y="4225693"/>
            <a:ext cx="1344032" cy="1278536"/>
            <a:chOff x="768" y="518"/>
            <a:chExt cx="1965" cy="1869"/>
          </a:xfrm>
        </p:grpSpPr>
        <p:sp>
          <p:nvSpPr>
            <p:cNvPr id="380" name="AutoShape 25"/>
            <p:cNvSpPr>
              <a:spLocks noChangeAspect="1" noChangeArrowheads="1" noTextEdit="1"/>
            </p:cNvSpPr>
            <p:nvPr/>
          </p:nvSpPr>
          <p:spPr bwMode="auto">
            <a:xfrm>
              <a:off x="768" y="530"/>
              <a:ext cx="1963" cy="1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1" name="Freeform 27"/>
            <p:cNvSpPr/>
            <p:nvPr/>
          </p:nvSpPr>
          <p:spPr bwMode="auto">
            <a:xfrm>
              <a:off x="2183" y="1333"/>
              <a:ext cx="404" cy="626"/>
            </a:xfrm>
            <a:custGeom>
              <a:avLst/>
              <a:gdLst>
                <a:gd name="T0" fmla="*/ 37 w 171"/>
                <a:gd name="T1" fmla="*/ 30 h 265"/>
                <a:gd name="T2" fmla="*/ 0 w 171"/>
                <a:gd name="T3" fmla="*/ 0 h 265"/>
                <a:gd name="T4" fmla="*/ 120 w 171"/>
                <a:gd name="T5" fmla="*/ 202 h 265"/>
                <a:gd name="T6" fmla="*/ 81 w 171"/>
                <a:gd name="T7" fmla="*/ 265 h 265"/>
                <a:gd name="T8" fmla="*/ 117 w 171"/>
                <a:gd name="T9" fmla="*/ 254 h 265"/>
                <a:gd name="T10" fmla="*/ 130 w 171"/>
                <a:gd name="T11" fmla="*/ 241 h 265"/>
                <a:gd name="T12" fmla="*/ 171 w 171"/>
                <a:gd name="T13" fmla="*/ 202 h 265"/>
                <a:gd name="T14" fmla="*/ 135 w 171"/>
                <a:gd name="T15" fmla="*/ 158 h 265"/>
                <a:gd name="T16" fmla="*/ 37 w 171"/>
                <a:gd name="T17" fmla="*/ 3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 h="265">
                  <a:moveTo>
                    <a:pt x="37" y="30"/>
                  </a:moveTo>
                  <a:cubicBezTo>
                    <a:pt x="28" y="14"/>
                    <a:pt x="15" y="4"/>
                    <a:pt x="0" y="0"/>
                  </a:cubicBezTo>
                  <a:cubicBezTo>
                    <a:pt x="120" y="202"/>
                    <a:pt x="120" y="202"/>
                    <a:pt x="120" y="202"/>
                  </a:cubicBezTo>
                  <a:cubicBezTo>
                    <a:pt x="114" y="226"/>
                    <a:pt x="102" y="247"/>
                    <a:pt x="81" y="265"/>
                  </a:cubicBezTo>
                  <a:cubicBezTo>
                    <a:pt x="95" y="264"/>
                    <a:pt x="107" y="261"/>
                    <a:pt x="117" y="254"/>
                  </a:cubicBezTo>
                  <a:cubicBezTo>
                    <a:pt x="122" y="250"/>
                    <a:pt x="126" y="246"/>
                    <a:pt x="130" y="241"/>
                  </a:cubicBezTo>
                  <a:cubicBezTo>
                    <a:pt x="171" y="202"/>
                    <a:pt x="171" y="202"/>
                    <a:pt x="171" y="202"/>
                  </a:cubicBezTo>
                  <a:cubicBezTo>
                    <a:pt x="135" y="158"/>
                    <a:pt x="135" y="158"/>
                    <a:pt x="135" y="158"/>
                  </a:cubicBezTo>
                  <a:cubicBezTo>
                    <a:pt x="37" y="30"/>
                    <a:pt x="37" y="30"/>
                    <a:pt x="37" y="30"/>
                  </a:cubicBezTo>
                  <a:close/>
                </a:path>
              </a:pathLst>
            </a:custGeom>
            <a:solidFill>
              <a:srgbClr val="8F71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2" name="Freeform 28"/>
            <p:cNvSpPr>
              <a:spLocks noEditPoints="1"/>
            </p:cNvSpPr>
            <p:nvPr/>
          </p:nvSpPr>
          <p:spPr bwMode="auto">
            <a:xfrm>
              <a:off x="1609" y="1326"/>
              <a:ext cx="857" cy="633"/>
            </a:xfrm>
            <a:custGeom>
              <a:avLst/>
              <a:gdLst>
                <a:gd name="T0" fmla="*/ 243 w 363"/>
                <a:gd name="T1" fmla="*/ 3 h 268"/>
                <a:gd name="T2" fmla="*/ 220 w 363"/>
                <a:gd name="T3" fmla="*/ 0 h 268"/>
                <a:gd name="T4" fmla="*/ 186 w 363"/>
                <a:gd name="T5" fmla="*/ 4 h 268"/>
                <a:gd name="T6" fmla="*/ 174 w 363"/>
                <a:gd name="T7" fmla="*/ 6 h 268"/>
                <a:gd name="T8" fmla="*/ 162 w 363"/>
                <a:gd name="T9" fmla="*/ 8 h 268"/>
                <a:gd name="T10" fmla="*/ 111 w 363"/>
                <a:gd name="T11" fmla="*/ 21 h 268"/>
                <a:gd name="T12" fmla="*/ 63 w 363"/>
                <a:gd name="T13" fmla="*/ 37 h 268"/>
                <a:gd name="T14" fmla="*/ 0 w 363"/>
                <a:gd name="T15" fmla="*/ 58 h 268"/>
                <a:gd name="T16" fmla="*/ 49 w 363"/>
                <a:gd name="T17" fmla="*/ 93 h 268"/>
                <a:gd name="T18" fmla="*/ 190 w 363"/>
                <a:gd name="T19" fmla="*/ 51 h 268"/>
                <a:gd name="T20" fmla="*/ 227 w 363"/>
                <a:gd name="T21" fmla="*/ 62 h 268"/>
                <a:gd name="T22" fmla="*/ 241 w 363"/>
                <a:gd name="T23" fmla="*/ 66 h 268"/>
                <a:gd name="T24" fmla="*/ 262 w 363"/>
                <a:gd name="T25" fmla="*/ 95 h 268"/>
                <a:gd name="T26" fmla="*/ 310 w 363"/>
                <a:gd name="T27" fmla="*/ 221 h 268"/>
                <a:gd name="T28" fmla="*/ 324 w 363"/>
                <a:gd name="T29" fmla="*/ 268 h 268"/>
                <a:gd name="T30" fmla="*/ 363 w 363"/>
                <a:gd name="T31" fmla="*/ 205 h 268"/>
                <a:gd name="T32" fmla="*/ 243 w 363"/>
                <a:gd name="T33" fmla="*/ 3 h 268"/>
                <a:gd name="T34" fmla="*/ 242 w 363"/>
                <a:gd name="T35" fmla="*/ 4 h 268"/>
                <a:gd name="T36" fmla="*/ 249 w 363"/>
                <a:gd name="T37" fmla="*/ 16 h 268"/>
                <a:gd name="T38" fmla="*/ 151 w 363"/>
                <a:gd name="T39" fmla="*/ 21 h 268"/>
                <a:gd name="T40" fmla="*/ 14 w 363"/>
                <a:gd name="T41" fmla="*/ 65 h 268"/>
                <a:gd name="T42" fmla="*/ 4 w 363"/>
                <a:gd name="T43" fmla="*/ 58 h 268"/>
                <a:gd name="T44" fmla="*/ 111 w 363"/>
                <a:gd name="T45" fmla="*/ 23 h 268"/>
                <a:gd name="T46" fmla="*/ 163 w 363"/>
                <a:gd name="T47" fmla="*/ 10 h 268"/>
                <a:gd name="T48" fmla="*/ 174 w 363"/>
                <a:gd name="T49" fmla="*/ 8 h 268"/>
                <a:gd name="T50" fmla="*/ 187 w 363"/>
                <a:gd name="T51" fmla="*/ 6 h 268"/>
                <a:gd name="T52" fmla="*/ 220 w 363"/>
                <a:gd name="T53" fmla="*/ 2 h 268"/>
                <a:gd name="T54" fmla="*/ 242 w 363"/>
                <a:gd name="T55" fmla="*/ 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3" h="268">
                  <a:moveTo>
                    <a:pt x="243" y="3"/>
                  </a:moveTo>
                  <a:cubicBezTo>
                    <a:pt x="236" y="0"/>
                    <a:pt x="228" y="0"/>
                    <a:pt x="220" y="0"/>
                  </a:cubicBezTo>
                  <a:cubicBezTo>
                    <a:pt x="208" y="1"/>
                    <a:pt x="197" y="2"/>
                    <a:pt x="186" y="4"/>
                  </a:cubicBezTo>
                  <a:cubicBezTo>
                    <a:pt x="182" y="4"/>
                    <a:pt x="178" y="5"/>
                    <a:pt x="174" y="6"/>
                  </a:cubicBezTo>
                  <a:cubicBezTo>
                    <a:pt x="170" y="6"/>
                    <a:pt x="166" y="7"/>
                    <a:pt x="162" y="8"/>
                  </a:cubicBezTo>
                  <a:cubicBezTo>
                    <a:pt x="145" y="11"/>
                    <a:pt x="128" y="16"/>
                    <a:pt x="111" y="21"/>
                  </a:cubicBezTo>
                  <a:cubicBezTo>
                    <a:pt x="63" y="37"/>
                    <a:pt x="63" y="37"/>
                    <a:pt x="63" y="37"/>
                  </a:cubicBezTo>
                  <a:cubicBezTo>
                    <a:pt x="0" y="58"/>
                    <a:pt x="0" y="58"/>
                    <a:pt x="0" y="58"/>
                  </a:cubicBezTo>
                  <a:cubicBezTo>
                    <a:pt x="49" y="93"/>
                    <a:pt x="49" y="93"/>
                    <a:pt x="49" y="93"/>
                  </a:cubicBezTo>
                  <a:cubicBezTo>
                    <a:pt x="190" y="51"/>
                    <a:pt x="190" y="51"/>
                    <a:pt x="190" y="51"/>
                  </a:cubicBezTo>
                  <a:cubicBezTo>
                    <a:pt x="227" y="62"/>
                    <a:pt x="227" y="62"/>
                    <a:pt x="227" y="62"/>
                  </a:cubicBezTo>
                  <a:cubicBezTo>
                    <a:pt x="232" y="62"/>
                    <a:pt x="237" y="63"/>
                    <a:pt x="241" y="66"/>
                  </a:cubicBezTo>
                  <a:cubicBezTo>
                    <a:pt x="251" y="71"/>
                    <a:pt x="258" y="81"/>
                    <a:pt x="262" y="95"/>
                  </a:cubicBezTo>
                  <a:cubicBezTo>
                    <a:pt x="310" y="221"/>
                    <a:pt x="310" y="221"/>
                    <a:pt x="310" y="221"/>
                  </a:cubicBezTo>
                  <a:cubicBezTo>
                    <a:pt x="324" y="268"/>
                    <a:pt x="324" y="268"/>
                    <a:pt x="324" y="268"/>
                  </a:cubicBezTo>
                  <a:cubicBezTo>
                    <a:pt x="345" y="250"/>
                    <a:pt x="357" y="229"/>
                    <a:pt x="363" y="205"/>
                  </a:cubicBezTo>
                  <a:cubicBezTo>
                    <a:pt x="243" y="3"/>
                    <a:pt x="243" y="3"/>
                    <a:pt x="243" y="3"/>
                  </a:cubicBezTo>
                  <a:close/>
                  <a:moveTo>
                    <a:pt x="242" y="4"/>
                  </a:moveTo>
                  <a:cubicBezTo>
                    <a:pt x="249" y="16"/>
                    <a:pt x="249" y="16"/>
                    <a:pt x="249" y="16"/>
                  </a:cubicBezTo>
                  <a:cubicBezTo>
                    <a:pt x="216" y="11"/>
                    <a:pt x="184" y="13"/>
                    <a:pt x="151" y="21"/>
                  </a:cubicBezTo>
                  <a:cubicBezTo>
                    <a:pt x="14" y="65"/>
                    <a:pt x="14" y="65"/>
                    <a:pt x="14" y="65"/>
                  </a:cubicBezTo>
                  <a:cubicBezTo>
                    <a:pt x="4" y="58"/>
                    <a:pt x="4" y="58"/>
                    <a:pt x="4" y="58"/>
                  </a:cubicBezTo>
                  <a:cubicBezTo>
                    <a:pt x="111" y="23"/>
                    <a:pt x="111" y="23"/>
                    <a:pt x="111" y="23"/>
                  </a:cubicBezTo>
                  <a:cubicBezTo>
                    <a:pt x="128" y="18"/>
                    <a:pt x="145" y="13"/>
                    <a:pt x="163" y="10"/>
                  </a:cubicBezTo>
                  <a:cubicBezTo>
                    <a:pt x="167" y="9"/>
                    <a:pt x="171" y="8"/>
                    <a:pt x="174" y="8"/>
                  </a:cubicBezTo>
                  <a:cubicBezTo>
                    <a:pt x="178" y="7"/>
                    <a:pt x="183" y="6"/>
                    <a:pt x="187" y="6"/>
                  </a:cubicBezTo>
                  <a:cubicBezTo>
                    <a:pt x="198" y="4"/>
                    <a:pt x="209" y="3"/>
                    <a:pt x="220" y="2"/>
                  </a:cubicBezTo>
                  <a:cubicBezTo>
                    <a:pt x="228" y="2"/>
                    <a:pt x="235" y="2"/>
                    <a:pt x="242" y="4"/>
                  </a:cubicBezTo>
                  <a:close/>
                </a:path>
              </a:pathLst>
            </a:custGeom>
            <a:solidFill>
              <a:srgbClr val="C1AB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3" name="Freeform 29"/>
            <p:cNvSpPr/>
            <p:nvPr/>
          </p:nvSpPr>
          <p:spPr bwMode="auto">
            <a:xfrm>
              <a:off x="1618" y="1331"/>
              <a:ext cx="579" cy="149"/>
            </a:xfrm>
            <a:custGeom>
              <a:avLst/>
              <a:gdLst>
                <a:gd name="T0" fmla="*/ 245 w 245"/>
                <a:gd name="T1" fmla="*/ 14 h 63"/>
                <a:gd name="T2" fmla="*/ 238 w 245"/>
                <a:gd name="T3" fmla="*/ 2 h 63"/>
                <a:gd name="T4" fmla="*/ 216 w 245"/>
                <a:gd name="T5" fmla="*/ 0 h 63"/>
                <a:gd name="T6" fmla="*/ 183 w 245"/>
                <a:gd name="T7" fmla="*/ 4 h 63"/>
                <a:gd name="T8" fmla="*/ 170 w 245"/>
                <a:gd name="T9" fmla="*/ 6 h 63"/>
                <a:gd name="T10" fmla="*/ 159 w 245"/>
                <a:gd name="T11" fmla="*/ 8 h 63"/>
                <a:gd name="T12" fmla="*/ 107 w 245"/>
                <a:gd name="T13" fmla="*/ 21 h 63"/>
                <a:gd name="T14" fmla="*/ 0 w 245"/>
                <a:gd name="T15" fmla="*/ 56 h 63"/>
                <a:gd name="T16" fmla="*/ 10 w 245"/>
                <a:gd name="T17" fmla="*/ 63 h 63"/>
                <a:gd name="T18" fmla="*/ 147 w 245"/>
                <a:gd name="T19" fmla="*/ 19 h 63"/>
                <a:gd name="T20" fmla="*/ 245 w 245"/>
                <a:gd name="T21" fmla="*/ 1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63">
                  <a:moveTo>
                    <a:pt x="245" y="14"/>
                  </a:moveTo>
                  <a:cubicBezTo>
                    <a:pt x="238" y="2"/>
                    <a:pt x="238" y="2"/>
                    <a:pt x="238" y="2"/>
                  </a:cubicBezTo>
                  <a:cubicBezTo>
                    <a:pt x="231" y="0"/>
                    <a:pt x="224" y="0"/>
                    <a:pt x="216" y="0"/>
                  </a:cubicBezTo>
                  <a:cubicBezTo>
                    <a:pt x="205" y="1"/>
                    <a:pt x="194" y="2"/>
                    <a:pt x="183" y="4"/>
                  </a:cubicBezTo>
                  <a:cubicBezTo>
                    <a:pt x="179" y="4"/>
                    <a:pt x="174" y="5"/>
                    <a:pt x="170" y="6"/>
                  </a:cubicBezTo>
                  <a:cubicBezTo>
                    <a:pt x="167" y="6"/>
                    <a:pt x="163" y="7"/>
                    <a:pt x="159" y="8"/>
                  </a:cubicBezTo>
                  <a:cubicBezTo>
                    <a:pt x="141" y="11"/>
                    <a:pt x="124" y="16"/>
                    <a:pt x="107" y="21"/>
                  </a:cubicBezTo>
                  <a:cubicBezTo>
                    <a:pt x="0" y="56"/>
                    <a:pt x="0" y="56"/>
                    <a:pt x="0" y="56"/>
                  </a:cubicBezTo>
                  <a:cubicBezTo>
                    <a:pt x="10" y="63"/>
                    <a:pt x="10" y="63"/>
                    <a:pt x="10" y="63"/>
                  </a:cubicBezTo>
                  <a:cubicBezTo>
                    <a:pt x="147" y="19"/>
                    <a:pt x="147" y="19"/>
                    <a:pt x="147" y="19"/>
                  </a:cubicBezTo>
                  <a:cubicBezTo>
                    <a:pt x="180" y="11"/>
                    <a:pt x="212" y="9"/>
                    <a:pt x="245" y="14"/>
                  </a:cubicBezTo>
                  <a:close/>
                </a:path>
              </a:pathLst>
            </a:custGeom>
            <a:solidFill>
              <a:srgbClr val="E3D7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4" name="Freeform 30"/>
            <p:cNvSpPr/>
            <p:nvPr/>
          </p:nvSpPr>
          <p:spPr bwMode="auto">
            <a:xfrm>
              <a:off x="1878" y="1201"/>
              <a:ext cx="170" cy="139"/>
            </a:xfrm>
            <a:custGeom>
              <a:avLst/>
              <a:gdLst>
                <a:gd name="T0" fmla="*/ 72 w 72"/>
                <a:gd name="T1" fmla="*/ 57 h 59"/>
                <a:gd name="T2" fmla="*/ 37 w 72"/>
                <a:gd name="T3" fmla="*/ 20 h 59"/>
                <a:gd name="T4" fmla="*/ 34 w 72"/>
                <a:gd name="T5" fmla="*/ 17 h 59"/>
                <a:gd name="T6" fmla="*/ 14 w 72"/>
                <a:gd name="T7" fmla="*/ 0 h 59"/>
                <a:gd name="T8" fmla="*/ 0 w 72"/>
                <a:gd name="T9" fmla="*/ 17 h 59"/>
                <a:gd name="T10" fmla="*/ 38 w 72"/>
                <a:gd name="T11" fmla="*/ 33 h 59"/>
                <a:gd name="T12" fmla="*/ 60 w 72"/>
                <a:gd name="T13" fmla="*/ 59 h 59"/>
                <a:gd name="T14" fmla="*/ 72 w 72"/>
                <a:gd name="T15" fmla="*/ 57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9">
                  <a:moveTo>
                    <a:pt x="72" y="57"/>
                  </a:moveTo>
                  <a:cubicBezTo>
                    <a:pt x="65" y="45"/>
                    <a:pt x="54" y="33"/>
                    <a:pt x="37" y="20"/>
                  </a:cubicBezTo>
                  <a:cubicBezTo>
                    <a:pt x="34" y="17"/>
                    <a:pt x="34" y="17"/>
                    <a:pt x="34" y="17"/>
                  </a:cubicBezTo>
                  <a:cubicBezTo>
                    <a:pt x="14" y="0"/>
                    <a:pt x="14" y="0"/>
                    <a:pt x="14" y="0"/>
                  </a:cubicBezTo>
                  <a:cubicBezTo>
                    <a:pt x="8" y="6"/>
                    <a:pt x="4" y="12"/>
                    <a:pt x="0" y="17"/>
                  </a:cubicBezTo>
                  <a:cubicBezTo>
                    <a:pt x="38" y="33"/>
                    <a:pt x="38" y="33"/>
                    <a:pt x="38" y="33"/>
                  </a:cubicBezTo>
                  <a:cubicBezTo>
                    <a:pt x="60" y="59"/>
                    <a:pt x="60" y="59"/>
                    <a:pt x="60" y="59"/>
                  </a:cubicBezTo>
                  <a:cubicBezTo>
                    <a:pt x="64" y="58"/>
                    <a:pt x="68" y="57"/>
                    <a:pt x="72" y="57"/>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5" name="Freeform 31"/>
            <p:cNvSpPr/>
            <p:nvPr/>
          </p:nvSpPr>
          <p:spPr bwMode="auto">
            <a:xfrm>
              <a:off x="1869" y="1241"/>
              <a:ext cx="151" cy="104"/>
            </a:xfrm>
            <a:custGeom>
              <a:avLst/>
              <a:gdLst>
                <a:gd name="T0" fmla="*/ 52 w 64"/>
                <a:gd name="T1" fmla="*/ 44 h 44"/>
                <a:gd name="T2" fmla="*/ 64 w 64"/>
                <a:gd name="T3" fmla="*/ 42 h 44"/>
                <a:gd name="T4" fmla="*/ 42 w 64"/>
                <a:gd name="T5" fmla="*/ 16 h 44"/>
                <a:gd name="T6" fmla="*/ 4 w 64"/>
                <a:gd name="T7" fmla="*/ 0 h 44"/>
                <a:gd name="T8" fmla="*/ 0 w 64"/>
                <a:gd name="T9" fmla="*/ 8 h 44"/>
                <a:gd name="T10" fmla="*/ 34 w 64"/>
                <a:gd name="T11" fmla="*/ 23 h 44"/>
                <a:gd name="T12" fmla="*/ 52 w 64"/>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64" h="44">
                  <a:moveTo>
                    <a:pt x="52" y="44"/>
                  </a:moveTo>
                  <a:cubicBezTo>
                    <a:pt x="56" y="43"/>
                    <a:pt x="60" y="42"/>
                    <a:pt x="64" y="42"/>
                  </a:cubicBezTo>
                  <a:cubicBezTo>
                    <a:pt x="42" y="16"/>
                    <a:pt x="42" y="16"/>
                    <a:pt x="42" y="16"/>
                  </a:cubicBezTo>
                  <a:cubicBezTo>
                    <a:pt x="4" y="0"/>
                    <a:pt x="4" y="0"/>
                    <a:pt x="4" y="0"/>
                  </a:cubicBezTo>
                  <a:cubicBezTo>
                    <a:pt x="2" y="3"/>
                    <a:pt x="1" y="5"/>
                    <a:pt x="0" y="8"/>
                  </a:cubicBezTo>
                  <a:cubicBezTo>
                    <a:pt x="34" y="23"/>
                    <a:pt x="34" y="23"/>
                    <a:pt x="34" y="23"/>
                  </a:cubicBezTo>
                  <a:cubicBezTo>
                    <a:pt x="52" y="44"/>
                    <a:pt x="52" y="44"/>
                    <a:pt x="52" y="44"/>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6" name="Freeform 32"/>
            <p:cNvSpPr/>
            <p:nvPr/>
          </p:nvSpPr>
          <p:spPr bwMode="auto">
            <a:xfrm>
              <a:off x="1673" y="1182"/>
              <a:ext cx="319" cy="232"/>
            </a:xfrm>
            <a:custGeom>
              <a:avLst/>
              <a:gdLst>
                <a:gd name="T0" fmla="*/ 135 w 135"/>
                <a:gd name="T1" fmla="*/ 69 h 98"/>
                <a:gd name="T2" fmla="*/ 117 w 135"/>
                <a:gd name="T3" fmla="*/ 48 h 98"/>
                <a:gd name="T4" fmla="*/ 83 w 135"/>
                <a:gd name="T5" fmla="*/ 33 h 98"/>
                <a:gd name="T6" fmla="*/ 80 w 135"/>
                <a:gd name="T7" fmla="*/ 38 h 98"/>
                <a:gd name="T8" fmla="*/ 41 w 135"/>
                <a:gd name="T9" fmla="*/ 9 h 98"/>
                <a:gd name="T10" fmla="*/ 1 w 135"/>
                <a:gd name="T11" fmla="*/ 0 h 98"/>
                <a:gd name="T12" fmla="*/ 13 w 135"/>
                <a:gd name="T13" fmla="*/ 74 h 98"/>
                <a:gd name="T14" fmla="*/ 36 w 135"/>
                <a:gd name="T15" fmla="*/ 98 h 98"/>
                <a:gd name="T16" fmla="*/ 84 w 135"/>
                <a:gd name="T17" fmla="*/ 82 h 98"/>
                <a:gd name="T18" fmla="*/ 135 w 135"/>
                <a:gd name="T19" fmla="*/ 6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98">
                  <a:moveTo>
                    <a:pt x="135" y="69"/>
                  </a:moveTo>
                  <a:cubicBezTo>
                    <a:pt x="117" y="48"/>
                    <a:pt x="117" y="48"/>
                    <a:pt x="117" y="48"/>
                  </a:cubicBezTo>
                  <a:cubicBezTo>
                    <a:pt x="83" y="33"/>
                    <a:pt x="83" y="33"/>
                    <a:pt x="83" y="33"/>
                  </a:cubicBezTo>
                  <a:cubicBezTo>
                    <a:pt x="82" y="35"/>
                    <a:pt x="81" y="36"/>
                    <a:pt x="80" y="38"/>
                  </a:cubicBezTo>
                  <a:cubicBezTo>
                    <a:pt x="41" y="9"/>
                    <a:pt x="41" y="9"/>
                    <a:pt x="41" y="9"/>
                  </a:cubicBezTo>
                  <a:cubicBezTo>
                    <a:pt x="1" y="0"/>
                    <a:pt x="1" y="0"/>
                    <a:pt x="1" y="0"/>
                  </a:cubicBezTo>
                  <a:cubicBezTo>
                    <a:pt x="0" y="25"/>
                    <a:pt x="4" y="50"/>
                    <a:pt x="13" y="74"/>
                  </a:cubicBezTo>
                  <a:cubicBezTo>
                    <a:pt x="36" y="98"/>
                    <a:pt x="36" y="98"/>
                    <a:pt x="36" y="98"/>
                  </a:cubicBezTo>
                  <a:cubicBezTo>
                    <a:pt x="84" y="82"/>
                    <a:pt x="84" y="82"/>
                    <a:pt x="84" y="82"/>
                  </a:cubicBezTo>
                  <a:cubicBezTo>
                    <a:pt x="101" y="77"/>
                    <a:pt x="118" y="72"/>
                    <a:pt x="135" y="69"/>
                  </a:cubicBezTo>
                  <a:close/>
                </a:path>
              </a:pathLst>
            </a:custGeom>
            <a:solidFill>
              <a:srgbClr val="43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7" name="Freeform 33"/>
            <p:cNvSpPr>
              <a:spLocks noEditPoints="1"/>
            </p:cNvSpPr>
            <p:nvPr/>
          </p:nvSpPr>
          <p:spPr bwMode="auto">
            <a:xfrm>
              <a:off x="1843" y="1480"/>
              <a:ext cx="501" cy="709"/>
            </a:xfrm>
            <a:custGeom>
              <a:avLst/>
              <a:gdLst>
                <a:gd name="T0" fmla="*/ 105 w 212"/>
                <a:gd name="T1" fmla="*/ 0 h 300"/>
                <a:gd name="T2" fmla="*/ 77 w 212"/>
                <a:gd name="T3" fmla="*/ 13 h 300"/>
                <a:gd name="T4" fmla="*/ 0 w 212"/>
                <a:gd name="T5" fmla="*/ 64 h 300"/>
                <a:gd name="T6" fmla="*/ 8 w 212"/>
                <a:gd name="T7" fmla="*/ 69 h 300"/>
                <a:gd name="T8" fmla="*/ 17 w 212"/>
                <a:gd name="T9" fmla="*/ 73 h 300"/>
                <a:gd name="T10" fmla="*/ 99 w 212"/>
                <a:gd name="T11" fmla="*/ 55 h 300"/>
                <a:gd name="T12" fmla="*/ 105 w 212"/>
                <a:gd name="T13" fmla="*/ 68 h 300"/>
                <a:gd name="T14" fmla="*/ 112 w 212"/>
                <a:gd name="T15" fmla="*/ 81 h 300"/>
                <a:gd name="T16" fmla="*/ 120 w 212"/>
                <a:gd name="T17" fmla="*/ 112 h 300"/>
                <a:gd name="T18" fmla="*/ 138 w 212"/>
                <a:gd name="T19" fmla="*/ 178 h 300"/>
                <a:gd name="T20" fmla="*/ 160 w 212"/>
                <a:gd name="T21" fmla="*/ 232 h 300"/>
                <a:gd name="T22" fmla="*/ 165 w 212"/>
                <a:gd name="T23" fmla="*/ 299 h 300"/>
                <a:gd name="T24" fmla="*/ 170 w 212"/>
                <a:gd name="T25" fmla="*/ 300 h 300"/>
                <a:gd name="T26" fmla="*/ 212 w 212"/>
                <a:gd name="T27" fmla="*/ 263 h 300"/>
                <a:gd name="T28" fmla="*/ 200 w 212"/>
                <a:gd name="T29" fmla="*/ 218 h 300"/>
                <a:gd name="T30" fmla="*/ 177 w 212"/>
                <a:gd name="T31" fmla="*/ 171 h 300"/>
                <a:gd name="T32" fmla="*/ 160 w 212"/>
                <a:gd name="T33" fmla="*/ 58 h 300"/>
                <a:gd name="T34" fmla="*/ 105 w 212"/>
                <a:gd name="T35" fmla="*/ 0 h 300"/>
                <a:gd name="T36" fmla="*/ 114 w 212"/>
                <a:gd name="T37" fmla="*/ 80 h 300"/>
                <a:gd name="T38" fmla="*/ 107 w 212"/>
                <a:gd name="T39" fmla="*/ 67 h 300"/>
                <a:gd name="T40" fmla="*/ 101 w 212"/>
                <a:gd name="T41" fmla="*/ 54 h 300"/>
                <a:gd name="T42" fmla="*/ 122 w 212"/>
                <a:gd name="T43" fmla="*/ 69 h 300"/>
                <a:gd name="T44" fmla="*/ 156 w 212"/>
                <a:gd name="T45" fmla="*/ 203 h 300"/>
                <a:gd name="T46" fmla="*/ 175 w 212"/>
                <a:gd name="T47" fmla="*/ 229 h 300"/>
                <a:gd name="T48" fmla="*/ 177 w 212"/>
                <a:gd name="T49" fmla="*/ 291 h 300"/>
                <a:gd name="T50" fmla="*/ 170 w 212"/>
                <a:gd name="T51" fmla="*/ 298 h 300"/>
                <a:gd name="T52" fmla="*/ 167 w 212"/>
                <a:gd name="T53" fmla="*/ 297 h 300"/>
                <a:gd name="T54" fmla="*/ 162 w 212"/>
                <a:gd name="T55" fmla="*/ 232 h 300"/>
                <a:gd name="T56" fmla="*/ 162 w 212"/>
                <a:gd name="T57" fmla="*/ 230 h 300"/>
                <a:gd name="T58" fmla="*/ 161 w 212"/>
                <a:gd name="T59" fmla="*/ 230 h 300"/>
                <a:gd name="T60" fmla="*/ 140 w 212"/>
                <a:gd name="T61" fmla="*/ 178 h 300"/>
                <a:gd name="T62" fmla="*/ 140 w 212"/>
                <a:gd name="T63" fmla="*/ 178 h 300"/>
                <a:gd name="T64" fmla="*/ 114 w 212"/>
                <a:gd name="T65" fmla="*/ 81 h 300"/>
                <a:gd name="T66" fmla="*/ 114 w 212"/>
                <a:gd name="T67" fmla="*/ 8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2" h="300">
                  <a:moveTo>
                    <a:pt x="105" y="0"/>
                  </a:moveTo>
                  <a:cubicBezTo>
                    <a:pt x="96" y="3"/>
                    <a:pt x="87" y="7"/>
                    <a:pt x="77" y="13"/>
                  </a:cubicBezTo>
                  <a:cubicBezTo>
                    <a:pt x="0" y="64"/>
                    <a:pt x="0" y="64"/>
                    <a:pt x="0" y="64"/>
                  </a:cubicBezTo>
                  <a:cubicBezTo>
                    <a:pt x="8" y="69"/>
                    <a:pt x="8" y="69"/>
                    <a:pt x="8" y="69"/>
                  </a:cubicBezTo>
                  <a:cubicBezTo>
                    <a:pt x="11" y="70"/>
                    <a:pt x="14" y="72"/>
                    <a:pt x="17" y="73"/>
                  </a:cubicBezTo>
                  <a:cubicBezTo>
                    <a:pt x="99" y="55"/>
                    <a:pt x="99" y="55"/>
                    <a:pt x="99" y="55"/>
                  </a:cubicBezTo>
                  <a:cubicBezTo>
                    <a:pt x="105" y="68"/>
                    <a:pt x="105" y="68"/>
                    <a:pt x="105" y="68"/>
                  </a:cubicBezTo>
                  <a:cubicBezTo>
                    <a:pt x="112" y="81"/>
                    <a:pt x="112" y="81"/>
                    <a:pt x="112" y="81"/>
                  </a:cubicBezTo>
                  <a:cubicBezTo>
                    <a:pt x="120" y="112"/>
                    <a:pt x="120" y="112"/>
                    <a:pt x="120" y="112"/>
                  </a:cubicBezTo>
                  <a:cubicBezTo>
                    <a:pt x="138" y="178"/>
                    <a:pt x="138" y="178"/>
                    <a:pt x="138" y="178"/>
                  </a:cubicBezTo>
                  <a:cubicBezTo>
                    <a:pt x="141" y="209"/>
                    <a:pt x="148" y="227"/>
                    <a:pt x="160" y="232"/>
                  </a:cubicBezTo>
                  <a:cubicBezTo>
                    <a:pt x="165" y="299"/>
                    <a:pt x="165" y="299"/>
                    <a:pt x="165" y="299"/>
                  </a:cubicBezTo>
                  <a:cubicBezTo>
                    <a:pt x="167" y="299"/>
                    <a:pt x="169" y="300"/>
                    <a:pt x="170" y="300"/>
                  </a:cubicBezTo>
                  <a:cubicBezTo>
                    <a:pt x="212" y="263"/>
                    <a:pt x="212" y="263"/>
                    <a:pt x="212" y="263"/>
                  </a:cubicBezTo>
                  <a:cubicBezTo>
                    <a:pt x="200" y="218"/>
                    <a:pt x="200" y="218"/>
                    <a:pt x="200" y="218"/>
                  </a:cubicBezTo>
                  <a:cubicBezTo>
                    <a:pt x="177" y="171"/>
                    <a:pt x="177" y="171"/>
                    <a:pt x="177" y="171"/>
                  </a:cubicBezTo>
                  <a:cubicBezTo>
                    <a:pt x="160" y="58"/>
                    <a:pt x="160" y="58"/>
                    <a:pt x="160" y="58"/>
                  </a:cubicBezTo>
                  <a:cubicBezTo>
                    <a:pt x="155" y="33"/>
                    <a:pt x="136" y="14"/>
                    <a:pt x="105" y="0"/>
                  </a:cubicBezTo>
                  <a:close/>
                  <a:moveTo>
                    <a:pt x="114" y="80"/>
                  </a:moveTo>
                  <a:cubicBezTo>
                    <a:pt x="107" y="67"/>
                    <a:pt x="107" y="67"/>
                    <a:pt x="107" y="67"/>
                  </a:cubicBezTo>
                  <a:cubicBezTo>
                    <a:pt x="101" y="54"/>
                    <a:pt x="101" y="54"/>
                    <a:pt x="101" y="54"/>
                  </a:cubicBezTo>
                  <a:cubicBezTo>
                    <a:pt x="122" y="69"/>
                    <a:pt x="122" y="69"/>
                    <a:pt x="122" y="69"/>
                  </a:cubicBezTo>
                  <a:cubicBezTo>
                    <a:pt x="156" y="203"/>
                    <a:pt x="156" y="203"/>
                    <a:pt x="156" y="203"/>
                  </a:cubicBezTo>
                  <a:cubicBezTo>
                    <a:pt x="175" y="229"/>
                    <a:pt x="175" y="229"/>
                    <a:pt x="175" y="229"/>
                  </a:cubicBezTo>
                  <a:cubicBezTo>
                    <a:pt x="177" y="291"/>
                    <a:pt x="177" y="291"/>
                    <a:pt x="177" y="291"/>
                  </a:cubicBezTo>
                  <a:cubicBezTo>
                    <a:pt x="170" y="298"/>
                    <a:pt x="170" y="298"/>
                    <a:pt x="170" y="298"/>
                  </a:cubicBezTo>
                  <a:cubicBezTo>
                    <a:pt x="169" y="298"/>
                    <a:pt x="168" y="298"/>
                    <a:pt x="167" y="297"/>
                  </a:cubicBezTo>
                  <a:cubicBezTo>
                    <a:pt x="162" y="232"/>
                    <a:pt x="162" y="232"/>
                    <a:pt x="162" y="232"/>
                  </a:cubicBezTo>
                  <a:cubicBezTo>
                    <a:pt x="162" y="231"/>
                    <a:pt x="162" y="231"/>
                    <a:pt x="162" y="230"/>
                  </a:cubicBezTo>
                  <a:cubicBezTo>
                    <a:pt x="162" y="230"/>
                    <a:pt x="161" y="230"/>
                    <a:pt x="161" y="230"/>
                  </a:cubicBezTo>
                  <a:cubicBezTo>
                    <a:pt x="150" y="225"/>
                    <a:pt x="143" y="208"/>
                    <a:pt x="140" y="178"/>
                  </a:cubicBezTo>
                  <a:cubicBezTo>
                    <a:pt x="140" y="178"/>
                    <a:pt x="140" y="178"/>
                    <a:pt x="140" y="178"/>
                  </a:cubicBezTo>
                  <a:cubicBezTo>
                    <a:pt x="114" y="81"/>
                    <a:pt x="114" y="81"/>
                    <a:pt x="114" y="81"/>
                  </a:cubicBezTo>
                  <a:cubicBezTo>
                    <a:pt x="114" y="81"/>
                    <a:pt x="114" y="81"/>
                    <a:pt x="114" y="80"/>
                  </a:cubicBezTo>
                  <a:close/>
                </a:path>
              </a:pathLst>
            </a:custGeom>
            <a:solidFill>
              <a:srgbClr val="C1AB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8" name="Freeform 34"/>
            <p:cNvSpPr/>
            <p:nvPr/>
          </p:nvSpPr>
          <p:spPr bwMode="auto">
            <a:xfrm>
              <a:off x="2081" y="1607"/>
              <a:ext cx="180" cy="577"/>
            </a:xfrm>
            <a:custGeom>
              <a:avLst/>
              <a:gdLst>
                <a:gd name="T0" fmla="*/ 6 w 76"/>
                <a:gd name="T1" fmla="*/ 13 h 244"/>
                <a:gd name="T2" fmla="*/ 13 w 76"/>
                <a:gd name="T3" fmla="*/ 26 h 244"/>
                <a:gd name="T4" fmla="*/ 13 w 76"/>
                <a:gd name="T5" fmla="*/ 27 h 244"/>
                <a:gd name="T6" fmla="*/ 39 w 76"/>
                <a:gd name="T7" fmla="*/ 124 h 244"/>
                <a:gd name="T8" fmla="*/ 39 w 76"/>
                <a:gd name="T9" fmla="*/ 124 h 244"/>
                <a:gd name="T10" fmla="*/ 60 w 76"/>
                <a:gd name="T11" fmla="*/ 176 h 244"/>
                <a:gd name="T12" fmla="*/ 61 w 76"/>
                <a:gd name="T13" fmla="*/ 176 h 244"/>
                <a:gd name="T14" fmla="*/ 61 w 76"/>
                <a:gd name="T15" fmla="*/ 178 h 244"/>
                <a:gd name="T16" fmla="*/ 66 w 76"/>
                <a:gd name="T17" fmla="*/ 243 h 244"/>
                <a:gd name="T18" fmla="*/ 69 w 76"/>
                <a:gd name="T19" fmla="*/ 244 h 244"/>
                <a:gd name="T20" fmla="*/ 76 w 76"/>
                <a:gd name="T21" fmla="*/ 237 h 244"/>
                <a:gd name="T22" fmla="*/ 74 w 76"/>
                <a:gd name="T23" fmla="*/ 175 h 244"/>
                <a:gd name="T24" fmla="*/ 55 w 76"/>
                <a:gd name="T25" fmla="*/ 149 h 244"/>
                <a:gd name="T26" fmla="*/ 21 w 76"/>
                <a:gd name="T27" fmla="*/ 15 h 244"/>
                <a:gd name="T28" fmla="*/ 0 w 76"/>
                <a:gd name="T29" fmla="*/ 0 h 244"/>
                <a:gd name="T30" fmla="*/ 6 w 76"/>
                <a:gd name="T31"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244">
                  <a:moveTo>
                    <a:pt x="6" y="13"/>
                  </a:moveTo>
                  <a:cubicBezTo>
                    <a:pt x="13" y="26"/>
                    <a:pt x="13" y="26"/>
                    <a:pt x="13" y="26"/>
                  </a:cubicBezTo>
                  <a:cubicBezTo>
                    <a:pt x="13" y="27"/>
                    <a:pt x="13" y="27"/>
                    <a:pt x="13" y="27"/>
                  </a:cubicBezTo>
                  <a:cubicBezTo>
                    <a:pt x="39" y="124"/>
                    <a:pt x="39" y="124"/>
                    <a:pt x="39" y="124"/>
                  </a:cubicBezTo>
                  <a:cubicBezTo>
                    <a:pt x="39" y="124"/>
                    <a:pt x="39" y="124"/>
                    <a:pt x="39" y="124"/>
                  </a:cubicBezTo>
                  <a:cubicBezTo>
                    <a:pt x="42" y="154"/>
                    <a:pt x="49" y="171"/>
                    <a:pt x="60" y="176"/>
                  </a:cubicBezTo>
                  <a:cubicBezTo>
                    <a:pt x="60" y="176"/>
                    <a:pt x="61" y="176"/>
                    <a:pt x="61" y="176"/>
                  </a:cubicBezTo>
                  <a:cubicBezTo>
                    <a:pt x="61" y="177"/>
                    <a:pt x="61" y="177"/>
                    <a:pt x="61" y="178"/>
                  </a:cubicBezTo>
                  <a:cubicBezTo>
                    <a:pt x="66" y="243"/>
                    <a:pt x="66" y="243"/>
                    <a:pt x="66" y="243"/>
                  </a:cubicBezTo>
                  <a:cubicBezTo>
                    <a:pt x="67" y="244"/>
                    <a:pt x="68" y="244"/>
                    <a:pt x="69" y="244"/>
                  </a:cubicBezTo>
                  <a:cubicBezTo>
                    <a:pt x="76" y="237"/>
                    <a:pt x="76" y="237"/>
                    <a:pt x="76" y="237"/>
                  </a:cubicBezTo>
                  <a:cubicBezTo>
                    <a:pt x="74" y="175"/>
                    <a:pt x="74" y="175"/>
                    <a:pt x="74" y="175"/>
                  </a:cubicBezTo>
                  <a:cubicBezTo>
                    <a:pt x="55" y="149"/>
                    <a:pt x="55" y="149"/>
                    <a:pt x="55" y="149"/>
                  </a:cubicBezTo>
                  <a:cubicBezTo>
                    <a:pt x="21" y="15"/>
                    <a:pt x="21" y="15"/>
                    <a:pt x="21" y="15"/>
                  </a:cubicBezTo>
                  <a:cubicBezTo>
                    <a:pt x="0" y="0"/>
                    <a:pt x="0" y="0"/>
                    <a:pt x="0" y="0"/>
                  </a:cubicBezTo>
                  <a:cubicBezTo>
                    <a:pt x="6" y="13"/>
                    <a:pt x="6" y="13"/>
                    <a:pt x="6" y="13"/>
                  </a:cubicBezTo>
                  <a:close/>
                </a:path>
              </a:pathLst>
            </a:custGeom>
            <a:solidFill>
              <a:srgbClr val="E3D7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9" name="Freeform 35"/>
            <p:cNvSpPr/>
            <p:nvPr/>
          </p:nvSpPr>
          <p:spPr bwMode="auto">
            <a:xfrm>
              <a:off x="1725" y="1447"/>
              <a:ext cx="713" cy="751"/>
            </a:xfrm>
            <a:custGeom>
              <a:avLst/>
              <a:gdLst>
                <a:gd name="T0" fmla="*/ 127 w 302"/>
                <a:gd name="T1" fmla="*/ 27 h 318"/>
                <a:gd name="T2" fmla="*/ 155 w 302"/>
                <a:gd name="T3" fmla="*/ 14 h 318"/>
                <a:gd name="T4" fmla="*/ 210 w 302"/>
                <a:gd name="T5" fmla="*/ 72 h 318"/>
                <a:gd name="T6" fmla="*/ 227 w 302"/>
                <a:gd name="T7" fmla="*/ 185 h 318"/>
                <a:gd name="T8" fmla="*/ 250 w 302"/>
                <a:gd name="T9" fmla="*/ 232 h 318"/>
                <a:gd name="T10" fmla="*/ 262 w 302"/>
                <a:gd name="T11" fmla="*/ 277 h 318"/>
                <a:gd name="T12" fmla="*/ 220 w 302"/>
                <a:gd name="T13" fmla="*/ 314 h 318"/>
                <a:gd name="T14" fmla="*/ 234 w 302"/>
                <a:gd name="T15" fmla="*/ 316 h 318"/>
                <a:gd name="T16" fmla="*/ 275 w 302"/>
                <a:gd name="T17" fmla="*/ 313 h 318"/>
                <a:gd name="T18" fmla="*/ 288 w 302"/>
                <a:gd name="T19" fmla="*/ 308 h 318"/>
                <a:gd name="T20" fmla="*/ 302 w 302"/>
                <a:gd name="T21" fmla="*/ 302 h 318"/>
                <a:gd name="T22" fmla="*/ 289 w 302"/>
                <a:gd name="T23" fmla="*/ 261 h 318"/>
                <a:gd name="T24" fmla="*/ 283 w 302"/>
                <a:gd name="T25" fmla="*/ 242 h 318"/>
                <a:gd name="T26" fmla="*/ 275 w 302"/>
                <a:gd name="T27" fmla="*/ 217 h 318"/>
                <a:gd name="T28" fmla="*/ 261 w 302"/>
                <a:gd name="T29" fmla="*/ 170 h 318"/>
                <a:gd name="T30" fmla="*/ 213 w 302"/>
                <a:gd name="T31" fmla="*/ 44 h 318"/>
                <a:gd name="T32" fmla="*/ 192 w 302"/>
                <a:gd name="T33" fmla="*/ 15 h 318"/>
                <a:gd name="T34" fmla="*/ 178 w 302"/>
                <a:gd name="T35" fmla="*/ 11 h 318"/>
                <a:gd name="T36" fmla="*/ 141 w 302"/>
                <a:gd name="T37" fmla="*/ 0 h 318"/>
                <a:gd name="T38" fmla="*/ 0 w 302"/>
                <a:gd name="T39" fmla="*/ 42 h 318"/>
                <a:gd name="T40" fmla="*/ 50 w 302"/>
                <a:gd name="T41" fmla="*/ 78 h 318"/>
                <a:gd name="T42" fmla="*/ 127 w 302"/>
                <a:gd name="T43" fmla="*/ 27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2" h="318">
                  <a:moveTo>
                    <a:pt x="127" y="27"/>
                  </a:moveTo>
                  <a:cubicBezTo>
                    <a:pt x="137" y="21"/>
                    <a:pt x="146" y="17"/>
                    <a:pt x="155" y="14"/>
                  </a:cubicBezTo>
                  <a:cubicBezTo>
                    <a:pt x="186" y="28"/>
                    <a:pt x="205" y="47"/>
                    <a:pt x="210" y="72"/>
                  </a:cubicBezTo>
                  <a:cubicBezTo>
                    <a:pt x="227" y="185"/>
                    <a:pt x="227" y="185"/>
                    <a:pt x="227" y="185"/>
                  </a:cubicBezTo>
                  <a:cubicBezTo>
                    <a:pt x="250" y="232"/>
                    <a:pt x="250" y="232"/>
                    <a:pt x="250" y="232"/>
                  </a:cubicBezTo>
                  <a:cubicBezTo>
                    <a:pt x="262" y="277"/>
                    <a:pt x="262" y="277"/>
                    <a:pt x="262" y="277"/>
                  </a:cubicBezTo>
                  <a:cubicBezTo>
                    <a:pt x="220" y="314"/>
                    <a:pt x="220" y="314"/>
                    <a:pt x="220" y="314"/>
                  </a:cubicBezTo>
                  <a:cubicBezTo>
                    <a:pt x="225" y="315"/>
                    <a:pt x="230" y="316"/>
                    <a:pt x="234" y="316"/>
                  </a:cubicBezTo>
                  <a:cubicBezTo>
                    <a:pt x="248" y="318"/>
                    <a:pt x="261" y="317"/>
                    <a:pt x="275" y="313"/>
                  </a:cubicBezTo>
                  <a:cubicBezTo>
                    <a:pt x="279" y="312"/>
                    <a:pt x="284" y="310"/>
                    <a:pt x="288" y="308"/>
                  </a:cubicBezTo>
                  <a:cubicBezTo>
                    <a:pt x="293" y="306"/>
                    <a:pt x="297" y="304"/>
                    <a:pt x="302" y="302"/>
                  </a:cubicBezTo>
                  <a:cubicBezTo>
                    <a:pt x="289" y="261"/>
                    <a:pt x="289" y="261"/>
                    <a:pt x="289" y="261"/>
                  </a:cubicBezTo>
                  <a:cubicBezTo>
                    <a:pt x="283" y="242"/>
                    <a:pt x="283" y="242"/>
                    <a:pt x="283" y="242"/>
                  </a:cubicBezTo>
                  <a:cubicBezTo>
                    <a:pt x="275" y="217"/>
                    <a:pt x="275" y="217"/>
                    <a:pt x="275" y="217"/>
                  </a:cubicBezTo>
                  <a:cubicBezTo>
                    <a:pt x="261" y="170"/>
                    <a:pt x="261" y="170"/>
                    <a:pt x="261" y="170"/>
                  </a:cubicBezTo>
                  <a:cubicBezTo>
                    <a:pt x="213" y="44"/>
                    <a:pt x="213" y="44"/>
                    <a:pt x="213" y="44"/>
                  </a:cubicBezTo>
                  <a:cubicBezTo>
                    <a:pt x="209" y="30"/>
                    <a:pt x="202" y="20"/>
                    <a:pt x="192" y="15"/>
                  </a:cubicBezTo>
                  <a:cubicBezTo>
                    <a:pt x="188" y="12"/>
                    <a:pt x="183" y="11"/>
                    <a:pt x="178" y="11"/>
                  </a:cubicBezTo>
                  <a:cubicBezTo>
                    <a:pt x="141" y="0"/>
                    <a:pt x="141" y="0"/>
                    <a:pt x="141" y="0"/>
                  </a:cubicBezTo>
                  <a:cubicBezTo>
                    <a:pt x="0" y="42"/>
                    <a:pt x="0" y="42"/>
                    <a:pt x="0" y="42"/>
                  </a:cubicBezTo>
                  <a:cubicBezTo>
                    <a:pt x="50" y="78"/>
                    <a:pt x="50" y="78"/>
                    <a:pt x="50" y="78"/>
                  </a:cubicBezTo>
                  <a:cubicBezTo>
                    <a:pt x="127" y="27"/>
                    <a:pt x="127" y="27"/>
                    <a:pt x="127" y="27"/>
                  </a:cubicBezTo>
                  <a:close/>
                </a:path>
              </a:pathLst>
            </a:custGeom>
            <a:solidFill>
              <a:srgbClr val="8F71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0" name="Freeform 36"/>
            <p:cNvSpPr/>
            <p:nvPr/>
          </p:nvSpPr>
          <p:spPr bwMode="auto">
            <a:xfrm>
              <a:off x="1883" y="1610"/>
              <a:ext cx="208" cy="54"/>
            </a:xfrm>
            <a:custGeom>
              <a:avLst/>
              <a:gdLst>
                <a:gd name="T0" fmla="*/ 88 w 88"/>
                <a:gd name="T1" fmla="*/ 13 h 23"/>
                <a:gd name="T2" fmla="*/ 82 w 88"/>
                <a:gd name="T3" fmla="*/ 0 h 23"/>
                <a:gd name="T4" fmla="*/ 0 w 88"/>
                <a:gd name="T5" fmla="*/ 18 h 23"/>
                <a:gd name="T6" fmla="*/ 16 w 88"/>
                <a:gd name="T7" fmla="*/ 23 h 23"/>
                <a:gd name="T8" fmla="*/ 88 w 88"/>
                <a:gd name="T9" fmla="*/ 13 h 23"/>
              </a:gdLst>
              <a:ahLst/>
              <a:cxnLst>
                <a:cxn ang="0">
                  <a:pos x="T0" y="T1"/>
                </a:cxn>
                <a:cxn ang="0">
                  <a:pos x="T2" y="T3"/>
                </a:cxn>
                <a:cxn ang="0">
                  <a:pos x="T4" y="T5"/>
                </a:cxn>
                <a:cxn ang="0">
                  <a:pos x="T6" y="T7"/>
                </a:cxn>
                <a:cxn ang="0">
                  <a:pos x="T8" y="T9"/>
                </a:cxn>
              </a:cxnLst>
              <a:rect l="0" t="0" r="r" b="b"/>
              <a:pathLst>
                <a:path w="88" h="23">
                  <a:moveTo>
                    <a:pt x="88" y="13"/>
                  </a:moveTo>
                  <a:cubicBezTo>
                    <a:pt x="82" y="0"/>
                    <a:pt x="82" y="0"/>
                    <a:pt x="82" y="0"/>
                  </a:cubicBezTo>
                  <a:cubicBezTo>
                    <a:pt x="0" y="18"/>
                    <a:pt x="0" y="18"/>
                    <a:pt x="0" y="18"/>
                  </a:cubicBezTo>
                  <a:cubicBezTo>
                    <a:pt x="5" y="20"/>
                    <a:pt x="11" y="21"/>
                    <a:pt x="16" y="23"/>
                  </a:cubicBezTo>
                  <a:cubicBezTo>
                    <a:pt x="88" y="13"/>
                    <a:pt x="88" y="13"/>
                    <a:pt x="88" y="13"/>
                  </a:cubicBezTo>
                  <a:close/>
                </a:path>
              </a:pathLst>
            </a:custGeom>
            <a:solidFill>
              <a:srgbClr val="8F71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1" name="Freeform 37"/>
            <p:cNvSpPr/>
            <p:nvPr/>
          </p:nvSpPr>
          <p:spPr bwMode="auto">
            <a:xfrm>
              <a:off x="1921" y="1640"/>
              <a:ext cx="186" cy="43"/>
            </a:xfrm>
            <a:custGeom>
              <a:avLst/>
              <a:gdLst>
                <a:gd name="T0" fmla="*/ 72 w 79"/>
                <a:gd name="T1" fmla="*/ 0 h 18"/>
                <a:gd name="T2" fmla="*/ 0 w 79"/>
                <a:gd name="T3" fmla="*/ 10 h 18"/>
                <a:gd name="T4" fmla="*/ 79 w 79"/>
                <a:gd name="T5" fmla="*/ 13 h 18"/>
                <a:gd name="T6" fmla="*/ 72 w 79"/>
                <a:gd name="T7" fmla="*/ 0 h 18"/>
              </a:gdLst>
              <a:ahLst/>
              <a:cxnLst>
                <a:cxn ang="0">
                  <a:pos x="T0" y="T1"/>
                </a:cxn>
                <a:cxn ang="0">
                  <a:pos x="T2" y="T3"/>
                </a:cxn>
                <a:cxn ang="0">
                  <a:pos x="T4" y="T5"/>
                </a:cxn>
                <a:cxn ang="0">
                  <a:pos x="T6" y="T7"/>
                </a:cxn>
              </a:cxnLst>
              <a:rect l="0" t="0" r="r" b="b"/>
              <a:pathLst>
                <a:path w="79" h="18">
                  <a:moveTo>
                    <a:pt x="72" y="0"/>
                  </a:moveTo>
                  <a:cubicBezTo>
                    <a:pt x="0" y="10"/>
                    <a:pt x="0" y="10"/>
                    <a:pt x="0" y="10"/>
                  </a:cubicBezTo>
                  <a:cubicBezTo>
                    <a:pt x="26" y="16"/>
                    <a:pt x="52" y="18"/>
                    <a:pt x="79" y="13"/>
                  </a:cubicBezTo>
                  <a:cubicBezTo>
                    <a:pt x="72" y="0"/>
                    <a:pt x="72" y="0"/>
                    <a:pt x="72" y="0"/>
                  </a:cubicBezTo>
                  <a:close/>
                </a:path>
              </a:pathLst>
            </a:custGeom>
            <a:solidFill>
              <a:srgbClr val="43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2" name="Freeform 38"/>
            <p:cNvSpPr/>
            <p:nvPr/>
          </p:nvSpPr>
          <p:spPr bwMode="auto">
            <a:xfrm>
              <a:off x="1217" y="1305"/>
              <a:ext cx="909" cy="454"/>
            </a:xfrm>
            <a:custGeom>
              <a:avLst/>
              <a:gdLst>
                <a:gd name="T0" fmla="*/ 377 w 385"/>
                <a:gd name="T1" fmla="*/ 155 h 192"/>
                <a:gd name="T2" fmla="*/ 298 w 385"/>
                <a:gd name="T3" fmla="*/ 152 h 192"/>
                <a:gd name="T4" fmla="*/ 282 w 385"/>
                <a:gd name="T5" fmla="*/ 147 h 192"/>
                <a:gd name="T6" fmla="*/ 273 w 385"/>
                <a:gd name="T7" fmla="*/ 143 h 192"/>
                <a:gd name="T8" fmla="*/ 265 w 385"/>
                <a:gd name="T9" fmla="*/ 138 h 192"/>
                <a:gd name="T10" fmla="*/ 215 w 385"/>
                <a:gd name="T11" fmla="*/ 102 h 192"/>
                <a:gd name="T12" fmla="*/ 166 w 385"/>
                <a:gd name="T13" fmla="*/ 67 h 192"/>
                <a:gd name="T14" fmla="*/ 150 w 385"/>
                <a:gd name="T15" fmla="*/ 55 h 192"/>
                <a:gd name="T16" fmla="*/ 120 w 385"/>
                <a:gd name="T17" fmla="*/ 34 h 192"/>
                <a:gd name="T18" fmla="*/ 51 w 385"/>
                <a:gd name="T19" fmla="*/ 7 h 192"/>
                <a:gd name="T20" fmla="*/ 4 w 385"/>
                <a:gd name="T21" fmla="*/ 0 h 192"/>
                <a:gd name="T22" fmla="*/ 0 w 385"/>
                <a:gd name="T23" fmla="*/ 10 h 192"/>
                <a:gd name="T24" fmla="*/ 90 w 385"/>
                <a:gd name="T25" fmla="*/ 32 h 192"/>
                <a:gd name="T26" fmla="*/ 239 w 385"/>
                <a:gd name="T27" fmla="*/ 151 h 192"/>
                <a:gd name="T28" fmla="*/ 348 w 385"/>
                <a:gd name="T29" fmla="*/ 191 h 192"/>
                <a:gd name="T30" fmla="*/ 349 w 385"/>
                <a:gd name="T31" fmla="*/ 191 h 192"/>
                <a:gd name="T32" fmla="*/ 385 w 385"/>
                <a:gd name="T33" fmla="*/ 186 h 192"/>
                <a:gd name="T34" fmla="*/ 377 w 385"/>
                <a:gd name="T35" fmla="*/ 15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5" h="192">
                  <a:moveTo>
                    <a:pt x="377" y="155"/>
                  </a:moveTo>
                  <a:cubicBezTo>
                    <a:pt x="350" y="160"/>
                    <a:pt x="324" y="158"/>
                    <a:pt x="298" y="152"/>
                  </a:cubicBezTo>
                  <a:cubicBezTo>
                    <a:pt x="293" y="150"/>
                    <a:pt x="287" y="149"/>
                    <a:pt x="282" y="147"/>
                  </a:cubicBezTo>
                  <a:cubicBezTo>
                    <a:pt x="279" y="146"/>
                    <a:pt x="276" y="144"/>
                    <a:pt x="273" y="143"/>
                  </a:cubicBezTo>
                  <a:cubicBezTo>
                    <a:pt x="265" y="138"/>
                    <a:pt x="265" y="138"/>
                    <a:pt x="265" y="138"/>
                  </a:cubicBezTo>
                  <a:cubicBezTo>
                    <a:pt x="215" y="102"/>
                    <a:pt x="215" y="102"/>
                    <a:pt x="215" y="102"/>
                  </a:cubicBezTo>
                  <a:cubicBezTo>
                    <a:pt x="166" y="67"/>
                    <a:pt x="166" y="67"/>
                    <a:pt x="166" y="67"/>
                  </a:cubicBezTo>
                  <a:cubicBezTo>
                    <a:pt x="150" y="55"/>
                    <a:pt x="150" y="55"/>
                    <a:pt x="150" y="55"/>
                  </a:cubicBezTo>
                  <a:cubicBezTo>
                    <a:pt x="120" y="34"/>
                    <a:pt x="120" y="34"/>
                    <a:pt x="120" y="34"/>
                  </a:cubicBezTo>
                  <a:cubicBezTo>
                    <a:pt x="102" y="20"/>
                    <a:pt x="79" y="11"/>
                    <a:pt x="51" y="7"/>
                  </a:cubicBezTo>
                  <a:cubicBezTo>
                    <a:pt x="4" y="0"/>
                    <a:pt x="4" y="0"/>
                    <a:pt x="4" y="0"/>
                  </a:cubicBezTo>
                  <a:cubicBezTo>
                    <a:pt x="0" y="10"/>
                    <a:pt x="0" y="10"/>
                    <a:pt x="0" y="10"/>
                  </a:cubicBezTo>
                  <a:cubicBezTo>
                    <a:pt x="36" y="11"/>
                    <a:pt x="66" y="18"/>
                    <a:pt x="90" y="32"/>
                  </a:cubicBezTo>
                  <a:cubicBezTo>
                    <a:pt x="239" y="151"/>
                    <a:pt x="239" y="151"/>
                    <a:pt x="239" y="151"/>
                  </a:cubicBezTo>
                  <a:cubicBezTo>
                    <a:pt x="276" y="178"/>
                    <a:pt x="312" y="192"/>
                    <a:pt x="348" y="191"/>
                  </a:cubicBezTo>
                  <a:cubicBezTo>
                    <a:pt x="349" y="191"/>
                    <a:pt x="349" y="191"/>
                    <a:pt x="349" y="191"/>
                  </a:cubicBezTo>
                  <a:cubicBezTo>
                    <a:pt x="361" y="191"/>
                    <a:pt x="373" y="189"/>
                    <a:pt x="385" y="186"/>
                  </a:cubicBezTo>
                  <a:cubicBezTo>
                    <a:pt x="377" y="155"/>
                    <a:pt x="377" y="155"/>
                    <a:pt x="377" y="155"/>
                  </a:cubicBezTo>
                  <a:close/>
                </a:path>
              </a:pathLst>
            </a:custGeom>
            <a:solidFill>
              <a:srgbClr val="7E010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3" name="Freeform 39"/>
            <p:cNvSpPr/>
            <p:nvPr/>
          </p:nvSpPr>
          <p:spPr bwMode="auto">
            <a:xfrm>
              <a:off x="2393" y="1988"/>
              <a:ext cx="340" cy="130"/>
            </a:xfrm>
            <a:custGeom>
              <a:avLst/>
              <a:gdLst>
                <a:gd name="T0" fmla="*/ 0 w 144"/>
                <a:gd name="T1" fmla="*/ 13 h 55"/>
                <a:gd name="T2" fmla="*/ 6 w 144"/>
                <a:gd name="T3" fmla="*/ 32 h 55"/>
                <a:gd name="T4" fmla="*/ 24 w 144"/>
                <a:gd name="T5" fmla="*/ 55 h 55"/>
                <a:gd name="T6" fmla="*/ 35 w 144"/>
                <a:gd name="T7" fmla="*/ 55 h 55"/>
                <a:gd name="T8" fmla="*/ 29 w 144"/>
                <a:gd name="T9" fmla="*/ 29 h 55"/>
                <a:gd name="T10" fmla="*/ 80 w 144"/>
                <a:gd name="T11" fmla="*/ 50 h 55"/>
                <a:gd name="T12" fmla="*/ 144 w 144"/>
                <a:gd name="T13" fmla="*/ 13 h 55"/>
                <a:gd name="T14" fmla="*/ 99 w 144"/>
                <a:gd name="T15" fmla="*/ 0 h 55"/>
                <a:gd name="T16" fmla="*/ 55 w 144"/>
                <a:gd name="T17" fmla="*/ 25 h 55"/>
                <a:gd name="T18" fmla="*/ 37 w 144"/>
                <a:gd name="T19" fmla="*/ 19 h 55"/>
                <a:gd name="T20" fmla="*/ 0 w 144"/>
                <a:gd name="T21" fmla="*/ 1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55">
                  <a:moveTo>
                    <a:pt x="0" y="13"/>
                  </a:moveTo>
                  <a:cubicBezTo>
                    <a:pt x="6" y="32"/>
                    <a:pt x="6" y="32"/>
                    <a:pt x="6" y="32"/>
                  </a:cubicBezTo>
                  <a:cubicBezTo>
                    <a:pt x="24" y="55"/>
                    <a:pt x="24" y="55"/>
                    <a:pt x="24" y="55"/>
                  </a:cubicBezTo>
                  <a:cubicBezTo>
                    <a:pt x="35" y="55"/>
                    <a:pt x="35" y="55"/>
                    <a:pt x="35" y="55"/>
                  </a:cubicBezTo>
                  <a:cubicBezTo>
                    <a:pt x="29" y="29"/>
                    <a:pt x="29" y="29"/>
                    <a:pt x="29" y="29"/>
                  </a:cubicBezTo>
                  <a:cubicBezTo>
                    <a:pt x="44" y="30"/>
                    <a:pt x="61" y="37"/>
                    <a:pt x="80" y="50"/>
                  </a:cubicBezTo>
                  <a:cubicBezTo>
                    <a:pt x="111" y="45"/>
                    <a:pt x="133" y="33"/>
                    <a:pt x="144" y="13"/>
                  </a:cubicBezTo>
                  <a:cubicBezTo>
                    <a:pt x="134" y="5"/>
                    <a:pt x="119" y="1"/>
                    <a:pt x="99" y="0"/>
                  </a:cubicBezTo>
                  <a:cubicBezTo>
                    <a:pt x="55" y="25"/>
                    <a:pt x="55" y="25"/>
                    <a:pt x="55" y="25"/>
                  </a:cubicBezTo>
                  <a:cubicBezTo>
                    <a:pt x="49" y="22"/>
                    <a:pt x="43" y="20"/>
                    <a:pt x="37" y="19"/>
                  </a:cubicBezTo>
                  <a:cubicBezTo>
                    <a:pt x="25" y="15"/>
                    <a:pt x="12" y="14"/>
                    <a:pt x="0" y="13"/>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4" name="Freeform 40"/>
            <p:cNvSpPr/>
            <p:nvPr/>
          </p:nvSpPr>
          <p:spPr bwMode="auto">
            <a:xfrm>
              <a:off x="2374" y="1933"/>
              <a:ext cx="137" cy="100"/>
            </a:xfrm>
            <a:custGeom>
              <a:avLst/>
              <a:gdLst>
                <a:gd name="T0" fmla="*/ 0 w 58"/>
                <a:gd name="T1" fmla="*/ 11 h 42"/>
                <a:gd name="T2" fmla="*/ 8 w 58"/>
                <a:gd name="T3" fmla="*/ 36 h 42"/>
                <a:gd name="T4" fmla="*/ 45 w 58"/>
                <a:gd name="T5" fmla="*/ 42 h 42"/>
                <a:gd name="T6" fmla="*/ 58 w 58"/>
                <a:gd name="T7" fmla="*/ 22 h 42"/>
                <a:gd name="T8" fmla="*/ 36 w 58"/>
                <a:gd name="T9" fmla="*/ 0 h 42"/>
                <a:gd name="T10" fmla="*/ 0 w 58"/>
                <a:gd name="T11" fmla="*/ 11 h 42"/>
              </a:gdLst>
              <a:ahLst/>
              <a:cxnLst>
                <a:cxn ang="0">
                  <a:pos x="T0" y="T1"/>
                </a:cxn>
                <a:cxn ang="0">
                  <a:pos x="T2" y="T3"/>
                </a:cxn>
                <a:cxn ang="0">
                  <a:pos x="T4" y="T5"/>
                </a:cxn>
                <a:cxn ang="0">
                  <a:pos x="T6" y="T7"/>
                </a:cxn>
                <a:cxn ang="0">
                  <a:pos x="T8" y="T9"/>
                </a:cxn>
                <a:cxn ang="0">
                  <a:pos x="T10" y="T11"/>
                </a:cxn>
              </a:cxnLst>
              <a:rect l="0" t="0" r="r" b="b"/>
              <a:pathLst>
                <a:path w="58" h="42">
                  <a:moveTo>
                    <a:pt x="0" y="11"/>
                  </a:moveTo>
                  <a:cubicBezTo>
                    <a:pt x="8" y="36"/>
                    <a:pt x="8" y="36"/>
                    <a:pt x="8" y="36"/>
                  </a:cubicBezTo>
                  <a:cubicBezTo>
                    <a:pt x="20" y="37"/>
                    <a:pt x="33" y="38"/>
                    <a:pt x="45" y="42"/>
                  </a:cubicBezTo>
                  <a:cubicBezTo>
                    <a:pt x="58" y="22"/>
                    <a:pt x="58" y="22"/>
                    <a:pt x="58" y="22"/>
                  </a:cubicBezTo>
                  <a:cubicBezTo>
                    <a:pt x="36" y="0"/>
                    <a:pt x="36" y="0"/>
                    <a:pt x="36" y="0"/>
                  </a:cubicBezTo>
                  <a:cubicBezTo>
                    <a:pt x="26" y="7"/>
                    <a:pt x="14" y="10"/>
                    <a:pt x="0" y="11"/>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5" name="Freeform 41"/>
            <p:cNvSpPr/>
            <p:nvPr/>
          </p:nvSpPr>
          <p:spPr bwMode="auto">
            <a:xfrm>
              <a:off x="2459" y="1903"/>
              <a:ext cx="168" cy="144"/>
            </a:xfrm>
            <a:custGeom>
              <a:avLst/>
              <a:gdLst>
                <a:gd name="T0" fmla="*/ 22 w 71"/>
                <a:gd name="T1" fmla="*/ 35 h 61"/>
                <a:gd name="T2" fmla="*/ 9 w 71"/>
                <a:gd name="T3" fmla="*/ 55 h 61"/>
                <a:gd name="T4" fmla="*/ 27 w 71"/>
                <a:gd name="T5" fmla="*/ 61 h 61"/>
                <a:gd name="T6" fmla="*/ 71 w 71"/>
                <a:gd name="T7" fmla="*/ 36 h 61"/>
                <a:gd name="T8" fmla="*/ 13 w 71"/>
                <a:gd name="T9" fmla="*/ 0 h 61"/>
                <a:gd name="T10" fmla="*/ 0 w 71"/>
                <a:gd name="T11" fmla="*/ 13 h 61"/>
                <a:gd name="T12" fmla="*/ 22 w 71"/>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71" h="61">
                  <a:moveTo>
                    <a:pt x="22" y="35"/>
                  </a:moveTo>
                  <a:cubicBezTo>
                    <a:pt x="9" y="55"/>
                    <a:pt x="9" y="55"/>
                    <a:pt x="9" y="55"/>
                  </a:cubicBezTo>
                  <a:cubicBezTo>
                    <a:pt x="15" y="56"/>
                    <a:pt x="21" y="58"/>
                    <a:pt x="27" y="61"/>
                  </a:cubicBezTo>
                  <a:cubicBezTo>
                    <a:pt x="71" y="36"/>
                    <a:pt x="71" y="36"/>
                    <a:pt x="71" y="36"/>
                  </a:cubicBezTo>
                  <a:cubicBezTo>
                    <a:pt x="13" y="0"/>
                    <a:pt x="13" y="0"/>
                    <a:pt x="13" y="0"/>
                  </a:cubicBezTo>
                  <a:cubicBezTo>
                    <a:pt x="9" y="5"/>
                    <a:pt x="5" y="9"/>
                    <a:pt x="0" y="13"/>
                  </a:cubicBezTo>
                  <a:cubicBezTo>
                    <a:pt x="22" y="35"/>
                    <a:pt x="22" y="35"/>
                    <a:pt x="22" y="35"/>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6" name="Freeform 42"/>
            <p:cNvSpPr/>
            <p:nvPr/>
          </p:nvSpPr>
          <p:spPr bwMode="auto">
            <a:xfrm>
              <a:off x="2244" y="2189"/>
              <a:ext cx="331" cy="198"/>
            </a:xfrm>
            <a:custGeom>
              <a:avLst/>
              <a:gdLst>
                <a:gd name="T0" fmla="*/ 70 w 140"/>
                <a:gd name="T1" fmla="*/ 78 h 84"/>
                <a:gd name="T2" fmla="*/ 140 w 140"/>
                <a:gd name="T3" fmla="*/ 84 h 84"/>
                <a:gd name="T4" fmla="*/ 102 w 140"/>
                <a:gd name="T5" fmla="*/ 37 h 84"/>
                <a:gd name="T6" fmla="*/ 79 w 140"/>
                <a:gd name="T7" fmla="*/ 71 h 84"/>
                <a:gd name="T8" fmla="*/ 40 w 140"/>
                <a:gd name="T9" fmla="*/ 22 h 84"/>
                <a:gd name="T10" fmla="*/ 14 w 140"/>
                <a:gd name="T11" fmla="*/ 2 h 84"/>
                <a:gd name="T12" fmla="*/ 0 w 140"/>
                <a:gd name="T13" fmla="*/ 0 h 84"/>
                <a:gd name="T14" fmla="*/ 13 w 140"/>
                <a:gd name="T15" fmla="*/ 65 h 84"/>
                <a:gd name="T16" fmla="*/ 27 w 140"/>
                <a:gd name="T17" fmla="*/ 65 h 84"/>
                <a:gd name="T18" fmla="*/ 27 w 140"/>
                <a:gd name="T19" fmla="*/ 27 h 84"/>
                <a:gd name="T20" fmla="*/ 70 w 140"/>
                <a:gd name="T21" fmla="*/ 7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84">
                  <a:moveTo>
                    <a:pt x="70" y="78"/>
                  </a:moveTo>
                  <a:cubicBezTo>
                    <a:pt x="140" y="84"/>
                    <a:pt x="140" y="84"/>
                    <a:pt x="140" y="84"/>
                  </a:cubicBezTo>
                  <a:cubicBezTo>
                    <a:pt x="138" y="63"/>
                    <a:pt x="126" y="47"/>
                    <a:pt x="102" y="37"/>
                  </a:cubicBezTo>
                  <a:cubicBezTo>
                    <a:pt x="79" y="71"/>
                    <a:pt x="79" y="71"/>
                    <a:pt x="79" y="71"/>
                  </a:cubicBezTo>
                  <a:cubicBezTo>
                    <a:pt x="40" y="22"/>
                    <a:pt x="40" y="22"/>
                    <a:pt x="40" y="22"/>
                  </a:cubicBezTo>
                  <a:cubicBezTo>
                    <a:pt x="14" y="2"/>
                    <a:pt x="14" y="2"/>
                    <a:pt x="14" y="2"/>
                  </a:cubicBezTo>
                  <a:cubicBezTo>
                    <a:pt x="10" y="2"/>
                    <a:pt x="5" y="1"/>
                    <a:pt x="0" y="0"/>
                  </a:cubicBezTo>
                  <a:cubicBezTo>
                    <a:pt x="13" y="65"/>
                    <a:pt x="13" y="65"/>
                    <a:pt x="13" y="65"/>
                  </a:cubicBezTo>
                  <a:cubicBezTo>
                    <a:pt x="27" y="65"/>
                    <a:pt x="27" y="65"/>
                    <a:pt x="27" y="65"/>
                  </a:cubicBezTo>
                  <a:cubicBezTo>
                    <a:pt x="27" y="27"/>
                    <a:pt x="27" y="27"/>
                    <a:pt x="27" y="27"/>
                  </a:cubicBezTo>
                  <a:cubicBezTo>
                    <a:pt x="70" y="78"/>
                    <a:pt x="70" y="78"/>
                    <a:pt x="70" y="7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7" name="Freeform 43"/>
            <p:cNvSpPr/>
            <p:nvPr/>
          </p:nvSpPr>
          <p:spPr bwMode="auto">
            <a:xfrm>
              <a:off x="2374" y="2174"/>
              <a:ext cx="111" cy="182"/>
            </a:xfrm>
            <a:custGeom>
              <a:avLst/>
              <a:gdLst>
                <a:gd name="T0" fmla="*/ 0 w 47"/>
                <a:gd name="T1" fmla="*/ 5 h 77"/>
                <a:gd name="T2" fmla="*/ 25 w 47"/>
                <a:gd name="T3" fmla="*/ 50 h 77"/>
                <a:gd name="T4" fmla="*/ 24 w 47"/>
                <a:gd name="T5" fmla="*/ 77 h 77"/>
                <a:gd name="T6" fmla="*/ 47 w 47"/>
                <a:gd name="T7" fmla="*/ 43 h 77"/>
                <a:gd name="T8" fmla="*/ 13 w 47"/>
                <a:gd name="T9" fmla="*/ 0 h 77"/>
                <a:gd name="T10" fmla="*/ 0 w 47"/>
                <a:gd name="T11" fmla="*/ 5 h 77"/>
              </a:gdLst>
              <a:ahLst/>
              <a:cxnLst>
                <a:cxn ang="0">
                  <a:pos x="T0" y="T1"/>
                </a:cxn>
                <a:cxn ang="0">
                  <a:pos x="T2" y="T3"/>
                </a:cxn>
                <a:cxn ang="0">
                  <a:pos x="T4" y="T5"/>
                </a:cxn>
                <a:cxn ang="0">
                  <a:pos x="T6" y="T7"/>
                </a:cxn>
                <a:cxn ang="0">
                  <a:pos x="T8" y="T9"/>
                </a:cxn>
                <a:cxn ang="0">
                  <a:pos x="T10" y="T11"/>
                </a:cxn>
              </a:cxnLst>
              <a:rect l="0" t="0" r="r" b="b"/>
              <a:pathLst>
                <a:path w="47" h="77">
                  <a:moveTo>
                    <a:pt x="0" y="5"/>
                  </a:moveTo>
                  <a:cubicBezTo>
                    <a:pt x="25" y="50"/>
                    <a:pt x="25" y="50"/>
                    <a:pt x="25" y="50"/>
                  </a:cubicBezTo>
                  <a:cubicBezTo>
                    <a:pt x="24" y="77"/>
                    <a:pt x="24" y="77"/>
                    <a:pt x="24" y="77"/>
                  </a:cubicBezTo>
                  <a:cubicBezTo>
                    <a:pt x="47" y="43"/>
                    <a:pt x="47" y="43"/>
                    <a:pt x="47" y="43"/>
                  </a:cubicBezTo>
                  <a:cubicBezTo>
                    <a:pt x="13" y="0"/>
                    <a:pt x="13" y="0"/>
                    <a:pt x="13" y="0"/>
                  </a:cubicBezTo>
                  <a:cubicBezTo>
                    <a:pt x="9" y="2"/>
                    <a:pt x="4" y="4"/>
                    <a:pt x="0" y="5"/>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8" name="Freeform 44"/>
            <p:cNvSpPr/>
            <p:nvPr/>
          </p:nvSpPr>
          <p:spPr bwMode="auto">
            <a:xfrm>
              <a:off x="2278" y="2186"/>
              <a:ext cx="155" cy="170"/>
            </a:xfrm>
            <a:custGeom>
              <a:avLst/>
              <a:gdLst>
                <a:gd name="T0" fmla="*/ 66 w 66"/>
                <a:gd name="T1" fmla="*/ 45 h 72"/>
                <a:gd name="T2" fmla="*/ 41 w 66"/>
                <a:gd name="T3" fmla="*/ 0 h 72"/>
                <a:gd name="T4" fmla="*/ 0 w 66"/>
                <a:gd name="T5" fmla="*/ 3 h 72"/>
                <a:gd name="T6" fmla="*/ 26 w 66"/>
                <a:gd name="T7" fmla="*/ 23 h 72"/>
                <a:gd name="T8" fmla="*/ 65 w 66"/>
                <a:gd name="T9" fmla="*/ 72 h 72"/>
                <a:gd name="T10" fmla="*/ 66 w 66"/>
                <a:gd name="T11" fmla="*/ 45 h 72"/>
              </a:gdLst>
              <a:ahLst/>
              <a:cxnLst>
                <a:cxn ang="0">
                  <a:pos x="T0" y="T1"/>
                </a:cxn>
                <a:cxn ang="0">
                  <a:pos x="T2" y="T3"/>
                </a:cxn>
                <a:cxn ang="0">
                  <a:pos x="T4" y="T5"/>
                </a:cxn>
                <a:cxn ang="0">
                  <a:pos x="T6" y="T7"/>
                </a:cxn>
                <a:cxn ang="0">
                  <a:pos x="T8" y="T9"/>
                </a:cxn>
                <a:cxn ang="0">
                  <a:pos x="T10" y="T11"/>
                </a:cxn>
              </a:cxnLst>
              <a:rect l="0" t="0" r="r" b="b"/>
              <a:pathLst>
                <a:path w="66" h="72">
                  <a:moveTo>
                    <a:pt x="66" y="45"/>
                  </a:moveTo>
                  <a:cubicBezTo>
                    <a:pt x="41" y="0"/>
                    <a:pt x="41" y="0"/>
                    <a:pt x="41" y="0"/>
                  </a:cubicBezTo>
                  <a:cubicBezTo>
                    <a:pt x="27" y="4"/>
                    <a:pt x="14" y="5"/>
                    <a:pt x="0" y="3"/>
                  </a:cubicBezTo>
                  <a:cubicBezTo>
                    <a:pt x="26" y="23"/>
                    <a:pt x="26" y="23"/>
                    <a:pt x="26" y="23"/>
                  </a:cubicBezTo>
                  <a:cubicBezTo>
                    <a:pt x="65" y="72"/>
                    <a:pt x="65" y="72"/>
                    <a:pt x="65" y="72"/>
                  </a:cubicBezTo>
                  <a:cubicBezTo>
                    <a:pt x="66" y="45"/>
                    <a:pt x="66" y="45"/>
                    <a:pt x="66" y="45"/>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9" name="Freeform 45"/>
            <p:cNvSpPr/>
            <p:nvPr/>
          </p:nvSpPr>
          <p:spPr bwMode="auto">
            <a:xfrm>
              <a:off x="1500" y="2099"/>
              <a:ext cx="586" cy="224"/>
            </a:xfrm>
            <a:custGeom>
              <a:avLst/>
              <a:gdLst>
                <a:gd name="T0" fmla="*/ 207 w 248"/>
                <a:gd name="T1" fmla="*/ 78 h 95"/>
                <a:gd name="T2" fmla="*/ 246 w 248"/>
                <a:gd name="T3" fmla="*/ 51 h 95"/>
                <a:gd name="T4" fmla="*/ 248 w 248"/>
                <a:gd name="T5" fmla="*/ 45 h 95"/>
                <a:gd name="T6" fmla="*/ 248 w 248"/>
                <a:gd name="T7" fmla="*/ 44 h 95"/>
                <a:gd name="T8" fmla="*/ 248 w 248"/>
                <a:gd name="T9" fmla="*/ 44 h 95"/>
                <a:gd name="T10" fmla="*/ 207 w 248"/>
                <a:gd name="T11" fmla="*/ 10 h 95"/>
                <a:gd name="T12" fmla="*/ 161 w 248"/>
                <a:gd name="T13" fmla="*/ 0 h 95"/>
                <a:gd name="T14" fmla="*/ 182 w 248"/>
                <a:gd name="T15" fmla="*/ 33 h 95"/>
                <a:gd name="T16" fmla="*/ 0 w 248"/>
                <a:gd name="T17" fmla="*/ 78 h 95"/>
                <a:gd name="T18" fmla="*/ 9 w 248"/>
                <a:gd name="T19" fmla="*/ 82 h 95"/>
                <a:gd name="T20" fmla="*/ 108 w 248"/>
                <a:gd name="T21" fmla="*/ 94 h 95"/>
                <a:gd name="T22" fmla="*/ 207 w 248"/>
                <a:gd name="T23" fmla="*/ 7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8" h="95">
                  <a:moveTo>
                    <a:pt x="207" y="78"/>
                  </a:moveTo>
                  <a:cubicBezTo>
                    <a:pt x="229" y="70"/>
                    <a:pt x="242" y="61"/>
                    <a:pt x="246" y="51"/>
                  </a:cubicBezTo>
                  <a:cubicBezTo>
                    <a:pt x="247" y="49"/>
                    <a:pt x="248" y="47"/>
                    <a:pt x="248" y="45"/>
                  </a:cubicBezTo>
                  <a:cubicBezTo>
                    <a:pt x="248" y="44"/>
                    <a:pt x="248" y="44"/>
                    <a:pt x="248" y="44"/>
                  </a:cubicBezTo>
                  <a:cubicBezTo>
                    <a:pt x="248" y="44"/>
                    <a:pt x="248" y="44"/>
                    <a:pt x="248" y="44"/>
                  </a:cubicBezTo>
                  <a:cubicBezTo>
                    <a:pt x="248" y="30"/>
                    <a:pt x="234" y="19"/>
                    <a:pt x="207" y="10"/>
                  </a:cubicBezTo>
                  <a:cubicBezTo>
                    <a:pt x="193" y="6"/>
                    <a:pt x="178" y="2"/>
                    <a:pt x="161" y="0"/>
                  </a:cubicBezTo>
                  <a:cubicBezTo>
                    <a:pt x="191" y="8"/>
                    <a:pt x="198" y="19"/>
                    <a:pt x="182" y="33"/>
                  </a:cubicBezTo>
                  <a:cubicBezTo>
                    <a:pt x="141" y="66"/>
                    <a:pt x="80" y="81"/>
                    <a:pt x="0" y="78"/>
                  </a:cubicBezTo>
                  <a:cubicBezTo>
                    <a:pt x="3" y="79"/>
                    <a:pt x="6" y="81"/>
                    <a:pt x="9" y="82"/>
                  </a:cubicBezTo>
                  <a:cubicBezTo>
                    <a:pt x="36" y="91"/>
                    <a:pt x="69" y="95"/>
                    <a:pt x="108" y="94"/>
                  </a:cubicBezTo>
                  <a:cubicBezTo>
                    <a:pt x="147" y="94"/>
                    <a:pt x="179" y="88"/>
                    <a:pt x="207" y="78"/>
                  </a:cubicBezTo>
                  <a:close/>
                </a:path>
              </a:pathLst>
            </a:cu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0" name="Freeform 46"/>
            <p:cNvSpPr/>
            <p:nvPr/>
          </p:nvSpPr>
          <p:spPr bwMode="auto">
            <a:xfrm>
              <a:off x="1425" y="2205"/>
              <a:ext cx="661" cy="154"/>
            </a:xfrm>
            <a:custGeom>
              <a:avLst/>
              <a:gdLst>
                <a:gd name="T0" fmla="*/ 278 w 280"/>
                <a:gd name="T1" fmla="*/ 6 h 65"/>
                <a:gd name="T2" fmla="*/ 239 w 280"/>
                <a:gd name="T3" fmla="*/ 33 h 65"/>
                <a:gd name="T4" fmla="*/ 140 w 280"/>
                <a:gd name="T5" fmla="*/ 49 h 65"/>
                <a:gd name="T6" fmla="*/ 41 w 280"/>
                <a:gd name="T7" fmla="*/ 37 h 65"/>
                <a:gd name="T8" fmla="*/ 32 w 280"/>
                <a:gd name="T9" fmla="*/ 33 h 65"/>
                <a:gd name="T10" fmla="*/ 2 w 280"/>
                <a:gd name="T11" fmla="*/ 10 h 65"/>
                <a:gd name="T12" fmla="*/ 0 w 280"/>
                <a:gd name="T13" fmla="*/ 4 h 65"/>
                <a:gd name="T14" fmla="*/ 0 w 280"/>
                <a:gd name="T15" fmla="*/ 16 h 65"/>
                <a:gd name="T16" fmla="*/ 0 w 280"/>
                <a:gd name="T17" fmla="*/ 18 h 65"/>
                <a:gd name="T18" fmla="*/ 0 w 280"/>
                <a:gd name="T19" fmla="*/ 20 h 65"/>
                <a:gd name="T20" fmla="*/ 41 w 280"/>
                <a:gd name="T21" fmla="*/ 51 h 65"/>
                <a:gd name="T22" fmla="*/ 140 w 280"/>
                <a:gd name="T23" fmla="*/ 64 h 65"/>
                <a:gd name="T24" fmla="*/ 239 w 280"/>
                <a:gd name="T25" fmla="*/ 48 h 65"/>
                <a:gd name="T26" fmla="*/ 280 w 280"/>
                <a:gd name="T27" fmla="*/ 14 h 65"/>
                <a:gd name="T28" fmla="*/ 280 w 280"/>
                <a:gd name="T29" fmla="*/ 0 h 65"/>
                <a:gd name="T30" fmla="*/ 278 w 280"/>
                <a:gd name="T3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 h="65">
                  <a:moveTo>
                    <a:pt x="278" y="6"/>
                  </a:moveTo>
                  <a:cubicBezTo>
                    <a:pt x="274" y="16"/>
                    <a:pt x="261" y="25"/>
                    <a:pt x="239" y="33"/>
                  </a:cubicBezTo>
                  <a:cubicBezTo>
                    <a:pt x="211" y="43"/>
                    <a:pt x="179" y="49"/>
                    <a:pt x="140" y="49"/>
                  </a:cubicBezTo>
                  <a:cubicBezTo>
                    <a:pt x="101" y="50"/>
                    <a:pt x="68" y="46"/>
                    <a:pt x="41" y="37"/>
                  </a:cubicBezTo>
                  <a:cubicBezTo>
                    <a:pt x="38" y="36"/>
                    <a:pt x="35" y="34"/>
                    <a:pt x="32" y="33"/>
                  </a:cubicBezTo>
                  <a:cubicBezTo>
                    <a:pt x="15" y="27"/>
                    <a:pt x="5" y="19"/>
                    <a:pt x="2" y="10"/>
                  </a:cubicBezTo>
                  <a:cubicBezTo>
                    <a:pt x="1" y="8"/>
                    <a:pt x="0" y="6"/>
                    <a:pt x="0" y="4"/>
                  </a:cubicBezTo>
                  <a:cubicBezTo>
                    <a:pt x="0" y="16"/>
                    <a:pt x="0" y="16"/>
                    <a:pt x="0" y="16"/>
                  </a:cubicBezTo>
                  <a:cubicBezTo>
                    <a:pt x="0" y="16"/>
                    <a:pt x="0" y="17"/>
                    <a:pt x="0" y="18"/>
                  </a:cubicBezTo>
                  <a:cubicBezTo>
                    <a:pt x="0" y="18"/>
                    <a:pt x="0" y="19"/>
                    <a:pt x="0" y="20"/>
                  </a:cubicBezTo>
                  <a:cubicBezTo>
                    <a:pt x="1" y="32"/>
                    <a:pt x="15" y="43"/>
                    <a:pt x="41" y="51"/>
                  </a:cubicBezTo>
                  <a:cubicBezTo>
                    <a:pt x="68" y="60"/>
                    <a:pt x="101" y="65"/>
                    <a:pt x="140" y="64"/>
                  </a:cubicBezTo>
                  <a:cubicBezTo>
                    <a:pt x="179" y="63"/>
                    <a:pt x="211" y="58"/>
                    <a:pt x="239" y="48"/>
                  </a:cubicBezTo>
                  <a:cubicBezTo>
                    <a:pt x="266" y="38"/>
                    <a:pt x="280" y="27"/>
                    <a:pt x="280" y="14"/>
                  </a:cubicBezTo>
                  <a:cubicBezTo>
                    <a:pt x="280" y="0"/>
                    <a:pt x="280" y="0"/>
                    <a:pt x="280" y="0"/>
                  </a:cubicBezTo>
                  <a:cubicBezTo>
                    <a:pt x="280" y="2"/>
                    <a:pt x="279" y="4"/>
                    <a:pt x="278" y="6"/>
                  </a:cubicBezTo>
                  <a:close/>
                </a:path>
              </a:pathLst>
            </a:custGeom>
            <a:solidFill>
              <a:srgbClr val="7373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1" name="Freeform 47"/>
            <p:cNvSpPr/>
            <p:nvPr/>
          </p:nvSpPr>
          <p:spPr bwMode="auto">
            <a:xfrm>
              <a:off x="1401" y="603"/>
              <a:ext cx="187" cy="317"/>
            </a:xfrm>
            <a:custGeom>
              <a:avLst/>
              <a:gdLst>
                <a:gd name="T0" fmla="*/ 74 w 79"/>
                <a:gd name="T1" fmla="*/ 58 h 134"/>
                <a:gd name="T2" fmla="*/ 79 w 79"/>
                <a:gd name="T3" fmla="*/ 29 h 134"/>
                <a:gd name="T4" fmla="*/ 45 w 79"/>
                <a:gd name="T5" fmla="*/ 0 h 134"/>
                <a:gd name="T6" fmla="*/ 16 w 79"/>
                <a:gd name="T7" fmla="*/ 22 h 134"/>
                <a:gd name="T8" fmla="*/ 0 w 79"/>
                <a:gd name="T9" fmla="*/ 38 h 134"/>
                <a:gd name="T10" fmla="*/ 17 w 79"/>
                <a:gd name="T11" fmla="*/ 29 h 134"/>
                <a:gd name="T12" fmla="*/ 48 w 79"/>
                <a:gd name="T13" fmla="*/ 7 h 134"/>
                <a:gd name="T14" fmla="*/ 71 w 79"/>
                <a:gd name="T15" fmla="*/ 28 h 134"/>
                <a:gd name="T16" fmla="*/ 59 w 79"/>
                <a:gd name="T17" fmla="*/ 80 h 134"/>
                <a:gd name="T18" fmla="*/ 1 w 79"/>
                <a:gd name="T19" fmla="*/ 75 h 134"/>
                <a:gd name="T20" fmla="*/ 21 w 79"/>
                <a:gd name="T21" fmla="*/ 95 h 134"/>
                <a:gd name="T22" fmla="*/ 38 w 79"/>
                <a:gd name="T23" fmla="*/ 105 h 134"/>
                <a:gd name="T24" fmla="*/ 38 w 79"/>
                <a:gd name="T25" fmla="*/ 116 h 134"/>
                <a:gd name="T26" fmla="*/ 21 w 79"/>
                <a:gd name="T27" fmla="*/ 128 h 134"/>
                <a:gd name="T28" fmla="*/ 38 w 79"/>
                <a:gd name="T29" fmla="*/ 128 h 134"/>
                <a:gd name="T30" fmla="*/ 44 w 79"/>
                <a:gd name="T31" fmla="*/ 134 h 134"/>
                <a:gd name="T32" fmla="*/ 44 w 79"/>
                <a:gd name="T33" fmla="*/ 120 h 134"/>
                <a:gd name="T34" fmla="*/ 43 w 79"/>
                <a:gd name="T35" fmla="*/ 106 h 134"/>
                <a:gd name="T36" fmla="*/ 74 w 79"/>
                <a:gd name="T37" fmla="*/ 5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 h="134">
                  <a:moveTo>
                    <a:pt x="74" y="58"/>
                  </a:moveTo>
                  <a:cubicBezTo>
                    <a:pt x="79" y="29"/>
                    <a:pt x="79" y="29"/>
                    <a:pt x="79" y="29"/>
                  </a:cubicBezTo>
                  <a:cubicBezTo>
                    <a:pt x="71" y="11"/>
                    <a:pt x="60" y="1"/>
                    <a:pt x="45" y="0"/>
                  </a:cubicBezTo>
                  <a:cubicBezTo>
                    <a:pt x="36" y="9"/>
                    <a:pt x="26" y="16"/>
                    <a:pt x="16" y="22"/>
                  </a:cubicBezTo>
                  <a:cubicBezTo>
                    <a:pt x="9" y="26"/>
                    <a:pt x="4" y="31"/>
                    <a:pt x="0" y="38"/>
                  </a:cubicBezTo>
                  <a:cubicBezTo>
                    <a:pt x="17" y="29"/>
                    <a:pt x="17" y="29"/>
                    <a:pt x="17" y="29"/>
                  </a:cubicBezTo>
                  <a:cubicBezTo>
                    <a:pt x="29" y="25"/>
                    <a:pt x="39" y="17"/>
                    <a:pt x="48" y="7"/>
                  </a:cubicBezTo>
                  <a:cubicBezTo>
                    <a:pt x="58" y="13"/>
                    <a:pt x="66" y="20"/>
                    <a:pt x="71" y="28"/>
                  </a:cubicBezTo>
                  <a:cubicBezTo>
                    <a:pt x="70" y="48"/>
                    <a:pt x="66" y="66"/>
                    <a:pt x="59" y="80"/>
                  </a:cubicBezTo>
                  <a:cubicBezTo>
                    <a:pt x="49" y="102"/>
                    <a:pt x="30" y="100"/>
                    <a:pt x="1" y="75"/>
                  </a:cubicBezTo>
                  <a:cubicBezTo>
                    <a:pt x="5" y="82"/>
                    <a:pt x="12" y="89"/>
                    <a:pt x="21" y="95"/>
                  </a:cubicBezTo>
                  <a:cubicBezTo>
                    <a:pt x="28" y="100"/>
                    <a:pt x="34" y="103"/>
                    <a:pt x="38" y="105"/>
                  </a:cubicBezTo>
                  <a:cubicBezTo>
                    <a:pt x="38" y="116"/>
                    <a:pt x="38" y="116"/>
                    <a:pt x="38" y="116"/>
                  </a:cubicBezTo>
                  <a:cubicBezTo>
                    <a:pt x="21" y="128"/>
                    <a:pt x="21" y="128"/>
                    <a:pt x="21" y="128"/>
                  </a:cubicBezTo>
                  <a:cubicBezTo>
                    <a:pt x="38" y="128"/>
                    <a:pt x="38" y="128"/>
                    <a:pt x="38" y="128"/>
                  </a:cubicBezTo>
                  <a:cubicBezTo>
                    <a:pt x="44" y="134"/>
                    <a:pt x="44" y="134"/>
                    <a:pt x="44" y="134"/>
                  </a:cubicBezTo>
                  <a:cubicBezTo>
                    <a:pt x="44" y="120"/>
                    <a:pt x="44" y="120"/>
                    <a:pt x="44" y="120"/>
                  </a:cubicBezTo>
                  <a:cubicBezTo>
                    <a:pt x="43" y="106"/>
                    <a:pt x="43" y="106"/>
                    <a:pt x="43" y="106"/>
                  </a:cubicBezTo>
                  <a:cubicBezTo>
                    <a:pt x="59" y="98"/>
                    <a:pt x="69" y="82"/>
                    <a:pt x="74" y="58"/>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2" name="Freeform 48"/>
            <p:cNvSpPr>
              <a:spLocks noEditPoints="1"/>
            </p:cNvSpPr>
            <p:nvPr/>
          </p:nvSpPr>
          <p:spPr bwMode="auto">
            <a:xfrm>
              <a:off x="1302" y="518"/>
              <a:ext cx="300" cy="390"/>
            </a:xfrm>
            <a:custGeom>
              <a:avLst/>
              <a:gdLst>
                <a:gd name="T0" fmla="*/ 121 w 127"/>
                <a:gd name="T1" fmla="*/ 65 h 165"/>
                <a:gd name="T2" fmla="*/ 116 w 127"/>
                <a:gd name="T3" fmla="*/ 94 h 165"/>
                <a:gd name="T4" fmla="*/ 85 w 127"/>
                <a:gd name="T5" fmla="*/ 142 h 165"/>
                <a:gd name="T6" fmla="*/ 86 w 127"/>
                <a:gd name="T7" fmla="*/ 156 h 165"/>
                <a:gd name="T8" fmla="*/ 112 w 127"/>
                <a:gd name="T9" fmla="*/ 165 h 165"/>
                <a:gd name="T10" fmla="*/ 127 w 127"/>
                <a:gd name="T11" fmla="*/ 70 h 165"/>
                <a:gd name="T12" fmla="*/ 111 w 127"/>
                <a:gd name="T13" fmla="*/ 20 h 165"/>
                <a:gd name="T14" fmla="*/ 51 w 127"/>
                <a:gd name="T15" fmla="*/ 14 h 165"/>
                <a:gd name="T16" fmla="*/ 28 w 127"/>
                <a:gd name="T17" fmla="*/ 52 h 165"/>
                <a:gd name="T18" fmla="*/ 16 w 127"/>
                <a:gd name="T19" fmla="*/ 89 h 165"/>
                <a:gd name="T20" fmla="*/ 3 w 127"/>
                <a:gd name="T21" fmla="*/ 154 h 165"/>
                <a:gd name="T22" fmla="*/ 0 w 127"/>
                <a:gd name="T23" fmla="*/ 163 h 165"/>
                <a:gd name="T24" fmla="*/ 12 w 127"/>
                <a:gd name="T25" fmla="*/ 160 h 165"/>
                <a:gd name="T26" fmla="*/ 15 w 127"/>
                <a:gd name="T27" fmla="*/ 160 h 165"/>
                <a:gd name="T28" fmla="*/ 32 w 127"/>
                <a:gd name="T29" fmla="*/ 138 h 165"/>
                <a:gd name="T30" fmla="*/ 42 w 127"/>
                <a:gd name="T31" fmla="*/ 147 h 165"/>
                <a:gd name="T32" fmla="*/ 43 w 127"/>
                <a:gd name="T33" fmla="*/ 111 h 165"/>
                <a:gd name="T34" fmla="*/ 38 w 127"/>
                <a:gd name="T35" fmla="*/ 95 h 165"/>
                <a:gd name="T36" fmla="*/ 28 w 127"/>
                <a:gd name="T37" fmla="*/ 82 h 165"/>
                <a:gd name="T38" fmla="*/ 28 w 127"/>
                <a:gd name="T39" fmla="*/ 62 h 165"/>
                <a:gd name="T40" fmla="*/ 42 w 127"/>
                <a:gd name="T41" fmla="*/ 74 h 165"/>
                <a:gd name="T42" fmla="*/ 58 w 127"/>
                <a:gd name="T43" fmla="*/ 58 h 165"/>
                <a:gd name="T44" fmla="*/ 87 w 127"/>
                <a:gd name="T45" fmla="*/ 36 h 165"/>
                <a:gd name="T46" fmla="*/ 121 w 127"/>
                <a:gd name="T47" fmla="*/ 65 h 165"/>
                <a:gd name="T48" fmla="*/ 29 w 127"/>
                <a:gd name="T49" fmla="*/ 58 h 165"/>
                <a:gd name="T50" fmla="*/ 30 w 127"/>
                <a:gd name="T51" fmla="*/ 53 h 165"/>
                <a:gd name="T52" fmla="*/ 30 w 127"/>
                <a:gd name="T53" fmla="*/ 53 h 165"/>
                <a:gd name="T54" fmla="*/ 52 w 127"/>
                <a:gd name="T55" fmla="*/ 15 h 165"/>
                <a:gd name="T56" fmla="*/ 104 w 127"/>
                <a:gd name="T57" fmla="*/ 17 h 165"/>
                <a:gd name="T58" fmla="*/ 42 w 127"/>
                <a:gd name="T59" fmla="*/ 37 h 165"/>
                <a:gd name="T60" fmla="*/ 34 w 127"/>
                <a:gd name="T61" fmla="*/ 57 h 165"/>
                <a:gd name="T62" fmla="*/ 31 w 127"/>
                <a:gd name="T63" fmla="*/ 57 h 165"/>
                <a:gd name="T64" fmla="*/ 29 w 127"/>
                <a:gd name="T65" fmla="*/ 58 h 165"/>
                <a:gd name="T66" fmla="*/ 27 w 127"/>
                <a:gd name="T67" fmla="*/ 84 h 165"/>
                <a:gd name="T68" fmla="*/ 23 w 127"/>
                <a:gd name="T69" fmla="*/ 94 h 165"/>
                <a:gd name="T70" fmla="*/ 10 w 127"/>
                <a:gd name="T71" fmla="*/ 158 h 165"/>
                <a:gd name="T72" fmla="*/ 3 w 127"/>
                <a:gd name="T73" fmla="*/ 159 h 165"/>
                <a:gd name="T74" fmla="*/ 5 w 127"/>
                <a:gd name="T75" fmla="*/ 155 h 165"/>
                <a:gd name="T76" fmla="*/ 5 w 127"/>
                <a:gd name="T77" fmla="*/ 154 h 165"/>
                <a:gd name="T78" fmla="*/ 18 w 127"/>
                <a:gd name="T79" fmla="*/ 89 h 165"/>
                <a:gd name="T80" fmla="*/ 24 w 127"/>
                <a:gd name="T81" fmla="*/ 72 h 165"/>
                <a:gd name="T82" fmla="*/ 27 w 127"/>
                <a:gd name="T83" fmla="*/ 8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65">
                  <a:moveTo>
                    <a:pt x="121" y="65"/>
                  </a:moveTo>
                  <a:cubicBezTo>
                    <a:pt x="116" y="94"/>
                    <a:pt x="116" y="94"/>
                    <a:pt x="116" y="94"/>
                  </a:cubicBezTo>
                  <a:cubicBezTo>
                    <a:pt x="111" y="118"/>
                    <a:pt x="101" y="134"/>
                    <a:pt x="85" y="142"/>
                  </a:cubicBezTo>
                  <a:cubicBezTo>
                    <a:pt x="86" y="156"/>
                    <a:pt x="86" y="156"/>
                    <a:pt x="86" y="156"/>
                  </a:cubicBezTo>
                  <a:cubicBezTo>
                    <a:pt x="112" y="165"/>
                    <a:pt x="112" y="165"/>
                    <a:pt x="112" y="165"/>
                  </a:cubicBezTo>
                  <a:cubicBezTo>
                    <a:pt x="127" y="70"/>
                    <a:pt x="127" y="70"/>
                    <a:pt x="127" y="70"/>
                  </a:cubicBezTo>
                  <a:cubicBezTo>
                    <a:pt x="127" y="47"/>
                    <a:pt x="122" y="30"/>
                    <a:pt x="111" y="20"/>
                  </a:cubicBezTo>
                  <a:cubicBezTo>
                    <a:pt x="90" y="2"/>
                    <a:pt x="70" y="0"/>
                    <a:pt x="51" y="14"/>
                  </a:cubicBezTo>
                  <a:cubicBezTo>
                    <a:pt x="38" y="23"/>
                    <a:pt x="30" y="36"/>
                    <a:pt x="28" y="52"/>
                  </a:cubicBezTo>
                  <a:cubicBezTo>
                    <a:pt x="16" y="89"/>
                    <a:pt x="16" y="89"/>
                    <a:pt x="16" y="89"/>
                  </a:cubicBezTo>
                  <a:cubicBezTo>
                    <a:pt x="3" y="154"/>
                    <a:pt x="3" y="154"/>
                    <a:pt x="3" y="154"/>
                  </a:cubicBezTo>
                  <a:cubicBezTo>
                    <a:pt x="0" y="163"/>
                    <a:pt x="0" y="163"/>
                    <a:pt x="0" y="163"/>
                  </a:cubicBezTo>
                  <a:cubicBezTo>
                    <a:pt x="3" y="161"/>
                    <a:pt x="7" y="160"/>
                    <a:pt x="12" y="160"/>
                  </a:cubicBezTo>
                  <a:cubicBezTo>
                    <a:pt x="13" y="160"/>
                    <a:pt x="14" y="160"/>
                    <a:pt x="15" y="160"/>
                  </a:cubicBezTo>
                  <a:cubicBezTo>
                    <a:pt x="32" y="138"/>
                    <a:pt x="32" y="138"/>
                    <a:pt x="32" y="138"/>
                  </a:cubicBezTo>
                  <a:cubicBezTo>
                    <a:pt x="42" y="147"/>
                    <a:pt x="42" y="147"/>
                    <a:pt x="42" y="147"/>
                  </a:cubicBezTo>
                  <a:cubicBezTo>
                    <a:pt x="43" y="111"/>
                    <a:pt x="43" y="111"/>
                    <a:pt x="43" y="111"/>
                  </a:cubicBezTo>
                  <a:cubicBezTo>
                    <a:pt x="40" y="106"/>
                    <a:pt x="38" y="101"/>
                    <a:pt x="38" y="95"/>
                  </a:cubicBezTo>
                  <a:cubicBezTo>
                    <a:pt x="33" y="91"/>
                    <a:pt x="30" y="86"/>
                    <a:pt x="28" y="82"/>
                  </a:cubicBezTo>
                  <a:cubicBezTo>
                    <a:pt x="25" y="75"/>
                    <a:pt x="25" y="68"/>
                    <a:pt x="28" y="62"/>
                  </a:cubicBezTo>
                  <a:cubicBezTo>
                    <a:pt x="32" y="55"/>
                    <a:pt x="37" y="59"/>
                    <a:pt x="42" y="74"/>
                  </a:cubicBezTo>
                  <a:cubicBezTo>
                    <a:pt x="46" y="67"/>
                    <a:pt x="51" y="62"/>
                    <a:pt x="58" y="58"/>
                  </a:cubicBezTo>
                  <a:cubicBezTo>
                    <a:pt x="68" y="52"/>
                    <a:pt x="78" y="45"/>
                    <a:pt x="87" y="36"/>
                  </a:cubicBezTo>
                  <a:cubicBezTo>
                    <a:pt x="102" y="37"/>
                    <a:pt x="113" y="47"/>
                    <a:pt x="121" y="65"/>
                  </a:cubicBezTo>
                  <a:close/>
                  <a:moveTo>
                    <a:pt x="29" y="58"/>
                  </a:moveTo>
                  <a:cubicBezTo>
                    <a:pt x="30" y="53"/>
                    <a:pt x="30" y="53"/>
                    <a:pt x="30" y="53"/>
                  </a:cubicBezTo>
                  <a:cubicBezTo>
                    <a:pt x="30" y="53"/>
                    <a:pt x="30" y="53"/>
                    <a:pt x="30" y="53"/>
                  </a:cubicBezTo>
                  <a:cubicBezTo>
                    <a:pt x="32" y="37"/>
                    <a:pt x="40" y="25"/>
                    <a:pt x="52" y="15"/>
                  </a:cubicBezTo>
                  <a:cubicBezTo>
                    <a:pt x="69" y="3"/>
                    <a:pt x="86" y="4"/>
                    <a:pt x="104" y="17"/>
                  </a:cubicBezTo>
                  <a:cubicBezTo>
                    <a:pt x="74" y="9"/>
                    <a:pt x="53" y="16"/>
                    <a:pt x="42" y="37"/>
                  </a:cubicBezTo>
                  <a:cubicBezTo>
                    <a:pt x="34" y="57"/>
                    <a:pt x="34" y="57"/>
                    <a:pt x="34" y="57"/>
                  </a:cubicBezTo>
                  <a:cubicBezTo>
                    <a:pt x="33" y="56"/>
                    <a:pt x="32" y="56"/>
                    <a:pt x="31" y="57"/>
                  </a:cubicBezTo>
                  <a:cubicBezTo>
                    <a:pt x="30" y="57"/>
                    <a:pt x="29" y="57"/>
                    <a:pt x="29" y="58"/>
                  </a:cubicBezTo>
                  <a:close/>
                  <a:moveTo>
                    <a:pt x="27" y="84"/>
                  </a:moveTo>
                  <a:cubicBezTo>
                    <a:pt x="23" y="94"/>
                    <a:pt x="23" y="94"/>
                    <a:pt x="23" y="94"/>
                  </a:cubicBezTo>
                  <a:cubicBezTo>
                    <a:pt x="10" y="158"/>
                    <a:pt x="10" y="158"/>
                    <a:pt x="10" y="158"/>
                  </a:cubicBezTo>
                  <a:cubicBezTo>
                    <a:pt x="8" y="158"/>
                    <a:pt x="5" y="159"/>
                    <a:pt x="3" y="159"/>
                  </a:cubicBezTo>
                  <a:cubicBezTo>
                    <a:pt x="5" y="155"/>
                    <a:pt x="5" y="155"/>
                    <a:pt x="5" y="155"/>
                  </a:cubicBezTo>
                  <a:cubicBezTo>
                    <a:pt x="5" y="155"/>
                    <a:pt x="5" y="155"/>
                    <a:pt x="5" y="154"/>
                  </a:cubicBezTo>
                  <a:cubicBezTo>
                    <a:pt x="18" y="89"/>
                    <a:pt x="18" y="89"/>
                    <a:pt x="18" y="89"/>
                  </a:cubicBezTo>
                  <a:cubicBezTo>
                    <a:pt x="24" y="72"/>
                    <a:pt x="24" y="72"/>
                    <a:pt x="24" y="72"/>
                  </a:cubicBezTo>
                  <a:cubicBezTo>
                    <a:pt x="24" y="76"/>
                    <a:pt x="25" y="80"/>
                    <a:pt x="27" y="84"/>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3" name="Freeform 49"/>
            <p:cNvSpPr/>
            <p:nvPr/>
          </p:nvSpPr>
          <p:spPr bwMode="auto">
            <a:xfrm>
              <a:off x="1370" y="525"/>
              <a:ext cx="178" cy="130"/>
            </a:xfrm>
            <a:custGeom>
              <a:avLst/>
              <a:gdLst>
                <a:gd name="T0" fmla="*/ 1 w 75"/>
                <a:gd name="T1" fmla="*/ 50 h 55"/>
                <a:gd name="T2" fmla="*/ 0 w 75"/>
                <a:gd name="T3" fmla="*/ 55 h 55"/>
                <a:gd name="T4" fmla="*/ 2 w 75"/>
                <a:gd name="T5" fmla="*/ 54 h 55"/>
                <a:gd name="T6" fmla="*/ 5 w 75"/>
                <a:gd name="T7" fmla="*/ 54 h 55"/>
                <a:gd name="T8" fmla="*/ 13 w 75"/>
                <a:gd name="T9" fmla="*/ 34 h 55"/>
                <a:gd name="T10" fmla="*/ 75 w 75"/>
                <a:gd name="T11" fmla="*/ 14 h 55"/>
                <a:gd name="T12" fmla="*/ 23 w 75"/>
                <a:gd name="T13" fmla="*/ 12 h 55"/>
                <a:gd name="T14" fmla="*/ 1 w 75"/>
                <a:gd name="T15" fmla="*/ 50 h 55"/>
                <a:gd name="T16" fmla="*/ 1 w 75"/>
                <a:gd name="T17" fmla="*/ 5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5">
                  <a:moveTo>
                    <a:pt x="1" y="50"/>
                  </a:moveTo>
                  <a:cubicBezTo>
                    <a:pt x="0" y="55"/>
                    <a:pt x="0" y="55"/>
                    <a:pt x="0" y="55"/>
                  </a:cubicBezTo>
                  <a:cubicBezTo>
                    <a:pt x="0" y="54"/>
                    <a:pt x="1" y="54"/>
                    <a:pt x="2" y="54"/>
                  </a:cubicBezTo>
                  <a:cubicBezTo>
                    <a:pt x="3" y="53"/>
                    <a:pt x="4" y="53"/>
                    <a:pt x="5" y="54"/>
                  </a:cubicBezTo>
                  <a:cubicBezTo>
                    <a:pt x="13" y="34"/>
                    <a:pt x="13" y="34"/>
                    <a:pt x="13" y="34"/>
                  </a:cubicBezTo>
                  <a:cubicBezTo>
                    <a:pt x="24" y="13"/>
                    <a:pt x="45" y="6"/>
                    <a:pt x="75" y="14"/>
                  </a:cubicBezTo>
                  <a:cubicBezTo>
                    <a:pt x="57" y="1"/>
                    <a:pt x="40" y="0"/>
                    <a:pt x="23" y="12"/>
                  </a:cubicBezTo>
                  <a:cubicBezTo>
                    <a:pt x="11" y="22"/>
                    <a:pt x="3" y="34"/>
                    <a:pt x="1" y="50"/>
                  </a:cubicBezTo>
                  <a:cubicBezTo>
                    <a:pt x="1" y="50"/>
                    <a:pt x="1" y="50"/>
                    <a:pt x="1" y="50"/>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4" name="Freeform 50"/>
            <p:cNvSpPr/>
            <p:nvPr/>
          </p:nvSpPr>
          <p:spPr bwMode="auto">
            <a:xfrm>
              <a:off x="1309" y="688"/>
              <a:ext cx="57" cy="206"/>
            </a:xfrm>
            <a:custGeom>
              <a:avLst/>
              <a:gdLst>
                <a:gd name="T0" fmla="*/ 20 w 24"/>
                <a:gd name="T1" fmla="*/ 22 h 87"/>
                <a:gd name="T2" fmla="*/ 24 w 24"/>
                <a:gd name="T3" fmla="*/ 12 h 87"/>
                <a:gd name="T4" fmla="*/ 21 w 24"/>
                <a:gd name="T5" fmla="*/ 0 h 87"/>
                <a:gd name="T6" fmla="*/ 15 w 24"/>
                <a:gd name="T7" fmla="*/ 17 h 87"/>
                <a:gd name="T8" fmla="*/ 2 w 24"/>
                <a:gd name="T9" fmla="*/ 82 h 87"/>
                <a:gd name="T10" fmla="*/ 2 w 24"/>
                <a:gd name="T11" fmla="*/ 83 h 87"/>
                <a:gd name="T12" fmla="*/ 0 w 24"/>
                <a:gd name="T13" fmla="*/ 87 h 87"/>
                <a:gd name="T14" fmla="*/ 7 w 24"/>
                <a:gd name="T15" fmla="*/ 86 h 87"/>
                <a:gd name="T16" fmla="*/ 20 w 24"/>
                <a:gd name="T17" fmla="*/ 2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87">
                  <a:moveTo>
                    <a:pt x="20" y="22"/>
                  </a:moveTo>
                  <a:cubicBezTo>
                    <a:pt x="24" y="12"/>
                    <a:pt x="24" y="12"/>
                    <a:pt x="24" y="12"/>
                  </a:cubicBezTo>
                  <a:cubicBezTo>
                    <a:pt x="22" y="8"/>
                    <a:pt x="21" y="4"/>
                    <a:pt x="21" y="0"/>
                  </a:cubicBezTo>
                  <a:cubicBezTo>
                    <a:pt x="15" y="17"/>
                    <a:pt x="15" y="17"/>
                    <a:pt x="15" y="17"/>
                  </a:cubicBezTo>
                  <a:cubicBezTo>
                    <a:pt x="2" y="82"/>
                    <a:pt x="2" y="82"/>
                    <a:pt x="2" y="82"/>
                  </a:cubicBezTo>
                  <a:cubicBezTo>
                    <a:pt x="2" y="83"/>
                    <a:pt x="2" y="83"/>
                    <a:pt x="2" y="83"/>
                  </a:cubicBezTo>
                  <a:cubicBezTo>
                    <a:pt x="0" y="87"/>
                    <a:pt x="0" y="87"/>
                    <a:pt x="0" y="87"/>
                  </a:cubicBezTo>
                  <a:cubicBezTo>
                    <a:pt x="2" y="87"/>
                    <a:pt x="5" y="86"/>
                    <a:pt x="7" y="86"/>
                  </a:cubicBezTo>
                  <a:cubicBezTo>
                    <a:pt x="20" y="22"/>
                    <a:pt x="20" y="22"/>
                    <a:pt x="20" y="22"/>
                  </a:cubicBezTo>
                  <a:close/>
                </a:path>
              </a:pathLst>
            </a:custGeom>
            <a:solidFill>
              <a:srgbClr val="9999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5" name="Freeform 51"/>
            <p:cNvSpPr>
              <a:spLocks noEditPoints="1"/>
            </p:cNvSpPr>
            <p:nvPr/>
          </p:nvSpPr>
          <p:spPr bwMode="auto">
            <a:xfrm>
              <a:off x="1361" y="620"/>
              <a:ext cx="208" cy="224"/>
            </a:xfrm>
            <a:custGeom>
              <a:avLst/>
              <a:gdLst>
                <a:gd name="T0" fmla="*/ 3 w 88"/>
                <a:gd name="T1" fmla="*/ 19 h 95"/>
                <a:gd name="T2" fmla="*/ 3 w 88"/>
                <a:gd name="T3" fmla="*/ 39 h 95"/>
                <a:gd name="T4" fmla="*/ 13 w 88"/>
                <a:gd name="T5" fmla="*/ 52 h 95"/>
                <a:gd name="T6" fmla="*/ 18 w 88"/>
                <a:gd name="T7" fmla="*/ 68 h 95"/>
                <a:gd name="T8" fmla="*/ 76 w 88"/>
                <a:gd name="T9" fmla="*/ 73 h 95"/>
                <a:gd name="T10" fmla="*/ 88 w 88"/>
                <a:gd name="T11" fmla="*/ 21 h 95"/>
                <a:gd name="T12" fmla="*/ 65 w 88"/>
                <a:gd name="T13" fmla="*/ 0 h 95"/>
                <a:gd name="T14" fmla="*/ 34 w 88"/>
                <a:gd name="T15" fmla="*/ 22 h 95"/>
                <a:gd name="T16" fmla="*/ 17 w 88"/>
                <a:gd name="T17" fmla="*/ 31 h 95"/>
                <a:gd name="T18" fmla="*/ 3 w 88"/>
                <a:gd name="T19" fmla="*/ 19 h 95"/>
                <a:gd name="T20" fmla="*/ 8 w 88"/>
                <a:gd name="T21" fmla="*/ 18 h 95"/>
                <a:gd name="T22" fmla="*/ 10 w 88"/>
                <a:gd name="T23" fmla="*/ 20 h 95"/>
                <a:gd name="T24" fmla="*/ 17 w 88"/>
                <a:gd name="T25" fmla="*/ 46 h 95"/>
                <a:gd name="T26" fmla="*/ 24 w 88"/>
                <a:gd name="T27" fmla="*/ 62 h 95"/>
                <a:gd name="T28" fmla="*/ 54 w 88"/>
                <a:gd name="T29" fmla="*/ 86 h 95"/>
                <a:gd name="T30" fmla="*/ 20 w 88"/>
                <a:gd name="T31" fmla="*/ 67 h 95"/>
                <a:gd name="T32" fmla="*/ 20 w 88"/>
                <a:gd name="T33" fmla="*/ 66 h 95"/>
                <a:gd name="T34" fmla="*/ 15 w 88"/>
                <a:gd name="T35" fmla="*/ 52 h 95"/>
                <a:gd name="T36" fmla="*/ 15 w 88"/>
                <a:gd name="T37" fmla="*/ 51 h 95"/>
                <a:gd name="T38" fmla="*/ 4 w 88"/>
                <a:gd name="T39" fmla="*/ 20 h 95"/>
                <a:gd name="T40" fmla="*/ 7 w 88"/>
                <a:gd name="T41" fmla="*/ 17 h 95"/>
                <a:gd name="T42" fmla="*/ 8 w 88"/>
                <a:gd name="T4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95">
                  <a:moveTo>
                    <a:pt x="3" y="19"/>
                  </a:moveTo>
                  <a:cubicBezTo>
                    <a:pt x="0" y="25"/>
                    <a:pt x="0" y="32"/>
                    <a:pt x="3" y="39"/>
                  </a:cubicBezTo>
                  <a:cubicBezTo>
                    <a:pt x="5" y="43"/>
                    <a:pt x="8" y="48"/>
                    <a:pt x="13" y="52"/>
                  </a:cubicBezTo>
                  <a:cubicBezTo>
                    <a:pt x="13" y="58"/>
                    <a:pt x="15" y="63"/>
                    <a:pt x="18" y="68"/>
                  </a:cubicBezTo>
                  <a:cubicBezTo>
                    <a:pt x="47" y="93"/>
                    <a:pt x="66" y="95"/>
                    <a:pt x="76" y="73"/>
                  </a:cubicBezTo>
                  <a:cubicBezTo>
                    <a:pt x="83" y="59"/>
                    <a:pt x="87" y="41"/>
                    <a:pt x="88" y="21"/>
                  </a:cubicBezTo>
                  <a:cubicBezTo>
                    <a:pt x="83" y="13"/>
                    <a:pt x="75" y="6"/>
                    <a:pt x="65" y="0"/>
                  </a:cubicBezTo>
                  <a:cubicBezTo>
                    <a:pt x="56" y="10"/>
                    <a:pt x="46" y="18"/>
                    <a:pt x="34" y="22"/>
                  </a:cubicBezTo>
                  <a:cubicBezTo>
                    <a:pt x="17" y="31"/>
                    <a:pt x="17" y="31"/>
                    <a:pt x="17" y="31"/>
                  </a:cubicBezTo>
                  <a:cubicBezTo>
                    <a:pt x="12" y="16"/>
                    <a:pt x="7" y="12"/>
                    <a:pt x="3" y="19"/>
                  </a:cubicBezTo>
                  <a:close/>
                  <a:moveTo>
                    <a:pt x="8" y="18"/>
                  </a:moveTo>
                  <a:cubicBezTo>
                    <a:pt x="9" y="19"/>
                    <a:pt x="10" y="19"/>
                    <a:pt x="10" y="20"/>
                  </a:cubicBezTo>
                  <a:cubicBezTo>
                    <a:pt x="6" y="27"/>
                    <a:pt x="9" y="36"/>
                    <a:pt x="17" y="46"/>
                  </a:cubicBezTo>
                  <a:cubicBezTo>
                    <a:pt x="24" y="62"/>
                    <a:pt x="24" y="62"/>
                    <a:pt x="24" y="62"/>
                  </a:cubicBezTo>
                  <a:cubicBezTo>
                    <a:pt x="54" y="86"/>
                    <a:pt x="54" y="86"/>
                    <a:pt x="54" y="86"/>
                  </a:cubicBezTo>
                  <a:cubicBezTo>
                    <a:pt x="45" y="85"/>
                    <a:pt x="34" y="79"/>
                    <a:pt x="20" y="67"/>
                  </a:cubicBezTo>
                  <a:cubicBezTo>
                    <a:pt x="20" y="66"/>
                    <a:pt x="20" y="66"/>
                    <a:pt x="20" y="66"/>
                  </a:cubicBezTo>
                  <a:cubicBezTo>
                    <a:pt x="17" y="62"/>
                    <a:pt x="15" y="57"/>
                    <a:pt x="15" y="52"/>
                  </a:cubicBezTo>
                  <a:cubicBezTo>
                    <a:pt x="15" y="52"/>
                    <a:pt x="15" y="51"/>
                    <a:pt x="15" y="51"/>
                  </a:cubicBezTo>
                  <a:cubicBezTo>
                    <a:pt x="4" y="41"/>
                    <a:pt x="0" y="30"/>
                    <a:pt x="4" y="20"/>
                  </a:cubicBezTo>
                  <a:cubicBezTo>
                    <a:pt x="5" y="18"/>
                    <a:pt x="6" y="18"/>
                    <a:pt x="7" y="17"/>
                  </a:cubicBezTo>
                  <a:cubicBezTo>
                    <a:pt x="7" y="17"/>
                    <a:pt x="8" y="18"/>
                    <a:pt x="8" y="18"/>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6" name="Freeform 52"/>
            <p:cNvSpPr/>
            <p:nvPr/>
          </p:nvSpPr>
          <p:spPr bwMode="auto">
            <a:xfrm>
              <a:off x="1361" y="660"/>
              <a:ext cx="128" cy="163"/>
            </a:xfrm>
            <a:custGeom>
              <a:avLst/>
              <a:gdLst>
                <a:gd name="T0" fmla="*/ 10 w 54"/>
                <a:gd name="T1" fmla="*/ 3 h 69"/>
                <a:gd name="T2" fmla="*/ 8 w 54"/>
                <a:gd name="T3" fmla="*/ 1 h 69"/>
                <a:gd name="T4" fmla="*/ 7 w 54"/>
                <a:gd name="T5" fmla="*/ 0 h 69"/>
                <a:gd name="T6" fmla="*/ 4 w 54"/>
                <a:gd name="T7" fmla="*/ 3 h 69"/>
                <a:gd name="T8" fmla="*/ 15 w 54"/>
                <a:gd name="T9" fmla="*/ 34 h 69"/>
                <a:gd name="T10" fmla="*/ 15 w 54"/>
                <a:gd name="T11" fmla="*/ 35 h 69"/>
                <a:gd name="T12" fmla="*/ 20 w 54"/>
                <a:gd name="T13" fmla="*/ 49 h 69"/>
                <a:gd name="T14" fmla="*/ 20 w 54"/>
                <a:gd name="T15" fmla="*/ 50 h 69"/>
                <a:gd name="T16" fmla="*/ 54 w 54"/>
                <a:gd name="T17" fmla="*/ 69 h 69"/>
                <a:gd name="T18" fmla="*/ 24 w 54"/>
                <a:gd name="T19" fmla="*/ 45 h 69"/>
                <a:gd name="T20" fmla="*/ 17 w 54"/>
                <a:gd name="T21" fmla="*/ 29 h 69"/>
                <a:gd name="T22" fmla="*/ 10 w 54"/>
                <a:gd name="T23"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9">
                  <a:moveTo>
                    <a:pt x="10" y="3"/>
                  </a:moveTo>
                  <a:cubicBezTo>
                    <a:pt x="10" y="2"/>
                    <a:pt x="9" y="2"/>
                    <a:pt x="8" y="1"/>
                  </a:cubicBezTo>
                  <a:cubicBezTo>
                    <a:pt x="8" y="1"/>
                    <a:pt x="7" y="0"/>
                    <a:pt x="7" y="0"/>
                  </a:cubicBezTo>
                  <a:cubicBezTo>
                    <a:pt x="6" y="1"/>
                    <a:pt x="5" y="1"/>
                    <a:pt x="4" y="3"/>
                  </a:cubicBezTo>
                  <a:cubicBezTo>
                    <a:pt x="0" y="13"/>
                    <a:pt x="4" y="24"/>
                    <a:pt x="15" y="34"/>
                  </a:cubicBezTo>
                  <a:cubicBezTo>
                    <a:pt x="15" y="34"/>
                    <a:pt x="15" y="35"/>
                    <a:pt x="15" y="35"/>
                  </a:cubicBezTo>
                  <a:cubicBezTo>
                    <a:pt x="15" y="40"/>
                    <a:pt x="17" y="45"/>
                    <a:pt x="20" y="49"/>
                  </a:cubicBezTo>
                  <a:cubicBezTo>
                    <a:pt x="20" y="50"/>
                    <a:pt x="20" y="50"/>
                    <a:pt x="20" y="50"/>
                  </a:cubicBezTo>
                  <a:cubicBezTo>
                    <a:pt x="34" y="62"/>
                    <a:pt x="45" y="68"/>
                    <a:pt x="54" y="69"/>
                  </a:cubicBezTo>
                  <a:cubicBezTo>
                    <a:pt x="24" y="45"/>
                    <a:pt x="24" y="45"/>
                    <a:pt x="24" y="45"/>
                  </a:cubicBezTo>
                  <a:cubicBezTo>
                    <a:pt x="17" y="29"/>
                    <a:pt x="17" y="29"/>
                    <a:pt x="17" y="29"/>
                  </a:cubicBezTo>
                  <a:cubicBezTo>
                    <a:pt x="9" y="19"/>
                    <a:pt x="6" y="10"/>
                    <a:pt x="10" y="3"/>
                  </a:cubicBezTo>
                  <a:close/>
                </a:path>
              </a:pathLst>
            </a:custGeom>
            <a:solidFill>
              <a:srgbClr val="F3DDC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7" name="Freeform 53"/>
            <p:cNvSpPr>
              <a:spLocks noEditPoints="1"/>
            </p:cNvSpPr>
            <p:nvPr/>
          </p:nvSpPr>
          <p:spPr bwMode="auto">
            <a:xfrm>
              <a:off x="1401" y="780"/>
              <a:ext cx="90" cy="126"/>
            </a:xfrm>
            <a:custGeom>
              <a:avLst/>
              <a:gdLst>
                <a:gd name="T0" fmla="*/ 38 w 38"/>
                <a:gd name="T1" fmla="*/ 30 h 53"/>
                <a:gd name="T2" fmla="*/ 21 w 38"/>
                <a:gd name="T3" fmla="*/ 20 h 53"/>
                <a:gd name="T4" fmla="*/ 1 w 38"/>
                <a:gd name="T5" fmla="*/ 0 h 53"/>
                <a:gd name="T6" fmla="*/ 0 w 38"/>
                <a:gd name="T7" fmla="*/ 36 h 53"/>
                <a:gd name="T8" fmla="*/ 21 w 38"/>
                <a:gd name="T9" fmla="*/ 53 h 53"/>
                <a:gd name="T10" fmla="*/ 38 w 38"/>
                <a:gd name="T11" fmla="*/ 41 h 53"/>
                <a:gd name="T12" fmla="*/ 38 w 38"/>
                <a:gd name="T13" fmla="*/ 30 h 53"/>
                <a:gd name="T14" fmla="*/ 3 w 38"/>
                <a:gd name="T15" fmla="*/ 6 h 53"/>
                <a:gd name="T16" fmla="*/ 8 w 38"/>
                <a:gd name="T17" fmla="*/ 12 h 53"/>
                <a:gd name="T18" fmla="*/ 6 w 38"/>
                <a:gd name="T19" fmla="*/ 38 h 53"/>
                <a:gd name="T20" fmla="*/ 2 w 38"/>
                <a:gd name="T21" fmla="*/ 35 h 53"/>
                <a:gd name="T22" fmla="*/ 3 w 38"/>
                <a:gd name="T23"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53">
                  <a:moveTo>
                    <a:pt x="38" y="30"/>
                  </a:moveTo>
                  <a:cubicBezTo>
                    <a:pt x="34" y="28"/>
                    <a:pt x="28" y="25"/>
                    <a:pt x="21" y="20"/>
                  </a:cubicBezTo>
                  <a:cubicBezTo>
                    <a:pt x="12" y="14"/>
                    <a:pt x="5" y="7"/>
                    <a:pt x="1" y="0"/>
                  </a:cubicBezTo>
                  <a:cubicBezTo>
                    <a:pt x="0" y="36"/>
                    <a:pt x="0" y="36"/>
                    <a:pt x="0" y="36"/>
                  </a:cubicBezTo>
                  <a:cubicBezTo>
                    <a:pt x="21" y="53"/>
                    <a:pt x="21" y="53"/>
                    <a:pt x="21" y="53"/>
                  </a:cubicBezTo>
                  <a:cubicBezTo>
                    <a:pt x="38" y="41"/>
                    <a:pt x="38" y="41"/>
                    <a:pt x="38" y="41"/>
                  </a:cubicBezTo>
                  <a:cubicBezTo>
                    <a:pt x="38" y="30"/>
                    <a:pt x="38" y="30"/>
                    <a:pt x="38" y="30"/>
                  </a:cubicBezTo>
                  <a:close/>
                  <a:moveTo>
                    <a:pt x="3" y="6"/>
                  </a:moveTo>
                  <a:cubicBezTo>
                    <a:pt x="4" y="8"/>
                    <a:pt x="6" y="10"/>
                    <a:pt x="8" y="12"/>
                  </a:cubicBezTo>
                  <a:cubicBezTo>
                    <a:pt x="6" y="38"/>
                    <a:pt x="6" y="38"/>
                    <a:pt x="6" y="38"/>
                  </a:cubicBezTo>
                  <a:cubicBezTo>
                    <a:pt x="2" y="35"/>
                    <a:pt x="2" y="35"/>
                    <a:pt x="2" y="35"/>
                  </a:cubicBezTo>
                  <a:cubicBezTo>
                    <a:pt x="3" y="6"/>
                    <a:pt x="3" y="6"/>
                    <a:pt x="3" y="6"/>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8" name="Freeform 54"/>
            <p:cNvSpPr/>
            <p:nvPr/>
          </p:nvSpPr>
          <p:spPr bwMode="auto">
            <a:xfrm>
              <a:off x="1406" y="795"/>
              <a:ext cx="14" cy="75"/>
            </a:xfrm>
            <a:custGeom>
              <a:avLst/>
              <a:gdLst>
                <a:gd name="T0" fmla="*/ 6 w 6"/>
                <a:gd name="T1" fmla="*/ 6 h 32"/>
                <a:gd name="T2" fmla="*/ 1 w 6"/>
                <a:gd name="T3" fmla="*/ 0 h 32"/>
                <a:gd name="T4" fmla="*/ 0 w 6"/>
                <a:gd name="T5" fmla="*/ 29 h 32"/>
                <a:gd name="T6" fmla="*/ 4 w 6"/>
                <a:gd name="T7" fmla="*/ 32 h 32"/>
                <a:gd name="T8" fmla="*/ 6 w 6"/>
                <a:gd name="T9" fmla="*/ 6 h 32"/>
              </a:gdLst>
              <a:ahLst/>
              <a:cxnLst>
                <a:cxn ang="0">
                  <a:pos x="T0" y="T1"/>
                </a:cxn>
                <a:cxn ang="0">
                  <a:pos x="T2" y="T3"/>
                </a:cxn>
                <a:cxn ang="0">
                  <a:pos x="T4" y="T5"/>
                </a:cxn>
                <a:cxn ang="0">
                  <a:pos x="T6" y="T7"/>
                </a:cxn>
                <a:cxn ang="0">
                  <a:pos x="T8" y="T9"/>
                </a:cxn>
              </a:cxnLst>
              <a:rect l="0" t="0" r="r" b="b"/>
              <a:pathLst>
                <a:path w="6" h="32">
                  <a:moveTo>
                    <a:pt x="6" y="6"/>
                  </a:moveTo>
                  <a:cubicBezTo>
                    <a:pt x="4" y="4"/>
                    <a:pt x="2" y="2"/>
                    <a:pt x="1" y="0"/>
                  </a:cubicBezTo>
                  <a:cubicBezTo>
                    <a:pt x="0" y="29"/>
                    <a:pt x="0" y="29"/>
                    <a:pt x="0" y="29"/>
                  </a:cubicBezTo>
                  <a:cubicBezTo>
                    <a:pt x="4" y="32"/>
                    <a:pt x="4" y="32"/>
                    <a:pt x="4" y="32"/>
                  </a:cubicBezTo>
                  <a:cubicBezTo>
                    <a:pt x="6" y="6"/>
                    <a:pt x="6" y="6"/>
                    <a:pt x="6" y="6"/>
                  </a:cubicBezTo>
                  <a:close/>
                </a:path>
              </a:pathLst>
            </a:custGeom>
            <a:solidFill>
              <a:srgbClr val="F3DDC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9" name="Freeform 55"/>
            <p:cNvSpPr/>
            <p:nvPr/>
          </p:nvSpPr>
          <p:spPr bwMode="auto">
            <a:xfrm>
              <a:off x="1337" y="844"/>
              <a:ext cx="114" cy="83"/>
            </a:xfrm>
            <a:custGeom>
              <a:avLst/>
              <a:gdLst>
                <a:gd name="T0" fmla="*/ 64 w 114"/>
                <a:gd name="T1" fmla="*/ 22 h 83"/>
                <a:gd name="T2" fmla="*/ 40 w 114"/>
                <a:gd name="T3" fmla="*/ 0 h 83"/>
                <a:gd name="T4" fmla="*/ 0 w 114"/>
                <a:gd name="T5" fmla="*/ 52 h 83"/>
                <a:gd name="T6" fmla="*/ 52 w 114"/>
                <a:gd name="T7" fmla="*/ 83 h 83"/>
                <a:gd name="T8" fmla="*/ 114 w 114"/>
                <a:gd name="T9" fmla="*/ 62 h 83"/>
                <a:gd name="T10" fmla="*/ 64 w 114"/>
                <a:gd name="T11" fmla="*/ 22 h 83"/>
                <a:gd name="T12" fmla="*/ 64 w 114"/>
                <a:gd name="T13" fmla="*/ 22 h 83"/>
              </a:gdLst>
              <a:ahLst/>
              <a:cxnLst>
                <a:cxn ang="0">
                  <a:pos x="T0" y="T1"/>
                </a:cxn>
                <a:cxn ang="0">
                  <a:pos x="T2" y="T3"/>
                </a:cxn>
                <a:cxn ang="0">
                  <a:pos x="T4" y="T5"/>
                </a:cxn>
                <a:cxn ang="0">
                  <a:pos x="T6" y="T7"/>
                </a:cxn>
                <a:cxn ang="0">
                  <a:pos x="T8" y="T9"/>
                </a:cxn>
                <a:cxn ang="0">
                  <a:pos x="T10" y="T11"/>
                </a:cxn>
                <a:cxn ang="0">
                  <a:pos x="T12" y="T13"/>
                </a:cxn>
              </a:cxnLst>
              <a:rect l="0" t="0" r="r" b="b"/>
              <a:pathLst>
                <a:path w="114" h="83">
                  <a:moveTo>
                    <a:pt x="64" y="22"/>
                  </a:moveTo>
                  <a:lnTo>
                    <a:pt x="40" y="0"/>
                  </a:lnTo>
                  <a:lnTo>
                    <a:pt x="0" y="52"/>
                  </a:lnTo>
                  <a:lnTo>
                    <a:pt x="52" y="83"/>
                  </a:lnTo>
                  <a:lnTo>
                    <a:pt x="114" y="62"/>
                  </a:lnTo>
                  <a:lnTo>
                    <a:pt x="64" y="22"/>
                  </a:lnTo>
                  <a:lnTo>
                    <a:pt x="64" y="22"/>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0" name="Freeform 56"/>
            <p:cNvSpPr/>
            <p:nvPr/>
          </p:nvSpPr>
          <p:spPr bwMode="auto">
            <a:xfrm>
              <a:off x="1330" y="887"/>
              <a:ext cx="274" cy="90"/>
            </a:xfrm>
            <a:custGeom>
              <a:avLst/>
              <a:gdLst>
                <a:gd name="T0" fmla="*/ 0 w 116"/>
                <a:gd name="T1" fmla="*/ 4 h 38"/>
                <a:gd name="T2" fmla="*/ 22 w 116"/>
                <a:gd name="T3" fmla="*/ 26 h 38"/>
                <a:gd name="T4" fmla="*/ 54 w 116"/>
                <a:gd name="T5" fmla="*/ 15 h 38"/>
                <a:gd name="T6" fmla="*/ 90 w 116"/>
                <a:gd name="T7" fmla="*/ 38 h 38"/>
                <a:gd name="T8" fmla="*/ 98 w 116"/>
                <a:gd name="T9" fmla="*/ 25 h 38"/>
                <a:gd name="T10" fmla="*/ 112 w 116"/>
                <a:gd name="T11" fmla="*/ 35 h 38"/>
                <a:gd name="T12" fmla="*/ 116 w 116"/>
                <a:gd name="T13" fmla="*/ 28 h 38"/>
                <a:gd name="T14" fmla="*/ 107 w 116"/>
                <a:gd name="T15" fmla="*/ 19 h 38"/>
                <a:gd name="T16" fmla="*/ 110 w 116"/>
                <a:gd name="T17" fmla="*/ 27 h 38"/>
                <a:gd name="T18" fmla="*/ 74 w 116"/>
                <a:gd name="T19" fmla="*/ 0 h 38"/>
                <a:gd name="T20" fmla="*/ 88 w 116"/>
                <a:gd name="T21" fmla="*/ 18 h 38"/>
                <a:gd name="T22" fmla="*/ 91 w 116"/>
                <a:gd name="T23" fmla="*/ 33 h 38"/>
                <a:gd name="T24" fmla="*/ 74 w 116"/>
                <a:gd name="T25" fmla="*/ 14 h 38"/>
                <a:gd name="T26" fmla="*/ 68 w 116"/>
                <a:gd name="T27" fmla="*/ 8 h 38"/>
                <a:gd name="T28" fmla="*/ 51 w 116"/>
                <a:gd name="T29" fmla="*/ 8 h 38"/>
                <a:gd name="T30" fmla="*/ 25 w 116"/>
                <a:gd name="T31" fmla="*/ 17 h 38"/>
                <a:gd name="T32" fmla="*/ 3 w 116"/>
                <a:gd name="T33" fmla="*/ 4 h 38"/>
                <a:gd name="T34" fmla="*/ 0 w 116"/>
                <a:gd name="T35"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8">
                  <a:moveTo>
                    <a:pt x="0" y="4"/>
                  </a:moveTo>
                  <a:cubicBezTo>
                    <a:pt x="22" y="26"/>
                    <a:pt x="22" y="26"/>
                    <a:pt x="22" y="26"/>
                  </a:cubicBezTo>
                  <a:cubicBezTo>
                    <a:pt x="54" y="15"/>
                    <a:pt x="54" y="15"/>
                    <a:pt x="54" y="15"/>
                  </a:cubicBezTo>
                  <a:cubicBezTo>
                    <a:pt x="90" y="38"/>
                    <a:pt x="90" y="38"/>
                    <a:pt x="90" y="38"/>
                  </a:cubicBezTo>
                  <a:cubicBezTo>
                    <a:pt x="98" y="25"/>
                    <a:pt x="98" y="25"/>
                    <a:pt x="98" y="25"/>
                  </a:cubicBezTo>
                  <a:cubicBezTo>
                    <a:pt x="112" y="35"/>
                    <a:pt x="112" y="35"/>
                    <a:pt x="112" y="35"/>
                  </a:cubicBezTo>
                  <a:cubicBezTo>
                    <a:pt x="116" y="28"/>
                    <a:pt x="116" y="28"/>
                    <a:pt x="116" y="28"/>
                  </a:cubicBezTo>
                  <a:cubicBezTo>
                    <a:pt x="107" y="19"/>
                    <a:pt x="107" y="19"/>
                    <a:pt x="107" y="19"/>
                  </a:cubicBezTo>
                  <a:cubicBezTo>
                    <a:pt x="110" y="27"/>
                    <a:pt x="110" y="27"/>
                    <a:pt x="110" y="27"/>
                  </a:cubicBezTo>
                  <a:cubicBezTo>
                    <a:pt x="74" y="0"/>
                    <a:pt x="74" y="0"/>
                    <a:pt x="74" y="0"/>
                  </a:cubicBezTo>
                  <a:cubicBezTo>
                    <a:pt x="88" y="18"/>
                    <a:pt x="88" y="18"/>
                    <a:pt x="88" y="18"/>
                  </a:cubicBezTo>
                  <a:cubicBezTo>
                    <a:pt x="91" y="33"/>
                    <a:pt x="91" y="33"/>
                    <a:pt x="91" y="33"/>
                  </a:cubicBezTo>
                  <a:cubicBezTo>
                    <a:pt x="74" y="14"/>
                    <a:pt x="74" y="14"/>
                    <a:pt x="74" y="14"/>
                  </a:cubicBezTo>
                  <a:cubicBezTo>
                    <a:pt x="68" y="8"/>
                    <a:pt x="68" y="8"/>
                    <a:pt x="68" y="8"/>
                  </a:cubicBezTo>
                  <a:cubicBezTo>
                    <a:pt x="51" y="8"/>
                    <a:pt x="51" y="8"/>
                    <a:pt x="51" y="8"/>
                  </a:cubicBezTo>
                  <a:cubicBezTo>
                    <a:pt x="25" y="17"/>
                    <a:pt x="25" y="17"/>
                    <a:pt x="25" y="17"/>
                  </a:cubicBezTo>
                  <a:cubicBezTo>
                    <a:pt x="3" y="4"/>
                    <a:pt x="3" y="4"/>
                    <a:pt x="3" y="4"/>
                  </a:cubicBezTo>
                  <a:cubicBezTo>
                    <a:pt x="2" y="4"/>
                    <a:pt x="1" y="4"/>
                    <a:pt x="0" y="4"/>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1" name="Freeform 57"/>
            <p:cNvSpPr>
              <a:spLocks noEditPoints="1"/>
            </p:cNvSpPr>
            <p:nvPr/>
          </p:nvSpPr>
          <p:spPr bwMode="auto">
            <a:xfrm>
              <a:off x="1188" y="896"/>
              <a:ext cx="723" cy="444"/>
            </a:xfrm>
            <a:custGeom>
              <a:avLst/>
              <a:gdLst>
                <a:gd name="T0" fmla="*/ 82 w 306"/>
                <a:gd name="T1" fmla="*/ 22 h 188"/>
                <a:gd name="T2" fmla="*/ 60 w 306"/>
                <a:gd name="T3" fmla="*/ 0 h 188"/>
                <a:gd name="T4" fmla="*/ 48 w 306"/>
                <a:gd name="T5" fmla="*/ 3 h 188"/>
                <a:gd name="T6" fmla="*/ 26 w 306"/>
                <a:gd name="T7" fmla="*/ 30 h 188"/>
                <a:gd name="T8" fmla="*/ 5 w 306"/>
                <a:gd name="T9" fmla="*/ 105 h 188"/>
                <a:gd name="T10" fmla="*/ 0 w 306"/>
                <a:gd name="T11" fmla="*/ 135 h 188"/>
                <a:gd name="T12" fmla="*/ 59 w 306"/>
                <a:gd name="T13" fmla="*/ 152 h 188"/>
                <a:gd name="T14" fmla="*/ 79 w 306"/>
                <a:gd name="T15" fmla="*/ 136 h 188"/>
                <a:gd name="T16" fmla="*/ 89 w 306"/>
                <a:gd name="T17" fmla="*/ 131 h 188"/>
                <a:gd name="T18" fmla="*/ 61 w 306"/>
                <a:gd name="T19" fmla="*/ 109 h 188"/>
                <a:gd name="T20" fmla="*/ 43 w 306"/>
                <a:gd name="T21" fmla="*/ 105 h 188"/>
                <a:gd name="T22" fmla="*/ 87 w 306"/>
                <a:gd name="T23" fmla="*/ 53 h 188"/>
                <a:gd name="T24" fmla="*/ 70 w 306"/>
                <a:gd name="T25" fmla="*/ 97 h 188"/>
                <a:gd name="T26" fmla="*/ 89 w 306"/>
                <a:gd name="T27" fmla="*/ 131 h 188"/>
                <a:gd name="T28" fmla="*/ 89 w 306"/>
                <a:gd name="T29" fmla="*/ 143 h 188"/>
                <a:gd name="T30" fmla="*/ 147 w 306"/>
                <a:gd name="T31" fmla="*/ 188 h 188"/>
                <a:gd name="T32" fmla="*/ 186 w 306"/>
                <a:gd name="T33" fmla="*/ 178 h 188"/>
                <a:gd name="T34" fmla="*/ 186 w 306"/>
                <a:gd name="T35" fmla="*/ 119 h 188"/>
                <a:gd name="T36" fmla="*/ 177 w 306"/>
                <a:gd name="T37" fmla="*/ 66 h 188"/>
                <a:gd name="T38" fmla="*/ 177 w 306"/>
                <a:gd name="T39" fmla="*/ 36 h 188"/>
                <a:gd name="T40" fmla="*/ 183 w 306"/>
                <a:gd name="T41" fmla="*/ 59 h 188"/>
                <a:gd name="T42" fmla="*/ 207 w 306"/>
                <a:gd name="T43" fmla="*/ 97 h 188"/>
                <a:gd name="T44" fmla="*/ 256 w 306"/>
                <a:gd name="T45" fmla="*/ 115 h 188"/>
                <a:gd name="T46" fmla="*/ 292 w 306"/>
                <a:gd name="T47" fmla="*/ 146 h 188"/>
                <a:gd name="T48" fmla="*/ 306 w 306"/>
                <a:gd name="T49" fmla="*/ 129 h 188"/>
                <a:gd name="T50" fmla="*/ 239 w 306"/>
                <a:gd name="T51" fmla="*/ 85 h 188"/>
                <a:gd name="T52" fmla="*/ 176 w 306"/>
                <a:gd name="T53" fmla="*/ 24 h 188"/>
                <a:gd name="T54" fmla="*/ 172 w 306"/>
                <a:gd name="T55" fmla="*/ 31 h 188"/>
                <a:gd name="T56" fmla="*/ 158 w 306"/>
                <a:gd name="T57" fmla="*/ 21 h 188"/>
                <a:gd name="T58" fmla="*/ 150 w 306"/>
                <a:gd name="T59" fmla="*/ 34 h 188"/>
                <a:gd name="T60" fmla="*/ 114 w 306"/>
                <a:gd name="T61" fmla="*/ 11 h 188"/>
                <a:gd name="T62" fmla="*/ 82 w 306"/>
                <a:gd name="T63" fmla="*/ 22 h 188"/>
                <a:gd name="T64" fmla="*/ 41 w 306"/>
                <a:gd name="T65" fmla="*/ 21 h 188"/>
                <a:gd name="T66" fmla="*/ 63 w 306"/>
                <a:gd name="T67" fmla="*/ 21 h 188"/>
                <a:gd name="T68" fmla="*/ 7 w 306"/>
                <a:gd name="T69" fmla="*/ 132 h 188"/>
                <a:gd name="T70" fmla="*/ 41 w 306"/>
                <a:gd name="T71" fmla="*/ 2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188">
                  <a:moveTo>
                    <a:pt x="82" y="22"/>
                  </a:moveTo>
                  <a:cubicBezTo>
                    <a:pt x="60" y="0"/>
                    <a:pt x="60" y="0"/>
                    <a:pt x="60" y="0"/>
                  </a:cubicBezTo>
                  <a:cubicBezTo>
                    <a:pt x="55" y="0"/>
                    <a:pt x="51" y="1"/>
                    <a:pt x="48" y="3"/>
                  </a:cubicBezTo>
                  <a:cubicBezTo>
                    <a:pt x="37" y="7"/>
                    <a:pt x="30" y="16"/>
                    <a:pt x="26" y="30"/>
                  </a:cubicBezTo>
                  <a:cubicBezTo>
                    <a:pt x="5" y="105"/>
                    <a:pt x="5" y="105"/>
                    <a:pt x="5" y="105"/>
                  </a:cubicBezTo>
                  <a:cubicBezTo>
                    <a:pt x="0" y="135"/>
                    <a:pt x="0" y="135"/>
                    <a:pt x="0" y="135"/>
                  </a:cubicBezTo>
                  <a:cubicBezTo>
                    <a:pt x="20" y="150"/>
                    <a:pt x="40" y="155"/>
                    <a:pt x="59" y="152"/>
                  </a:cubicBezTo>
                  <a:cubicBezTo>
                    <a:pt x="63" y="146"/>
                    <a:pt x="69" y="140"/>
                    <a:pt x="79" y="136"/>
                  </a:cubicBezTo>
                  <a:cubicBezTo>
                    <a:pt x="82" y="134"/>
                    <a:pt x="86" y="133"/>
                    <a:pt x="89" y="131"/>
                  </a:cubicBezTo>
                  <a:cubicBezTo>
                    <a:pt x="61" y="109"/>
                    <a:pt x="61" y="109"/>
                    <a:pt x="61" y="109"/>
                  </a:cubicBezTo>
                  <a:cubicBezTo>
                    <a:pt x="43" y="105"/>
                    <a:pt x="43" y="105"/>
                    <a:pt x="43" y="105"/>
                  </a:cubicBezTo>
                  <a:cubicBezTo>
                    <a:pt x="87" y="53"/>
                    <a:pt x="87" y="53"/>
                    <a:pt x="87" y="53"/>
                  </a:cubicBezTo>
                  <a:cubicBezTo>
                    <a:pt x="70" y="97"/>
                    <a:pt x="70" y="97"/>
                    <a:pt x="70" y="97"/>
                  </a:cubicBezTo>
                  <a:cubicBezTo>
                    <a:pt x="89" y="131"/>
                    <a:pt x="89" y="131"/>
                    <a:pt x="89" y="131"/>
                  </a:cubicBezTo>
                  <a:cubicBezTo>
                    <a:pt x="89" y="143"/>
                    <a:pt x="89" y="143"/>
                    <a:pt x="89" y="143"/>
                  </a:cubicBezTo>
                  <a:cubicBezTo>
                    <a:pt x="147" y="188"/>
                    <a:pt x="147" y="188"/>
                    <a:pt x="147" y="188"/>
                  </a:cubicBezTo>
                  <a:cubicBezTo>
                    <a:pt x="186" y="178"/>
                    <a:pt x="186" y="178"/>
                    <a:pt x="186" y="178"/>
                  </a:cubicBezTo>
                  <a:cubicBezTo>
                    <a:pt x="186" y="119"/>
                    <a:pt x="186" y="119"/>
                    <a:pt x="186" y="119"/>
                  </a:cubicBezTo>
                  <a:cubicBezTo>
                    <a:pt x="195" y="103"/>
                    <a:pt x="192" y="85"/>
                    <a:pt x="177" y="66"/>
                  </a:cubicBezTo>
                  <a:cubicBezTo>
                    <a:pt x="177" y="36"/>
                    <a:pt x="177" y="36"/>
                    <a:pt x="177" y="36"/>
                  </a:cubicBezTo>
                  <a:cubicBezTo>
                    <a:pt x="183" y="59"/>
                    <a:pt x="183" y="59"/>
                    <a:pt x="183" y="59"/>
                  </a:cubicBezTo>
                  <a:cubicBezTo>
                    <a:pt x="196" y="71"/>
                    <a:pt x="204" y="84"/>
                    <a:pt x="207" y="97"/>
                  </a:cubicBezTo>
                  <a:cubicBezTo>
                    <a:pt x="256" y="115"/>
                    <a:pt x="256" y="115"/>
                    <a:pt x="256" y="115"/>
                  </a:cubicBezTo>
                  <a:cubicBezTo>
                    <a:pt x="292" y="146"/>
                    <a:pt x="292" y="146"/>
                    <a:pt x="292" y="146"/>
                  </a:cubicBezTo>
                  <a:cubicBezTo>
                    <a:pt x="296" y="141"/>
                    <a:pt x="300" y="135"/>
                    <a:pt x="306" y="129"/>
                  </a:cubicBezTo>
                  <a:cubicBezTo>
                    <a:pt x="239" y="85"/>
                    <a:pt x="239" y="85"/>
                    <a:pt x="239" y="85"/>
                  </a:cubicBezTo>
                  <a:cubicBezTo>
                    <a:pt x="176" y="24"/>
                    <a:pt x="176" y="24"/>
                    <a:pt x="176" y="24"/>
                  </a:cubicBezTo>
                  <a:cubicBezTo>
                    <a:pt x="172" y="31"/>
                    <a:pt x="172" y="31"/>
                    <a:pt x="172" y="31"/>
                  </a:cubicBezTo>
                  <a:cubicBezTo>
                    <a:pt x="158" y="21"/>
                    <a:pt x="158" y="21"/>
                    <a:pt x="158" y="21"/>
                  </a:cubicBezTo>
                  <a:cubicBezTo>
                    <a:pt x="150" y="34"/>
                    <a:pt x="150" y="34"/>
                    <a:pt x="150" y="34"/>
                  </a:cubicBezTo>
                  <a:cubicBezTo>
                    <a:pt x="114" y="11"/>
                    <a:pt x="114" y="11"/>
                    <a:pt x="114" y="11"/>
                  </a:cubicBezTo>
                  <a:cubicBezTo>
                    <a:pt x="82" y="22"/>
                    <a:pt x="82" y="22"/>
                    <a:pt x="82" y="22"/>
                  </a:cubicBezTo>
                  <a:close/>
                  <a:moveTo>
                    <a:pt x="41" y="21"/>
                  </a:moveTo>
                  <a:cubicBezTo>
                    <a:pt x="52" y="2"/>
                    <a:pt x="60" y="2"/>
                    <a:pt x="63" y="21"/>
                  </a:cubicBezTo>
                  <a:cubicBezTo>
                    <a:pt x="43" y="40"/>
                    <a:pt x="24" y="77"/>
                    <a:pt x="7" y="132"/>
                  </a:cubicBezTo>
                  <a:cubicBezTo>
                    <a:pt x="12" y="93"/>
                    <a:pt x="23" y="56"/>
                    <a:pt x="41" y="21"/>
                  </a:cubicBez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2" name="Freeform 58"/>
            <p:cNvSpPr/>
            <p:nvPr/>
          </p:nvSpPr>
          <p:spPr bwMode="auto">
            <a:xfrm>
              <a:off x="1205" y="901"/>
              <a:ext cx="132" cy="307"/>
            </a:xfrm>
            <a:custGeom>
              <a:avLst/>
              <a:gdLst>
                <a:gd name="T0" fmla="*/ 56 w 56"/>
                <a:gd name="T1" fmla="*/ 19 h 130"/>
                <a:gd name="T2" fmla="*/ 34 w 56"/>
                <a:gd name="T3" fmla="*/ 19 h 130"/>
                <a:gd name="T4" fmla="*/ 0 w 56"/>
                <a:gd name="T5" fmla="*/ 130 h 130"/>
                <a:gd name="T6" fmla="*/ 56 w 56"/>
                <a:gd name="T7" fmla="*/ 19 h 130"/>
              </a:gdLst>
              <a:ahLst/>
              <a:cxnLst>
                <a:cxn ang="0">
                  <a:pos x="T0" y="T1"/>
                </a:cxn>
                <a:cxn ang="0">
                  <a:pos x="T2" y="T3"/>
                </a:cxn>
                <a:cxn ang="0">
                  <a:pos x="T4" y="T5"/>
                </a:cxn>
                <a:cxn ang="0">
                  <a:pos x="T6" y="T7"/>
                </a:cxn>
              </a:cxnLst>
              <a:rect l="0" t="0" r="r" b="b"/>
              <a:pathLst>
                <a:path w="56" h="130">
                  <a:moveTo>
                    <a:pt x="56" y="19"/>
                  </a:moveTo>
                  <a:cubicBezTo>
                    <a:pt x="53" y="0"/>
                    <a:pt x="45" y="0"/>
                    <a:pt x="34" y="19"/>
                  </a:cubicBezTo>
                  <a:cubicBezTo>
                    <a:pt x="16" y="54"/>
                    <a:pt x="5" y="91"/>
                    <a:pt x="0" y="130"/>
                  </a:cubicBezTo>
                  <a:cubicBezTo>
                    <a:pt x="17" y="75"/>
                    <a:pt x="36" y="38"/>
                    <a:pt x="56"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3" name="Freeform 59"/>
            <p:cNvSpPr/>
            <p:nvPr/>
          </p:nvSpPr>
          <p:spPr bwMode="auto">
            <a:xfrm>
              <a:off x="1505" y="887"/>
              <a:ext cx="40" cy="78"/>
            </a:xfrm>
            <a:custGeom>
              <a:avLst/>
              <a:gdLst>
                <a:gd name="T0" fmla="*/ 0 w 40"/>
                <a:gd name="T1" fmla="*/ 0 h 78"/>
                <a:gd name="T2" fmla="*/ 0 w 40"/>
                <a:gd name="T3" fmla="*/ 33 h 78"/>
                <a:gd name="T4" fmla="*/ 40 w 40"/>
                <a:gd name="T5" fmla="*/ 78 h 78"/>
                <a:gd name="T6" fmla="*/ 33 w 40"/>
                <a:gd name="T7" fmla="*/ 42 h 78"/>
                <a:gd name="T8" fmla="*/ 0 w 40"/>
                <a:gd name="T9" fmla="*/ 0 h 78"/>
                <a:gd name="T10" fmla="*/ 0 w 40"/>
                <a:gd name="T11" fmla="*/ 0 h 78"/>
              </a:gdLst>
              <a:ahLst/>
              <a:cxnLst>
                <a:cxn ang="0">
                  <a:pos x="T0" y="T1"/>
                </a:cxn>
                <a:cxn ang="0">
                  <a:pos x="T2" y="T3"/>
                </a:cxn>
                <a:cxn ang="0">
                  <a:pos x="T4" y="T5"/>
                </a:cxn>
                <a:cxn ang="0">
                  <a:pos x="T6" y="T7"/>
                </a:cxn>
                <a:cxn ang="0">
                  <a:pos x="T8" y="T9"/>
                </a:cxn>
                <a:cxn ang="0">
                  <a:pos x="T10" y="T11"/>
                </a:cxn>
              </a:cxnLst>
              <a:rect l="0" t="0" r="r" b="b"/>
              <a:pathLst>
                <a:path w="40" h="78">
                  <a:moveTo>
                    <a:pt x="0" y="0"/>
                  </a:moveTo>
                  <a:lnTo>
                    <a:pt x="0" y="33"/>
                  </a:lnTo>
                  <a:lnTo>
                    <a:pt x="40" y="78"/>
                  </a:lnTo>
                  <a:lnTo>
                    <a:pt x="33" y="42"/>
                  </a:lnTo>
                  <a:lnTo>
                    <a:pt x="0" y="0"/>
                  </a:lnTo>
                  <a:lnTo>
                    <a:pt x="0" y="0"/>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4" name="Freeform 60"/>
            <p:cNvSpPr/>
            <p:nvPr/>
          </p:nvSpPr>
          <p:spPr bwMode="auto">
            <a:xfrm>
              <a:off x="1290" y="1021"/>
              <a:ext cx="109" cy="185"/>
            </a:xfrm>
            <a:custGeom>
              <a:avLst/>
              <a:gdLst>
                <a:gd name="T0" fmla="*/ 43 w 109"/>
                <a:gd name="T1" fmla="*/ 133 h 185"/>
                <a:gd name="T2" fmla="*/ 109 w 109"/>
                <a:gd name="T3" fmla="*/ 185 h 185"/>
                <a:gd name="T4" fmla="*/ 64 w 109"/>
                <a:gd name="T5" fmla="*/ 104 h 185"/>
                <a:gd name="T6" fmla="*/ 104 w 109"/>
                <a:gd name="T7" fmla="*/ 0 h 185"/>
                <a:gd name="T8" fmla="*/ 0 w 109"/>
                <a:gd name="T9" fmla="*/ 123 h 185"/>
                <a:gd name="T10" fmla="*/ 43 w 109"/>
                <a:gd name="T11" fmla="*/ 133 h 185"/>
                <a:gd name="T12" fmla="*/ 43 w 109"/>
                <a:gd name="T13" fmla="*/ 133 h 185"/>
              </a:gdLst>
              <a:ahLst/>
              <a:cxnLst>
                <a:cxn ang="0">
                  <a:pos x="T0" y="T1"/>
                </a:cxn>
                <a:cxn ang="0">
                  <a:pos x="T2" y="T3"/>
                </a:cxn>
                <a:cxn ang="0">
                  <a:pos x="T4" y="T5"/>
                </a:cxn>
                <a:cxn ang="0">
                  <a:pos x="T6" y="T7"/>
                </a:cxn>
                <a:cxn ang="0">
                  <a:pos x="T8" y="T9"/>
                </a:cxn>
                <a:cxn ang="0">
                  <a:pos x="T10" y="T11"/>
                </a:cxn>
                <a:cxn ang="0">
                  <a:pos x="T12" y="T13"/>
                </a:cxn>
              </a:cxnLst>
              <a:rect l="0" t="0" r="r" b="b"/>
              <a:pathLst>
                <a:path w="109" h="185">
                  <a:moveTo>
                    <a:pt x="43" y="133"/>
                  </a:moveTo>
                  <a:lnTo>
                    <a:pt x="109" y="185"/>
                  </a:lnTo>
                  <a:lnTo>
                    <a:pt x="64" y="104"/>
                  </a:lnTo>
                  <a:lnTo>
                    <a:pt x="104" y="0"/>
                  </a:lnTo>
                  <a:lnTo>
                    <a:pt x="0" y="123"/>
                  </a:lnTo>
                  <a:lnTo>
                    <a:pt x="43" y="133"/>
                  </a:lnTo>
                  <a:lnTo>
                    <a:pt x="43" y="133"/>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5" name="Freeform 61"/>
            <p:cNvSpPr/>
            <p:nvPr/>
          </p:nvSpPr>
          <p:spPr bwMode="auto">
            <a:xfrm>
              <a:off x="1375" y="1206"/>
              <a:ext cx="24" cy="28"/>
            </a:xfrm>
            <a:custGeom>
              <a:avLst/>
              <a:gdLst>
                <a:gd name="T0" fmla="*/ 10 w 10"/>
                <a:gd name="T1" fmla="*/ 0 h 12"/>
                <a:gd name="T2" fmla="*/ 0 w 10"/>
                <a:gd name="T3" fmla="*/ 5 h 12"/>
                <a:gd name="T4" fmla="*/ 10 w 10"/>
                <a:gd name="T5" fmla="*/ 12 h 12"/>
                <a:gd name="T6" fmla="*/ 10 w 10"/>
                <a:gd name="T7" fmla="*/ 0 h 12"/>
              </a:gdLst>
              <a:ahLst/>
              <a:cxnLst>
                <a:cxn ang="0">
                  <a:pos x="T0" y="T1"/>
                </a:cxn>
                <a:cxn ang="0">
                  <a:pos x="T2" y="T3"/>
                </a:cxn>
                <a:cxn ang="0">
                  <a:pos x="T4" y="T5"/>
                </a:cxn>
                <a:cxn ang="0">
                  <a:pos x="T6" y="T7"/>
                </a:cxn>
              </a:cxnLst>
              <a:rect l="0" t="0" r="r" b="b"/>
              <a:pathLst>
                <a:path w="10" h="12">
                  <a:moveTo>
                    <a:pt x="10" y="0"/>
                  </a:moveTo>
                  <a:cubicBezTo>
                    <a:pt x="7" y="2"/>
                    <a:pt x="3" y="3"/>
                    <a:pt x="0" y="5"/>
                  </a:cubicBezTo>
                  <a:cubicBezTo>
                    <a:pt x="10" y="12"/>
                    <a:pt x="10" y="12"/>
                    <a:pt x="10" y="12"/>
                  </a:cubicBezTo>
                  <a:cubicBezTo>
                    <a:pt x="10" y="0"/>
                    <a:pt x="10" y="0"/>
                    <a:pt x="10" y="0"/>
                  </a:cubicBezTo>
                  <a:close/>
                </a:path>
              </a:pathLst>
            </a:custGeom>
            <a:solidFill>
              <a:srgbClr val="6666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6" name="Freeform 62"/>
            <p:cNvSpPr/>
            <p:nvPr/>
          </p:nvSpPr>
          <p:spPr bwMode="auto">
            <a:xfrm>
              <a:off x="1328" y="1218"/>
              <a:ext cx="243" cy="200"/>
            </a:xfrm>
            <a:custGeom>
              <a:avLst/>
              <a:gdLst>
                <a:gd name="T0" fmla="*/ 30 w 103"/>
                <a:gd name="T1" fmla="*/ 7 h 85"/>
                <a:gd name="T2" fmla="*/ 20 w 103"/>
                <a:gd name="T3" fmla="*/ 0 h 85"/>
                <a:gd name="T4" fmla="*/ 0 w 103"/>
                <a:gd name="T5" fmla="*/ 16 h 85"/>
                <a:gd name="T6" fmla="*/ 65 w 103"/>
                <a:gd name="T7" fmla="*/ 51 h 85"/>
                <a:gd name="T8" fmla="*/ 103 w 103"/>
                <a:gd name="T9" fmla="*/ 85 h 85"/>
                <a:gd name="T10" fmla="*/ 96 w 103"/>
                <a:gd name="T11" fmla="*/ 62 h 85"/>
                <a:gd name="T12" fmla="*/ 88 w 103"/>
                <a:gd name="T13" fmla="*/ 52 h 85"/>
                <a:gd name="T14" fmla="*/ 30 w 103"/>
                <a:gd name="T15" fmla="*/ 7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85">
                  <a:moveTo>
                    <a:pt x="30" y="7"/>
                  </a:moveTo>
                  <a:cubicBezTo>
                    <a:pt x="20" y="0"/>
                    <a:pt x="20" y="0"/>
                    <a:pt x="20" y="0"/>
                  </a:cubicBezTo>
                  <a:cubicBezTo>
                    <a:pt x="10" y="4"/>
                    <a:pt x="4" y="10"/>
                    <a:pt x="0" y="16"/>
                  </a:cubicBezTo>
                  <a:cubicBezTo>
                    <a:pt x="65" y="51"/>
                    <a:pt x="65" y="51"/>
                    <a:pt x="65" y="51"/>
                  </a:cubicBezTo>
                  <a:cubicBezTo>
                    <a:pt x="83" y="62"/>
                    <a:pt x="96" y="73"/>
                    <a:pt x="103" y="85"/>
                  </a:cubicBezTo>
                  <a:cubicBezTo>
                    <a:pt x="102" y="77"/>
                    <a:pt x="100" y="70"/>
                    <a:pt x="96" y="62"/>
                  </a:cubicBezTo>
                  <a:cubicBezTo>
                    <a:pt x="94" y="59"/>
                    <a:pt x="91" y="55"/>
                    <a:pt x="88" y="52"/>
                  </a:cubicBezTo>
                  <a:cubicBezTo>
                    <a:pt x="30" y="7"/>
                    <a:pt x="30" y="7"/>
                    <a:pt x="30" y="7"/>
                  </a:cubicBezTo>
                  <a:close/>
                </a:path>
              </a:pathLst>
            </a:custGeom>
            <a:solidFill>
              <a:srgbClr val="DCA56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7" name="Freeform 63"/>
            <p:cNvSpPr/>
            <p:nvPr/>
          </p:nvSpPr>
          <p:spPr bwMode="auto">
            <a:xfrm>
              <a:off x="1505" y="887"/>
              <a:ext cx="85" cy="64"/>
            </a:xfrm>
            <a:custGeom>
              <a:avLst/>
              <a:gdLst>
                <a:gd name="T0" fmla="*/ 85 w 85"/>
                <a:gd name="T1" fmla="*/ 64 h 64"/>
                <a:gd name="T2" fmla="*/ 78 w 85"/>
                <a:gd name="T3" fmla="*/ 45 h 64"/>
                <a:gd name="T4" fmla="*/ 71 w 85"/>
                <a:gd name="T5" fmla="*/ 26 h 64"/>
                <a:gd name="T6" fmla="*/ 61 w 85"/>
                <a:gd name="T7" fmla="*/ 21 h 64"/>
                <a:gd name="T8" fmla="*/ 0 w 85"/>
                <a:gd name="T9" fmla="*/ 0 h 64"/>
                <a:gd name="T10" fmla="*/ 85 w 85"/>
                <a:gd name="T11" fmla="*/ 64 h 64"/>
                <a:gd name="T12" fmla="*/ 85 w 85"/>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85" h="64">
                  <a:moveTo>
                    <a:pt x="85" y="64"/>
                  </a:moveTo>
                  <a:lnTo>
                    <a:pt x="78" y="45"/>
                  </a:lnTo>
                  <a:lnTo>
                    <a:pt x="71" y="26"/>
                  </a:lnTo>
                  <a:lnTo>
                    <a:pt x="61" y="21"/>
                  </a:lnTo>
                  <a:lnTo>
                    <a:pt x="0" y="0"/>
                  </a:lnTo>
                  <a:lnTo>
                    <a:pt x="85" y="64"/>
                  </a:lnTo>
                  <a:lnTo>
                    <a:pt x="85" y="64"/>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8" name="Freeform 64"/>
            <p:cNvSpPr/>
            <p:nvPr/>
          </p:nvSpPr>
          <p:spPr bwMode="auto">
            <a:xfrm>
              <a:off x="1536" y="981"/>
              <a:ext cx="342" cy="385"/>
            </a:xfrm>
            <a:custGeom>
              <a:avLst/>
              <a:gdLst>
                <a:gd name="T0" fmla="*/ 60 w 145"/>
                <a:gd name="T1" fmla="*/ 61 h 163"/>
                <a:gd name="T2" fmla="*/ 36 w 145"/>
                <a:gd name="T3" fmla="*/ 23 h 163"/>
                <a:gd name="T4" fmla="*/ 30 w 145"/>
                <a:gd name="T5" fmla="*/ 0 h 163"/>
                <a:gd name="T6" fmla="*/ 30 w 145"/>
                <a:gd name="T7" fmla="*/ 30 h 163"/>
                <a:gd name="T8" fmla="*/ 39 w 145"/>
                <a:gd name="T9" fmla="*/ 83 h 163"/>
                <a:gd name="T10" fmla="*/ 39 w 145"/>
                <a:gd name="T11" fmla="*/ 142 h 163"/>
                <a:gd name="T12" fmla="*/ 0 w 145"/>
                <a:gd name="T13" fmla="*/ 152 h 163"/>
                <a:gd name="T14" fmla="*/ 8 w 145"/>
                <a:gd name="T15" fmla="*/ 162 h 163"/>
                <a:gd name="T16" fmla="*/ 71 w 145"/>
                <a:gd name="T17" fmla="*/ 159 h 163"/>
                <a:gd name="T18" fmla="*/ 59 w 145"/>
                <a:gd name="T19" fmla="*/ 85 h 163"/>
                <a:gd name="T20" fmla="*/ 99 w 145"/>
                <a:gd name="T21" fmla="*/ 94 h 163"/>
                <a:gd name="T22" fmla="*/ 138 w 145"/>
                <a:gd name="T23" fmla="*/ 123 h 163"/>
                <a:gd name="T24" fmla="*/ 141 w 145"/>
                <a:gd name="T25" fmla="*/ 118 h 163"/>
                <a:gd name="T26" fmla="*/ 145 w 145"/>
                <a:gd name="T27" fmla="*/ 110 h 163"/>
                <a:gd name="T28" fmla="*/ 109 w 145"/>
                <a:gd name="T29" fmla="*/ 79 h 163"/>
                <a:gd name="T30" fmla="*/ 60 w 145"/>
                <a:gd name="T31" fmla="*/ 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5" h="163">
                  <a:moveTo>
                    <a:pt x="60" y="61"/>
                  </a:moveTo>
                  <a:cubicBezTo>
                    <a:pt x="57" y="48"/>
                    <a:pt x="49" y="35"/>
                    <a:pt x="36" y="23"/>
                  </a:cubicBezTo>
                  <a:cubicBezTo>
                    <a:pt x="30" y="0"/>
                    <a:pt x="30" y="0"/>
                    <a:pt x="30" y="0"/>
                  </a:cubicBezTo>
                  <a:cubicBezTo>
                    <a:pt x="30" y="30"/>
                    <a:pt x="30" y="30"/>
                    <a:pt x="30" y="30"/>
                  </a:cubicBezTo>
                  <a:cubicBezTo>
                    <a:pt x="45" y="49"/>
                    <a:pt x="48" y="67"/>
                    <a:pt x="39" y="83"/>
                  </a:cubicBezTo>
                  <a:cubicBezTo>
                    <a:pt x="39" y="142"/>
                    <a:pt x="39" y="142"/>
                    <a:pt x="39" y="142"/>
                  </a:cubicBezTo>
                  <a:cubicBezTo>
                    <a:pt x="0" y="152"/>
                    <a:pt x="0" y="152"/>
                    <a:pt x="0" y="152"/>
                  </a:cubicBezTo>
                  <a:cubicBezTo>
                    <a:pt x="3" y="155"/>
                    <a:pt x="6" y="159"/>
                    <a:pt x="8" y="162"/>
                  </a:cubicBezTo>
                  <a:cubicBezTo>
                    <a:pt x="31" y="163"/>
                    <a:pt x="52" y="162"/>
                    <a:pt x="71" y="159"/>
                  </a:cubicBezTo>
                  <a:cubicBezTo>
                    <a:pt x="62" y="135"/>
                    <a:pt x="58" y="110"/>
                    <a:pt x="59" y="85"/>
                  </a:cubicBezTo>
                  <a:cubicBezTo>
                    <a:pt x="99" y="94"/>
                    <a:pt x="99" y="94"/>
                    <a:pt x="99" y="94"/>
                  </a:cubicBezTo>
                  <a:cubicBezTo>
                    <a:pt x="138" y="123"/>
                    <a:pt x="138" y="123"/>
                    <a:pt x="138" y="123"/>
                  </a:cubicBezTo>
                  <a:cubicBezTo>
                    <a:pt x="139" y="121"/>
                    <a:pt x="140" y="120"/>
                    <a:pt x="141" y="118"/>
                  </a:cubicBezTo>
                  <a:cubicBezTo>
                    <a:pt x="142" y="115"/>
                    <a:pt x="143" y="113"/>
                    <a:pt x="145" y="110"/>
                  </a:cubicBezTo>
                  <a:cubicBezTo>
                    <a:pt x="109" y="79"/>
                    <a:pt x="109" y="79"/>
                    <a:pt x="109" y="79"/>
                  </a:cubicBezTo>
                  <a:cubicBezTo>
                    <a:pt x="60" y="61"/>
                    <a:pt x="60" y="61"/>
                    <a:pt x="60" y="61"/>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9" name="Freeform 65"/>
            <p:cNvSpPr/>
            <p:nvPr/>
          </p:nvSpPr>
          <p:spPr bwMode="auto">
            <a:xfrm>
              <a:off x="1555" y="1357"/>
              <a:ext cx="203" cy="106"/>
            </a:xfrm>
            <a:custGeom>
              <a:avLst/>
              <a:gdLst>
                <a:gd name="T0" fmla="*/ 0 w 86"/>
                <a:gd name="T1" fmla="*/ 3 h 45"/>
                <a:gd name="T2" fmla="*/ 7 w 86"/>
                <a:gd name="T3" fmla="*/ 26 h 45"/>
                <a:gd name="T4" fmla="*/ 7 w 86"/>
                <a:gd name="T5" fmla="*/ 33 h 45"/>
                <a:gd name="T6" fmla="*/ 23 w 86"/>
                <a:gd name="T7" fmla="*/ 45 h 45"/>
                <a:gd name="T8" fmla="*/ 86 w 86"/>
                <a:gd name="T9" fmla="*/ 24 h 45"/>
                <a:gd name="T10" fmla="*/ 63 w 86"/>
                <a:gd name="T11" fmla="*/ 0 h 45"/>
                <a:gd name="T12" fmla="*/ 0 w 86"/>
                <a:gd name="T13" fmla="*/ 3 h 45"/>
              </a:gdLst>
              <a:ahLst/>
              <a:cxnLst>
                <a:cxn ang="0">
                  <a:pos x="T0" y="T1"/>
                </a:cxn>
                <a:cxn ang="0">
                  <a:pos x="T2" y="T3"/>
                </a:cxn>
                <a:cxn ang="0">
                  <a:pos x="T4" y="T5"/>
                </a:cxn>
                <a:cxn ang="0">
                  <a:pos x="T6" y="T7"/>
                </a:cxn>
                <a:cxn ang="0">
                  <a:pos x="T8" y="T9"/>
                </a:cxn>
                <a:cxn ang="0">
                  <a:pos x="T10" y="T11"/>
                </a:cxn>
                <a:cxn ang="0">
                  <a:pos x="T12" y="T13"/>
                </a:cxn>
              </a:cxnLst>
              <a:rect l="0" t="0" r="r" b="b"/>
              <a:pathLst>
                <a:path w="86" h="45">
                  <a:moveTo>
                    <a:pt x="0" y="3"/>
                  </a:moveTo>
                  <a:cubicBezTo>
                    <a:pt x="4" y="11"/>
                    <a:pt x="6" y="18"/>
                    <a:pt x="7" y="26"/>
                  </a:cubicBezTo>
                  <a:cubicBezTo>
                    <a:pt x="7" y="28"/>
                    <a:pt x="7" y="31"/>
                    <a:pt x="7" y="33"/>
                  </a:cubicBezTo>
                  <a:cubicBezTo>
                    <a:pt x="23" y="45"/>
                    <a:pt x="23" y="45"/>
                    <a:pt x="23" y="45"/>
                  </a:cubicBezTo>
                  <a:cubicBezTo>
                    <a:pt x="86" y="24"/>
                    <a:pt x="86" y="24"/>
                    <a:pt x="86" y="24"/>
                  </a:cubicBezTo>
                  <a:cubicBezTo>
                    <a:pt x="63" y="0"/>
                    <a:pt x="63" y="0"/>
                    <a:pt x="63" y="0"/>
                  </a:cubicBezTo>
                  <a:cubicBezTo>
                    <a:pt x="44" y="3"/>
                    <a:pt x="23" y="4"/>
                    <a:pt x="0" y="3"/>
                  </a:cubicBezTo>
                  <a:close/>
                </a:path>
              </a:pathLst>
            </a:custGeom>
            <a:solidFill>
              <a:srgbClr val="8F71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0" name="Freeform 66"/>
            <p:cNvSpPr/>
            <p:nvPr/>
          </p:nvSpPr>
          <p:spPr bwMode="auto">
            <a:xfrm>
              <a:off x="1318" y="1255"/>
              <a:ext cx="253" cy="180"/>
            </a:xfrm>
            <a:custGeom>
              <a:avLst/>
              <a:gdLst>
                <a:gd name="T0" fmla="*/ 107 w 107"/>
                <a:gd name="T1" fmla="*/ 76 h 76"/>
                <a:gd name="T2" fmla="*/ 107 w 107"/>
                <a:gd name="T3" fmla="*/ 69 h 76"/>
                <a:gd name="T4" fmla="*/ 69 w 107"/>
                <a:gd name="T5" fmla="*/ 35 h 76"/>
                <a:gd name="T6" fmla="*/ 4 w 107"/>
                <a:gd name="T7" fmla="*/ 0 h 76"/>
                <a:gd name="T8" fmla="*/ 8 w 107"/>
                <a:gd name="T9" fmla="*/ 28 h 76"/>
                <a:gd name="T10" fmla="*/ 77 w 107"/>
                <a:gd name="T11" fmla="*/ 55 h 76"/>
                <a:gd name="T12" fmla="*/ 107 w 107"/>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107" h="76">
                  <a:moveTo>
                    <a:pt x="107" y="76"/>
                  </a:moveTo>
                  <a:cubicBezTo>
                    <a:pt x="107" y="74"/>
                    <a:pt x="107" y="71"/>
                    <a:pt x="107" y="69"/>
                  </a:cubicBezTo>
                  <a:cubicBezTo>
                    <a:pt x="100" y="57"/>
                    <a:pt x="87" y="46"/>
                    <a:pt x="69" y="35"/>
                  </a:cubicBezTo>
                  <a:cubicBezTo>
                    <a:pt x="4" y="0"/>
                    <a:pt x="4" y="0"/>
                    <a:pt x="4" y="0"/>
                  </a:cubicBezTo>
                  <a:cubicBezTo>
                    <a:pt x="0" y="8"/>
                    <a:pt x="1" y="17"/>
                    <a:pt x="8" y="28"/>
                  </a:cubicBezTo>
                  <a:cubicBezTo>
                    <a:pt x="36" y="32"/>
                    <a:pt x="59" y="41"/>
                    <a:pt x="77" y="55"/>
                  </a:cubicBezTo>
                  <a:cubicBezTo>
                    <a:pt x="107" y="76"/>
                    <a:pt x="107" y="76"/>
                    <a:pt x="107" y="76"/>
                  </a:cubicBezTo>
                  <a:close/>
                </a:path>
              </a:pathLst>
            </a:custGeom>
            <a:solidFill>
              <a:srgbClr val="A56E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1" name="Freeform 67"/>
            <p:cNvSpPr/>
            <p:nvPr/>
          </p:nvSpPr>
          <p:spPr bwMode="auto">
            <a:xfrm>
              <a:off x="1181" y="1215"/>
              <a:ext cx="156" cy="107"/>
            </a:xfrm>
            <a:custGeom>
              <a:avLst/>
              <a:gdLst>
                <a:gd name="T0" fmla="*/ 19 w 66"/>
                <a:gd name="T1" fmla="*/ 38 h 45"/>
                <a:gd name="T2" fmla="*/ 66 w 66"/>
                <a:gd name="T3" fmla="*/ 45 h 45"/>
                <a:gd name="T4" fmla="*/ 62 w 66"/>
                <a:gd name="T5" fmla="*/ 17 h 45"/>
                <a:gd name="T6" fmla="*/ 3 w 66"/>
                <a:gd name="T7" fmla="*/ 0 h 45"/>
                <a:gd name="T8" fmla="*/ 19 w 66"/>
                <a:gd name="T9" fmla="*/ 38 h 45"/>
              </a:gdLst>
              <a:ahLst/>
              <a:cxnLst>
                <a:cxn ang="0">
                  <a:pos x="T0" y="T1"/>
                </a:cxn>
                <a:cxn ang="0">
                  <a:pos x="T2" y="T3"/>
                </a:cxn>
                <a:cxn ang="0">
                  <a:pos x="T4" y="T5"/>
                </a:cxn>
                <a:cxn ang="0">
                  <a:pos x="T6" y="T7"/>
                </a:cxn>
                <a:cxn ang="0">
                  <a:pos x="T8" y="T9"/>
                </a:cxn>
              </a:cxnLst>
              <a:rect l="0" t="0" r="r" b="b"/>
              <a:pathLst>
                <a:path w="66" h="45">
                  <a:moveTo>
                    <a:pt x="19" y="38"/>
                  </a:moveTo>
                  <a:cubicBezTo>
                    <a:pt x="66" y="45"/>
                    <a:pt x="66" y="45"/>
                    <a:pt x="66" y="45"/>
                  </a:cubicBezTo>
                  <a:cubicBezTo>
                    <a:pt x="59" y="34"/>
                    <a:pt x="58" y="25"/>
                    <a:pt x="62" y="17"/>
                  </a:cubicBezTo>
                  <a:cubicBezTo>
                    <a:pt x="43" y="20"/>
                    <a:pt x="23" y="15"/>
                    <a:pt x="3" y="0"/>
                  </a:cubicBezTo>
                  <a:cubicBezTo>
                    <a:pt x="0" y="18"/>
                    <a:pt x="6" y="31"/>
                    <a:pt x="19" y="38"/>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2" name="Freeform 68"/>
            <p:cNvSpPr>
              <a:spLocks noEditPoints="1"/>
            </p:cNvSpPr>
            <p:nvPr/>
          </p:nvSpPr>
          <p:spPr bwMode="auto">
            <a:xfrm>
              <a:off x="1217" y="1329"/>
              <a:ext cx="822" cy="458"/>
            </a:xfrm>
            <a:custGeom>
              <a:avLst/>
              <a:gdLst>
                <a:gd name="T0" fmla="*/ 90 w 348"/>
                <a:gd name="T1" fmla="*/ 22 h 194"/>
                <a:gd name="T2" fmla="*/ 0 w 348"/>
                <a:gd name="T3" fmla="*/ 0 h 194"/>
                <a:gd name="T4" fmla="*/ 58 w 348"/>
                <a:gd name="T5" fmla="*/ 133 h 194"/>
                <a:gd name="T6" fmla="*/ 190 w 348"/>
                <a:gd name="T7" fmla="*/ 187 h 194"/>
                <a:gd name="T8" fmla="*/ 215 w 348"/>
                <a:gd name="T9" fmla="*/ 186 h 194"/>
                <a:gd name="T10" fmla="*/ 219 w 348"/>
                <a:gd name="T11" fmla="*/ 186 h 194"/>
                <a:gd name="T12" fmla="*/ 228 w 348"/>
                <a:gd name="T13" fmla="*/ 186 h 194"/>
                <a:gd name="T14" fmla="*/ 240 w 348"/>
                <a:gd name="T15" fmla="*/ 186 h 194"/>
                <a:gd name="T16" fmla="*/ 348 w 348"/>
                <a:gd name="T17" fmla="*/ 181 h 194"/>
                <a:gd name="T18" fmla="*/ 239 w 348"/>
                <a:gd name="T19" fmla="*/ 141 h 194"/>
                <a:gd name="T20" fmla="*/ 90 w 348"/>
                <a:gd name="T21" fmla="*/ 22 h 194"/>
                <a:gd name="T22" fmla="*/ 21 w 348"/>
                <a:gd name="T23" fmla="*/ 12 h 194"/>
                <a:gd name="T24" fmla="*/ 38 w 348"/>
                <a:gd name="T25" fmla="*/ 15 h 194"/>
                <a:gd name="T26" fmla="*/ 162 w 348"/>
                <a:gd name="T27" fmla="*/ 179 h 194"/>
                <a:gd name="T28" fmla="*/ 72 w 348"/>
                <a:gd name="T29" fmla="*/ 129 h 194"/>
                <a:gd name="T30" fmla="*/ 21 w 348"/>
                <a:gd name="T31" fmla="*/ 1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8" h="194">
                  <a:moveTo>
                    <a:pt x="90" y="22"/>
                  </a:moveTo>
                  <a:cubicBezTo>
                    <a:pt x="66" y="8"/>
                    <a:pt x="36" y="1"/>
                    <a:pt x="0" y="0"/>
                  </a:cubicBezTo>
                  <a:cubicBezTo>
                    <a:pt x="58" y="133"/>
                    <a:pt x="58" y="133"/>
                    <a:pt x="58" y="133"/>
                  </a:cubicBezTo>
                  <a:cubicBezTo>
                    <a:pt x="88" y="176"/>
                    <a:pt x="132" y="194"/>
                    <a:pt x="190" y="187"/>
                  </a:cubicBezTo>
                  <a:cubicBezTo>
                    <a:pt x="215" y="186"/>
                    <a:pt x="215" y="186"/>
                    <a:pt x="215" y="186"/>
                  </a:cubicBezTo>
                  <a:cubicBezTo>
                    <a:pt x="219" y="186"/>
                    <a:pt x="219" y="186"/>
                    <a:pt x="219" y="186"/>
                  </a:cubicBezTo>
                  <a:cubicBezTo>
                    <a:pt x="228" y="186"/>
                    <a:pt x="228" y="186"/>
                    <a:pt x="228" y="186"/>
                  </a:cubicBezTo>
                  <a:cubicBezTo>
                    <a:pt x="240" y="186"/>
                    <a:pt x="240" y="186"/>
                    <a:pt x="240" y="186"/>
                  </a:cubicBezTo>
                  <a:cubicBezTo>
                    <a:pt x="348" y="181"/>
                    <a:pt x="348" y="181"/>
                    <a:pt x="348" y="181"/>
                  </a:cubicBezTo>
                  <a:cubicBezTo>
                    <a:pt x="312" y="182"/>
                    <a:pt x="276" y="168"/>
                    <a:pt x="239" y="141"/>
                  </a:cubicBezTo>
                  <a:cubicBezTo>
                    <a:pt x="90" y="22"/>
                    <a:pt x="90" y="22"/>
                    <a:pt x="90" y="22"/>
                  </a:cubicBezTo>
                  <a:close/>
                  <a:moveTo>
                    <a:pt x="21" y="12"/>
                  </a:moveTo>
                  <a:cubicBezTo>
                    <a:pt x="38" y="15"/>
                    <a:pt x="38" y="15"/>
                    <a:pt x="38" y="15"/>
                  </a:cubicBezTo>
                  <a:cubicBezTo>
                    <a:pt x="56" y="94"/>
                    <a:pt x="98" y="149"/>
                    <a:pt x="162" y="179"/>
                  </a:cubicBezTo>
                  <a:cubicBezTo>
                    <a:pt x="128" y="178"/>
                    <a:pt x="98" y="162"/>
                    <a:pt x="72" y="129"/>
                  </a:cubicBezTo>
                  <a:cubicBezTo>
                    <a:pt x="50" y="92"/>
                    <a:pt x="33" y="53"/>
                    <a:pt x="21" y="12"/>
                  </a:cubicBezTo>
                  <a:close/>
                </a:path>
              </a:pathLst>
            </a:custGeom>
            <a:solidFill>
              <a:srgbClr val="C102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3" name="Freeform 69"/>
            <p:cNvSpPr/>
            <p:nvPr/>
          </p:nvSpPr>
          <p:spPr bwMode="auto">
            <a:xfrm>
              <a:off x="1266" y="1357"/>
              <a:ext cx="334" cy="395"/>
            </a:xfrm>
            <a:custGeom>
              <a:avLst/>
              <a:gdLst>
                <a:gd name="T0" fmla="*/ 17 w 141"/>
                <a:gd name="T1" fmla="*/ 3 h 167"/>
                <a:gd name="T2" fmla="*/ 0 w 141"/>
                <a:gd name="T3" fmla="*/ 0 h 167"/>
                <a:gd name="T4" fmla="*/ 51 w 141"/>
                <a:gd name="T5" fmla="*/ 117 h 167"/>
                <a:gd name="T6" fmla="*/ 141 w 141"/>
                <a:gd name="T7" fmla="*/ 167 h 167"/>
                <a:gd name="T8" fmla="*/ 17 w 141"/>
                <a:gd name="T9" fmla="*/ 3 h 167"/>
              </a:gdLst>
              <a:ahLst/>
              <a:cxnLst>
                <a:cxn ang="0">
                  <a:pos x="T0" y="T1"/>
                </a:cxn>
                <a:cxn ang="0">
                  <a:pos x="T2" y="T3"/>
                </a:cxn>
                <a:cxn ang="0">
                  <a:pos x="T4" y="T5"/>
                </a:cxn>
                <a:cxn ang="0">
                  <a:pos x="T6" y="T7"/>
                </a:cxn>
                <a:cxn ang="0">
                  <a:pos x="T8" y="T9"/>
                </a:cxn>
              </a:cxnLst>
              <a:rect l="0" t="0" r="r" b="b"/>
              <a:pathLst>
                <a:path w="141" h="167">
                  <a:moveTo>
                    <a:pt x="17" y="3"/>
                  </a:moveTo>
                  <a:cubicBezTo>
                    <a:pt x="0" y="0"/>
                    <a:pt x="0" y="0"/>
                    <a:pt x="0" y="0"/>
                  </a:cubicBezTo>
                  <a:cubicBezTo>
                    <a:pt x="12" y="41"/>
                    <a:pt x="29" y="80"/>
                    <a:pt x="51" y="117"/>
                  </a:cubicBezTo>
                  <a:cubicBezTo>
                    <a:pt x="77" y="150"/>
                    <a:pt x="107" y="166"/>
                    <a:pt x="141" y="167"/>
                  </a:cubicBezTo>
                  <a:cubicBezTo>
                    <a:pt x="77" y="137"/>
                    <a:pt x="35" y="82"/>
                    <a:pt x="17" y="3"/>
                  </a:cubicBezTo>
                  <a:close/>
                </a:path>
              </a:pathLst>
            </a:custGeom>
            <a:solidFill>
              <a:srgbClr val="FC58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4" name="Freeform 70"/>
            <p:cNvSpPr/>
            <p:nvPr/>
          </p:nvSpPr>
          <p:spPr bwMode="auto">
            <a:xfrm>
              <a:off x="1725" y="1768"/>
              <a:ext cx="9" cy="432"/>
            </a:xfrm>
            <a:custGeom>
              <a:avLst/>
              <a:gdLst>
                <a:gd name="T0" fmla="*/ 9 w 9"/>
                <a:gd name="T1" fmla="*/ 0 h 432"/>
                <a:gd name="T2" fmla="*/ 0 w 9"/>
                <a:gd name="T3" fmla="*/ 0 h 432"/>
                <a:gd name="T4" fmla="*/ 0 w 9"/>
                <a:gd name="T5" fmla="*/ 326 h 432"/>
                <a:gd name="T6" fmla="*/ 0 w 9"/>
                <a:gd name="T7" fmla="*/ 432 h 432"/>
                <a:gd name="T8" fmla="*/ 9 w 9"/>
                <a:gd name="T9" fmla="*/ 432 h 432"/>
                <a:gd name="T10" fmla="*/ 9 w 9"/>
                <a:gd name="T11" fmla="*/ 0 h 432"/>
                <a:gd name="T12" fmla="*/ 9 w 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9" h="432">
                  <a:moveTo>
                    <a:pt x="9" y="0"/>
                  </a:moveTo>
                  <a:lnTo>
                    <a:pt x="0" y="0"/>
                  </a:lnTo>
                  <a:lnTo>
                    <a:pt x="0" y="326"/>
                  </a:lnTo>
                  <a:lnTo>
                    <a:pt x="0" y="432"/>
                  </a:lnTo>
                  <a:lnTo>
                    <a:pt x="9" y="432"/>
                  </a:lnTo>
                  <a:lnTo>
                    <a:pt x="9" y="0"/>
                  </a:lnTo>
                  <a:lnTo>
                    <a:pt x="9" y="0"/>
                  </a:ln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5" name="Freeform 71"/>
            <p:cNvSpPr/>
            <p:nvPr/>
          </p:nvSpPr>
          <p:spPr bwMode="auto">
            <a:xfrm>
              <a:off x="1755" y="1768"/>
              <a:ext cx="29" cy="432"/>
            </a:xfrm>
            <a:custGeom>
              <a:avLst/>
              <a:gdLst>
                <a:gd name="T0" fmla="*/ 29 w 29"/>
                <a:gd name="T1" fmla="*/ 0 h 432"/>
                <a:gd name="T2" fmla="*/ 0 w 29"/>
                <a:gd name="T3" fmla="*/ 0 h 432"/>
                <a:gd name="T4" fmla="*/ 0 w 29"/>
                <a:gd name="T5" fmla="*/ 432 h 432"/>
                <a:gd name="T6" fmla="*/ 26 w 29"/>
                <a:gd name="T7" fmla="*/ 432 h 432"/>
                <a:gd name="T8" fmla="*/ 29 w 29"/>
                <a:gd name="T9" fmla="*/ 326 h 432"/>
                <a:gd name="T10" fmla="*/ 29 w 29"/>
                <a:gd name="T11" fmla="*/ 0 h 432"/>
                <a:gd name="T12" fmla="*/ 29 w 29"/>
                <a:gd name="T13" fmla="*/ 0 h 432"/>
              </a:gdLst>
              <a:ahLst/>
              <a:cxnLst>
                <a:cxn ang="0">
                  <a:pos x="T0" y="T1"/>
                </a:cxn>
                <a:cxn ang="0">
                  <a:pos x="T2" y="T3"/>
                </a:cxn>
                <a:cxn ang="0">
                  <a:pos x="T4" y="T5"/>
                </a:cxn>
                <a:cxn ang="0">
                  <a:pos x="T6" y="T7"/>
                </a:cxn>
                <a:cxn ang="0">
                  <a:pos x="T8" y="T9"/>
                </a:cxn>
                <a:cxn ang="0">
                  <a:pos x="T10" y="T11"/>
                </a:cxn>
                <a:cxn ang="0">
                  <a:pos x="T12" y="T13"/>
                </a:cxn>
              </a:cxnLst>
              <a:rect l="0" t="0" r="r" b="b"/>
              <a:pathLst>
                <a:path w="29" h="432">
                  <a:moveTo>
                    <a:pt x="29" y="0"/>
                  </a:moveTo>
                  <a:lnTo>
                    <a:pt x="0" y="0"/>
                  </a:lnTo>
                  <a:lnTo>
                    <a:pt x="0" y="432"/>
                  </a:lnTo>
                  <a:lnTo>
                    <a:pt x="26" y="432"/>
                  </a:lnTo>
                  <a:lnTo>
                    <a:pt x="29" y="326"/>
                  </a:lnTo>
                  <a:lnTo>
                    <a:pt x="29" y="0"/>
                  </a:lnTo>
                  <a:lnTo>
                    <a:pt x="29" y="0"/>
                  </a:ln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6" name="Freeform 72"/>
            <p:cNvSpPr/>
            <p:nvPr/>
          </p:nvSpPr>
          <p:spPr bwMode="auto">
            <a:xfrm>
              <a:off x="1734" y="1768"/>
              <a:ext cx="21" cy="432"/>
            </a:xfrm>
            <a:custGeom>
              <a:avLst/>
              <a:gdLst>
                <a:gd name="T0" fmla="*/ 21 w 21"/>
                <a:gd name="T1" fmla="*/ 0 h 432"/>
                <a:gd name="T2" fmla="*/ 0 w 21"/>
                <a:gd name="T3" fmla="*/ 0 h 432"/>
                <a:gd name="T4" fmla="*/ 0 w 21"/>
                <a:gd name="T5" fmla="*/ 432 h 432"/>
                <a:gd name="T6" fmla="*/ 21 w 21"/>
                <a:gd name="T7" fmla="*/ 432 h 432"/>
                <a:gd name="T8" fmla="*/ 21 w 21"/>
                <a:gd name="T9" fmla="*/ 0 h 432"/>
                <a:gd name="T10" fmla="*/ 21 w 21"/>
                <a:gd name="T11" fmla="*/ 0 h 432"/>
              </a:gdLst>
              <a:ahLst/>
              <a:cxnLst>
                <a:cxn ang="0">
                  <a:pos x="T0" y="T1"/>
                </a:cxn>
                <a:cxn ang="0">
                  <a:pos x="T2" y="T3"/>
                </a:cxn>
                <a:cxn ang="0">
                  <a:pos x="T4" y="T5"/>
                </a:cxn>
                <a:cxn ang="0">
                  <a:pos x="T6" y="T7"/>
                </a:cxn>
                <a:cxn ang="0">
                  <a:pos x="T8" y="T9"/>
                </a:cxn>
                <a:cxn ang="0">
                  <a:pos x="T10" y="T11"/>
                </a:cxn>
              </a:cxnLst>
              <a:rect l="0" t="0" r="r" b="b"/>
              <a:pathLst>
                <a:path w="21" h="432">
                  <a:moveTo>
                    <a:pt x="21" y="0"/>
                  </a:moveTo>
                  <a:lnTo>
                    <a:pt x="0" y="0"/>
                  </a:lnTo>
                  <a:lnTo>
                    <a:pt x="0" y="432"/>
                  </a:lnTo>
                  <a:lnTo>
                    <a:pt x="21" y="432"/>
                  </a:lnTo>
                  <a:lnTo>
                    <a:pt x="21" y="0"/>
                  </a:lnTo>
                  <a:lnTo>
                    <a:pt x="21" y="0"/>
                  </a:ln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7" name="Freeform 73"/>
            <p:cNvSpPr>
              <a:spLocks noEditPoints="1"/>
            </p:cNvSpPr>
            <p:nvPr/>
          </p:nvSpPr>
          <p:spPr bwMode="auto">
            <a:xfrm>
              <a:off x="1415" y="2094"/>
              <a:ext cx="553" cy="196"/>
            </a:xfrm>
            <a:custGeom>
              <a:avLst/>
              <a:gdLst>
                <a:gd name="T0" fmla="*/ 197 w 234"/>
                <a:gd name="T1" fmla="*/ 2 h 83"/>
                <a:gd name="T2" fmla="*/ 156 w 234"/>
                <a:gd name="T3" fmla="*/ 0 h 83"/>
                <a:gd name="T4" fmla="*/ 155 w 234"/>
                <a:gd name="T5" fmla="*/ 45 h 83"/>
                <a:gd name="T6" fmla="*/ 144 w 234"/>
                <a:gd name="T7" fmla="*/ 45 h 83"/>
                <a:gd name="T8" fmla="*/ 135 w 234"/>
                <a:gd name="T9" fmla="*/ 45 h 83"/>
                <a:gd name="T10" fmla="*/ 131 w 234"/>
                <a:gd name="T11" fmla="*/ 45 h 83"/>
                <a:gd name="T12" fmla="*/ 131 w 234"/>
                <a:gd name="T13" fmla="*/ 0 h 83"/>
                <a:gd name="T14" fmla="*/ 45 w 234"/>
                <a:gd name="T15" fmla="*/ 15 h 83"/>
                <a:gd name="T16" fmla="*/ 4 w 234"/>
                <a:gd name="T17" fmla="*/ 50 h 83"/>
                <a:gd name="T18" fmla="*/ 4 w 234"/>
                <a:gd name="T19" fmla="*/ 50 h 83"/>
                <a:gd name="T20" fmla="*/ 4 w 234"/>
                <a:gd name="T21" fmla="*/ 51 h 83"/>
                <a:gd name="T22" fmla="*/ 4 w 234"/>
                <a:gd name="T23" fmla="*/ 51 h 83"/>
                <a:gd name="T24" fmla="*/ 6 w 234"/>
                <a:gd name="T25" fmla="*/ 57 h 83"/>
                <a:gd name="T26" fmla="*/ 36 w 234"/>
                <a:gd name="T27" fmla="*/ 80 h 83"/>
                <a:gd name="T28" fmla="*/ 218 w 234"/>
                <a:gd name="T29" fmla="*/ 35 h 83"/>
                <a:gd name="T30" fmla="*/ 197 w 234"/>
                <a:gd name="T31" fmla="*/ 2 h 83"/>
                <a:gd name="T32" fmla="*/ 119 w 234"/>
                <a:gd name="T33" fmla="*/ 8 h 83"/>
                <a:gd name="T34" fmla="*/ 119 w 234"/>
                <a:gd name="T35" fmla="*/ 23 h 83"/>
                <a:gd name="T36" fmla="*/ 22 w 234"/>
                <a:gd name="T37" fmla="*/ 64 h 83"/>
                <a:gd name="T38" fmla="*/ 119 w 234"/>
                <a:gd name="T39"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83">
                  <a:moveTo>
                    <a:pt x="197" y="2"/>
                  </a:moveTo>
                  <a:cubicBezTo>
                    <a:pt x="184" y="1"/>
                    <a:pt x="171" y="0"/>
                    <a:pt x="156" y="0"/>
                  </a:cubicBezTo>
                  <a:cubicBezTo>
                    <a:pt x="155" y="45"/>
                    <a:pt x="155" y="45"/>
                    <a:pt x="155" y="45"/>
                  </a:cubicBezTo>
                  <a:cubicBezTo>
                    <a:pt x="144" y="45"/>
                    <a:pt x="144" y="45"/>
                    <a:pt x="144" y="45"/>
                  </a:cubicBezTo>
                  <a:cubicBezTo>
                    <a:pt x="135" y="45"/>
                    <a:pt x="135" y="45"/>
                    <a:pt x="135" y="45"/>
                  </a:cubicBezTo>
                  <a:cubicBezTo>
                    <a:pt x="131" y="45"/>
                    <a:pt x="131" y="45"/>
                    <a:pt x="131" y="45"/>
                  </a:cubicBezTo>
                  <a:cubicBezTo>
                    <a:pt x="131" y="0"/>
                    <a:pt x="131" y="0"/>
                    <a:pt x="131" y="0"/>
                  </a:cubicBezTo>
                  <a:cubicBezTo>
                    <a:pt x="98" y="2"/>
                    <a:pt x="69" y="7"/>
                    <a:pt x="45" y="15"/>
                  </a:cubicBezTo>
                  <a:cubicBezTo>
                    <a:pt x="18" y="25"/>
                    <a:pt x="4" y="37"/>
                    <a:pt x="4" y="50"/>
                  </a:cubicBezTo>
                  <a:cubicBezTo>
                    <a:pt x="4" y="50"/>
                    <a:pt x="4" y="50"/>
                    <a:pt x="4" y="50"/>
                  </a:cubicBezTo>
                  <a:cubicBezTo>
                    <a:pt x="4" y="50"/>
                    <a:pt x="4" y="51"/>
                    <a:pt x="4" y="51"/>
                  </a:cubicBezTo>
                  <a:cubicBezTo>
                    <a:pt x="4" y="51"/>
                    <a:pt x="4" y="51"/>
                    <a:pt x="4" y="51"/>
                  </a:cubicBezTo>
                  <a:cubicBezTo>
                    <a:pt x="4" y="53"/>
                    <a:pt x="5" y="55"/>
                    <a:pt x="6" y="57"/>
                  </a:cubicBezTo>
                  <a:cubicBezTo>
                    <a:pt x="9" y="66"/>
                    <a:pt x="19" y="74"/>
                    <a:pt x="36" y="80"/>
                  </a:cubicBezTo>
                  <a:cubicBezTo>
                    <a:pt x="116" y="83"/>
                    <a:pt x="177" y="68"/>
                    <a:pt x="218" y="35"/>
                  </a:cubicBezTo>
                  <a:cubicBezTo>
                    <a:pt x="234" y="21"/>
                    <a:pt x="227" y="10"/>
                    <a:pt x="197" y="2"/>
                  </a:cubicBezTo>
                  <a:close/>
                  <a:moveTo>
                    <a:pt x="119" y="8"/>
                  </a:moveTo>
                  <a:cubicBezTo>
                    <a:pt x="119" y="23"/>
                    <a:pt x="119" y="23"/>
                    <a:pt x="119" y="23"/>
                  </a:cubicBezTo>
                  <a:cubicBezTo>
                    <a:pt x="54" y="25"/>
                    <a:pt x="22" y="39"/>
                    <a:pt x="22" y="64"/>
                  </a:cubicBezTo>
                  <a:cubicBezTo>
                    <a:pt x="0" y="41"/>
                    <a:pt x="32" y="23"/>
                    <a:pt x="119" y="8"/>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8" name="Freeform 74"/>
            <p:cNvSpPr/>
            <p:nvPr/>
          </p:nvSpPr>
          <p:spPr bwMode="auto">
            <a:xfrm>
              <a:off x="1415" y="2113"/>
              <a:ext cx="281" cy="132"/>
            </a:xfrm>
            <a:custGeom>
              <a:avLst/>
              <a:gdLst>
                <a:gd name="T0" fmla="*/ 119 w 119"/>
                <a:gd name="T1" fmla="*/ 15 h 56"/>
                <a:gd name="T2" fmla="*/ 119 w 119"/>
                <a:gd name="T3" fmla="*/ 0 h 56"/>
                <a:gd name="T4" fmla="*/ 22 w 119"/>
                <a:gd name="T5" fmla="*/ 56 h 56"/>
                <a:gd name="T6" fmla="*/ 119 w 119"/>
                <a:gd name="T7" fmla="*/ 15 h 56"/>
              </a:gdLst>
              <a:ahLst/>
              <a:cxnLst>
                <a:cxn ang="0">
                  <a:pos x="T0" y="T1"/>
                </a:cxn>
                <a:cxn ang="0">
                  <a:pos x="T2" y="T3"/>
                </a:cxn>
                <a:cxn ang="0">
                  <a:pos x="T4" y="T5"/>
                </a:cxn>
                <a:cxn ang="0">
                  <a:pos x="T6" y="T7"/>
                </a:cxn>
              </a:cxnLst>
              <a:rect l="0" t="0" r="r" b="b"/>
              <a:pathLst>
                <a:path w="119" h="56">
                  <a:moveTo>
                    <a:pt x="119" y="15"/>
                  </a:moveTo>
                  <a:cubicBezTo>
                    <a:pt x="119" y="0"/>
                    <a:pt x="119" y="0"/>
                    <a:pt x="119" y="0"/>
                  </a:cubicBezTo>
                  <a:cubicBezTo>
                    <a:pt x="32" y="15"/>
                    <a:pt x="0" y="33"/>
                    <a:pt x="22" y="56"/>
                  </a:cubicBezTo>
                  <a:cubicBezTo>
                    <a:pt x="22" y="31"/>
                    <a:pt x="54" y="17"/>
                    <a:pt x="119" y="15"/>
                  </a:cubicBezTo>
                  <a:close/>
                </a:path>
              </a:pathLst>
            </a:custGeom>
            <a:solidFill>
              <a:srgbClr val="E1E1E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51"/>
                                            </p:tgtEl>
                                            <p:attrNameLst>
                                              <p:attrName>style.visibility</p:attrName>
                                            </p:attrNameLst>
                                          </p:cBhvr>
                                          <p:to>
                                            <p:strVal val="visible"/>
                                          </p:to>
                                        </p:set>
                                        <p:animEffect transition="in" filter="wipe(down)">
                                          <p:cBhvr>
                                            <p:cTn id="7" dur="319">
                                              <p:stCondLst>
                                                <p:cond delay="0"/>
                                              </p:stCondLst>
                                            </p:cTn>
                                            <p:tgtEl>
                                              <p:spTgt spid="351"/>
                                            </p:tgtEl>
                                          </p:cBhvr>
                                        </p:animEffect>
                                        <p:anim calcmode="lin" valueType="num">
                                          <p:cBhvr>
                                            <p:cTn id="8" dur="1002" tmFilter="0,0; 0.14,0.36; 0.43,0.73; 0.71,0.91; 1.0,1.0">
                                              <p:stCondLst>
                                                <p:cond delay="0"/>
                                              </p:stCondLst>
                                            </p:cTn>
                                            <p:tgtEl>
                                              <p:spTgt spid="351"/>
                                            </p:tgtEl>
                                            <p:attrNameLst>
                                              <p:attrName>ppt_x</p:attrName>
                                            </p:attrNameLst>
                                          </p:cBhvr>
                                          <p:tavLst>
                                            <p:tav tm="0">
                                              <p:val>
                                                <p:strVal val="#ppt_x-0.25"/>
                                              </p:val>
                                            </p:tav>
                                            <p:tav tm="100000">
                                              <p:val>
                                                <p:strVal val="#ppt_x"/>
                                              </p:val>
                                            </p:tav>
                                          </p:tavLst>
                                        </p:anim>
                                        <p:anim calcmode="lin" valueType="num">
                                          <p:cBhvr>
                                            <p:cTn id="9" dur="365" tmFilter="0.0,0.0; 0.25,0.07; 0.50,0.2; 0.75,0.467; 1.0,1.0">
                                              <p:stCondLst>
                                                <p:cond delay="0"/>
                                              </p:stCondLst>
                                            </p:cTn>
                                            <p:tgtEl>
                                              <p:spTgt spid="351"/>
                                            </p:tgtEl>
                                            <p:attrNameLst>
                                              <p:attrName>ppt_y</p:attrName>
                                            </p:attrNameLst>
                                          </p:cBhvr>
                                          <p:tavLst>
                                            <p:tav tm="0" fmla="#ppt_y-sin(pi*$)/3">
                                              <p:val>
                                                <p:fltVal val="0.5"/>
                                              </p:val>
                                            </p:tav>
                                            <p:tav tm="100000">
                                              <p:val>
                                                <p:fltVal val="1"/>
                                              </p:val>
                                            </p:tav>
                                          </p:tavLst>
                                        </p:anim>
                                        <p:anim calcmode="lin" valueType="num">
                                          <p:cBhvr>
                                            <p:cTn id="10" dur="365" tmFilter="0, 0; 0.125,0.2665; 0.25,0.4; 0.375,0.465; 0.5,0.5;  0.625,0.535; 0.75,0.6; 0.875,0.7335; 1,1">
                                              <p:stCondLst>
                                                <p:cond delay="365"/>
                                              </p:stCondLst>
                                            </p:cTn>
                                            <p:tgtEl>
                                              <p:spTgt spid="351"/>
                                            </p:tgtEl>
                                            <p:attrNameLst>
                                              <p:attrName>ppt_y</p:attrName>
                                            </p:attrNameLst>
                                          </p:cBhvr>
                                          <p:tavLst>
                                            <p:tav tm="0" fmla="#ppt_y-sin(pi*$)/9">
                                              <p:val>
                                                <p:fltVal val="0"/>
                                              </p:val>
                                            </p:tav>
                                            <p:tav tm="100000">
                                              <p:val>
                                                <p:fltVal val="1"/>
                                              </p:val>
                                            </p:tav>
                                          </p:tavLst>
                                        </p:anim>
                                        <p:anim calcmode="lin" valueType="num">
                                          <p:cBhvr>
                                            <p:cTn id="11" dur="183" tmFilter="0, 0; 0.125,0.2665; 0.25,0.4; 0.375,0.465; 0.5,0.5;  0.625,0.535; 0.75,0.6; 0.875,0.7335; 1,1">
                                              <p:stCondLst>
                                                <p:cond delay="728"/>
                                              </p:stCondLst>
                                            </p:cTn>
                                            <p:tgtEl>
                                              <p:spTgt spid="351"/>
                                            </p:tgtEl>
                                            <p:attrNameLst>
                                              <p:attrName>ppt_y</p:attrName>
                                            </p:attrNameLst>
                                          </p:cBhvr>
                                          <p:tavLst>
                                            <p:tav tm="0" fmla="#ppt_y-sin(pi*$)/27">
                                              <p:val>
                                                <p:fltVal val="0"/>
                                              </p:val>
                                            </p:tav>
                                            <p:tav tm="100000">
                                              <p:val>
                                                <p:fltVal val="1"/>
                                              </p:val>
                                            </p:tav>
                                          </p:tavLst>
                                        </p:anim>
                                        <p:anim calcmode="lin" valueType="num">
                                          <p:cBhvr>
                                            <p:cTn id="12" dur="90" tmFilter="0, 0; 0.125,0.2665; 0.25,0.4; 0.375,0.465; 0.5,0.5;  0.625,0.535; 0.75,0.6; 0.875,0.7335; 1,1">
                                              <p:stCondLst>
                                                <p:cond delay="911"/>
                                              </p:stCondLst>
                                            </p:cTn>
                                            <p:tgtEl>
                                              <p:spTgt spid="351"/>
                                            </p:tgtEl>
                                            <p:attrNameLst>
                                              <p:attrName>ppt_y</p:attrName>
                                            </p:attrNameLst>
                                          </p:cBhvr>
                                          <p:tavLst>
                                            <p:tav tm="0" fmla="#ppt_y-sin(pi*$)/81">
                                              <p:val>
                                                <p:fltVal val="0"/>
                                              </p:val>
                                            </p:tav>
                                            <p:tav tm="100000">
                                              <p:val>
                                                <p:fltVal val="1"/>
                                              </p:val>
                                            </p:tav>
                                          </p:tavLst>
                                        </p:anim>
                                        <p:animScale>
                                          <p:cBhvr>
                                            <p:cTn id="13" dur="14">
                                              <p:stCondLst>
                                                <p:cond delay="357"/>
                                              </p:stCondLst>
                                            </p:cTn>
                                            <p:tgtEl>
                                              <p:spTgt spid="351"/>
                                            </p:tgtEl>
                                          </p:cBhvr>
                                          <p:to x="100000" y="60000"/>
                                        </p:animScale>
                                        <p:animScale>
                                          <p:cBhvr>
                                            <p:cTn id="14" dur="91" decel="50000">
                                              <p:stCondLst>
                                                <p:cond delay="372"/>
                                              </p:stCondLst>
                                            </p:cTn>
                                            <p:tgtEl>
                                              <p:spTgt spid="351"/>
                                            </p:tgtEl>
                                          </p:cBhvr>
                                          <p:to x="100000" y="100000"/>
                                        </p:animScale>
                                        <p:animScale>
                                          <p:cBhvr>
                                            <p:cTn id="15" dur="14">
                                              <p:stCondLst>
                                                <p:cond delay="722"/>
                                              </p:stCondLst>
                                            </p:cTn>
                                            <p:tgtEl>
                                              <p:spTgt spid="351"/>
                                            </p:tgtEl>
                                          </p:cBhvr>
                                          <p:to x="100000" y="80000"/>
                                        </p:animScale>
                                        <p:animScale>
                                          <p:cBhvr>
                                            <p:cTn id="16" dur="91" decel="50000">
                                              <p:stCondLst>
                                                <p:cond delay="736"/>
                                              </p:stCondLst>
                                            </p:cTn>
                                            <p:tgtEl>
                                              <p:spTgt spid="351"/>
                                            </p:tgtEl>
                                          </p:cBhvr>
                                          <p:to x="100000" y="100000"/>
                                        </p:animScale>
                                        <p:animScale>
                                          <p:cBhvr>
                                            <p:cTn id="17" dur="14">
                                              <p:stCondLst>
                                                <p:cond delay="903"/>
                                              </p:stCondLst>
                                            </p:cTn>
                                            <p:tgtEl>
                                              <p:spTgt spid="351"/>
                                            </p:tgtEl>
                                          </p:cBhvr>
                                          <p:to x="100000" y="90000"/>
                                        </p:animScale>
                                        <p:animScale>
                                          <p:cBhvr>
                                            <p:cTn id="18" dur="91" decel="50000">
                                              <p:stCondLst>
                                                <p:cond delay="917"/>
                                              </p:stCondLst>
                                            </p:cTn>
                                            <p:tgtEl>
                                              <p:spTgt spid="351"/>
                                            </p:tgtEl>
                                          </p:cBhvr>
                                          <p:to x="100000" y="100000"/>
                                        </p:animScale>
                                        <p:animScale>
                                          <p:cBhvr>
                                            <p:cTn id="19" dur="14">
                                              <p:stCondLst>
                                                <p:cond delay="994"/>
                                              </p:stCondLst>
                                            </p:cTn>
                                            <p:tgtEl>
                                              <p:spTgt spid="351"/>
                                            </p:tgtEl>
                                          </p:cBhvr>
                                          <p:to x="100000" y="95000"/>
                                        </p:animScale>
                                        <p:animScale>
                                          <p:cBhvr>
                                            <p:cTn id="20" dur="91" decel="50000">
                                              <p:stCondLst>
                                                <p:cond delay="1009"/>
                                              </p:stCondLst>
                                            </p:cTn>
                                            <p:tgtEl>
                                              <p:spTgt spid="351"/>
                                            </p:tgtEl>
                                          </p:cBhvr>
                                          <p:to x="100000" y="100000"/>
                                        </p:animScale>
                                      </p:childTnLst>
                                    </p:cTn>
                                  </p:par>
                                </p:childTnLst>
                              </p:cTn>
                            </p:par>
                            <p:par>
                              <p:cTn id="21" fill="hold">
                                <p:stCondLst>
                                  <p:cond delay="1500"/>
                                </p:stCondLst>
                                <p:childTnLst>
                                  <p:par>
                                    <p:cTn id="22" presetID="2" presetClass="entr" presetSubtype="8" fill="hold" nodeType="afterEffect" p14:presetBounceEnd="47000">
                                      <p:stCondLst>
                                        <p:cond delay="0"/>
                                      </p:stCondLst>
                                      <p:childTnLst>
                                        <p:set>
                                          <p:cBhvr>
                                            <p:cTn id="23" dur="1" fill="hold">
                                              <p:stCondLst>
                                                <p:cond delay="0"/>
                                              </p:stCondLst>
                                            </p:cTn>
                                            <p:tgtEl>
                                              <p:spTgt spid="359"/>
                                            </p:tgtEl>
                                            <p:attrNameLst>
                                              <p:attrName>style.visibility</p:attrName>
                                            </p:attrNameLst>
                                          </p:cBhvr>
                                          <p:to>
                                            <p:strVal val="visible"/>
                                          </p:to>
                                        </p:set>
                                        <p:anim calcmode="lin" valueType="num" p14:bounceEnd="47000">
                                          <p:cBhvr additive="base">
                                            <p:cTn id="24" dur="400" fill="hold"/>
                                            <p:tgtEl>
                                              <p:spTgt spid="359"/>
                                            </p:tgtEl>
                                            <p:attrNameLst>
                                              <p:attrName>ppt_x</p:attrName>
                                            </p:attrNameLst>
                                          </p:cBhvr>
                                          <p:tavLst>
                                            <p:tav tm="0">
                                              <p:val>
                                                <p:strVal val="0-#ppt_w/2"/>
                                              </p:val>
                                            </p:tav>
                                            <p:tav tm="100000">
                                              <p:val>
                                                <p:strVal val="#ppt_x"/>
                                              </p:val>
                                            </p:tav>
                                          </p:tavLst>
                                        </p:anim>
                                        <p:anim calcmode="lin" valueType="num" p14:bounceEnd="47000">
                                          <p:cBhvr additive="base">
                                            <p:cTn id="25" dur="400" fill="hold"/>
                                            <p:tgtEl>
                                              <p:spTgt spid="359"/>
                                            </p:tgtEl>
                                            <p:attrNameLst>
                                              <p:attrName>ppt_y</p:attrName>
                                            </p:attrNameLst>
                                          </p:cBhvr>
                                          <p:tavLst>
                                            <p:tav tm="0">
                                              <p:val>
                                                <p:strVal val="#ppt_y"/>
                                              </p:val>
                                            </p:tav>
                                            <p:tav tm="100000">
                                              <p:val>
                                                <p:strVal val="#ppt_y"/>
                                              </p:val>
                                            </p:tav>
                                          </p:tavLst>
                                        </p:anim>
                                      </p:childTnLst>
                                    </p:cTn>
                                  </p:par>
                                  <p:par>
                                    <p:cTn id="26" presetID="2" presetClass="entr" presetSubtype="6" fill="hold" nodeType="withEffect" p14:presetBounceEnd="47000">
                                      <p:stCondLst>
                                        <p:cond delay="0"/>
                                      </p:stCondLst>
                                      <p:childTnLst>
                                        <p:set>
                                          <p:cBhvr>
                                            <p:cTn id="27" dur="1" fill="hold">
                                              <p:stCondLst>
                                                <p:cond delay="0"/>
                                              </p:stCondLst>
                                            </p:cTn>
                                            <p:tgtEl>
                                              <p:spTgt spid="364"/>
                                            </p:tgtEl>
                                            <p:attrNameLst>
                                              <p:attrName>style.visibility</p:attrName>
                                            </p:attrNameLst>
                                          </p:cBhvr>
                                          <p:to>
                                            <p:strVal val="visible"/>
                                          </p:to>
                                        </p:set>
                                        <p:anim calcmode="lin" valueType="num" p14:bounceEnd="47000">
                                          <p:cBhvr additive="base">
                                            <p:cTn id="28" dur="400" fill="hold"/>
                                            <p:tgtEl>
                                              <p:spTgt spid="364"/>
                                            </p:tgtEl>
                                            <p:attrNameLst>
                                              <p:attrName>ppt_x</p:attrName>
                                            </p:attrNameLst>
                                          </p:cBhvr>
                                          <p:tavLst>
                                            <p:tav tm="0">
                                              <p:val>
                                                <p:strVal val="1+#ppt_w/2"/>
                                              </p:val>
                                            </p:tav>
                                            <p:tav tm="100000">
                                              <p:val>
                                                <p:strVal val="#ppt_x"/>
                                              </p:val>
                                            </p:tav>
                                          </p:tavLst>
                                        </p:anim>
                                        <p:anim calcmode="lin" valueType="num" p14:bounceEnd="47000">
                                          <p:cBhvr additive="base">
                                            <p:cTn id="29" dur="400" fill="hold"/>
                                            <p:tgtEl>
                                              <p:spTgt spid="364"/>
                                            </p:tgtEl>
                                            <p:attrNameLst>
                                              <p:attrName>ppt_y</p:attrName>
                                            </p:attrNameLst>
                                          </p:cBhvr>
                                          <p:tavLst>
                                            <p:tav tm="0">
                                              <p:val>
                                                <p:strVal val="1+#ppt_h/2"/>
                                              </p:val>
                                            </p:tav>
                                            <p:tav tm="100000">
                                              <p:val>
                                                <p:strVal val="#ppt_y"/>
                                              </p:val>
                                            </p:tav>
                                          </p:tavLst>
                                        </p:anim>
                                      </p:childTnLst>
                                    </p:cTn>
                                  </p:par>
                                  <p:par>
                                    <p:cTn id="30" presetID="2" presetClass="entr" presetSubtype="3" fill="hold" nodeType="withEffect" p14:presetBounceEnd="47000">
                                      <p:stCondLst>
                                        <p:cond delay="0"/>
                                      </p:stCondLst>
                                      <p:childTnLst>
                                        <p:set>
                                          <p:cBhvr>
                                            <p:cTn id="31" dur="1" fill="hold">
                                              <p:stCondLst>
                                                <p:cond delay="0"/>
                                              </p:stCondLst>
                                            </p:cTn>
                                            <p:tgtEl>
                                              <p:spTgt spid="348"/>
                                            </p:tgtEl>
                                            <p:attrNameLst>
                                              <p:attrName>style.visibility</p:attrName>
                                            </p:attrNameLst>
                                          </p:cBhvr>
                                          <p:to>
                                            <p:strVal val="visible"/>
                                          </p:to>
                                        </p:set>
                                        <p:anim calcmode="lin" valueType="num" p14:bounceEnd="47000">
                                          <p:cBhvr additive="base">
                                            <p:cTn id="32" dur="400" fill="hold"/>
                                            <p:tgtEl>
                                              <p:spTgt spid="348"/>
                                            </p:tgtEl>
                                            <p:attrNameLst>
                                              <p:attrName>ppt_x</p:attrName>
                                            </p:attrNameLst>
                                          </p:cBhvr>
                                          <p:tavLst>
                                            <p:tav tm="0">
                                              <p:val>
                                                <p:strVal val="1+#ppt_w/2"/>
                                              </p:val>
                                            </p:tav>
                                            <p:tav tm="100000">
                                              <p:val>
                                                <p:strVal val="#ppt_x"/>
                                              </p:val>
                                            </p:tav>
                                          </p:tavLst>
                                        </p:anim>
                                        <p:anim calcmode="lin" valueType="num" p14:bounceEnd="47000">
                                          <p:cBhvr additive="base">
                                            <p:cTn id="33" dur="400" fill="hold"/>
                                            <p:tgtEl>
                                              <p:spTgt spid="348"/>
                                            </p:tgtEl>
                                            <p:attrNameLst>
                                              <p:attrName>ppt_y</p:attrName>
                                            </p:attrNameLst>
                                          </p:cBhvr>
                                          <p:tavLst>
                                            <p:tav tm="0">
                                              <p:val>
                                                <p:strVal val="0-#ppt_h/2"/>
                                              </p:val>
                                            </p:tav>
                                            <p:tav tm="100000">
                                              <p:val>
                                                <p:strVal val="#ppt_y"/>
                                              </p:val>
                                            </p:tav>
                                          </p:tavLst>
                                        </p:anim>
                                      </p:childTnLst>
                                    </p:cTn>
                                  </p:par>
                                  <p:par>
                                    <p:cTn id="34" presetID="6" presetClass="entr" presetSubtype="32" fill="hold" grpId="0" nodeType="withEffect">
                                      <p:stCondLst>
                                        <p:cond delay="100"/>
                                      </p:stCondLst>
                                      <p:childTnLst>
                                        <p:set>
                                          <p:cBhvr>
                                            <p:cTn id="35" dur="1" fill="hold">
                                              <p:stCondLst>
                                                <p:cond delay="0"/>
                                              </p:stCondLst>
                                            </p:cTn>
                                            <p:tgtEl>
                                              <p:spTgt spid="347"/>
                                            </p:tgtEl>
                                            <p:attrNameLst>
                                              <p:attrName>style.visibility</p:attrName>
                                            </p:attrNameLst>
                                          </p:cBhvr>
                                          <p:to>
                                            <p:strVal val="visible"/>
                                          </p:to>
                                        </p:set>
                                        <p:animEffect transition="in" filter="circle(out)">
                                          <p:cBhvr>
                                            <p:cTn id="36" dur="300"/>
                                            <p:tgtEl>
                                              <p:spTgt spid="347"/>
                                            </p:tgtEl>
                                          </p:cBhvr>
                                        </p:animEffect>
                                      </p:childTnLst>
                                    </p:cTn>
                                  </p:par>
                                </p:childTnLst>
                              </p:cTn>
                            </p:par>
                            <p:par>
                              <p:cTn id="37" fill="hold">
                                <p:stCondLst>
                                  <p:cond delay="2000"/>
                                </p:stCondLst>
                                <p:childTnLst>
                                  <p:par>
                                    <p:cTn id="38" presetID="22" presetClass="entr" presetSubtype="2" fill="hold" nodeType="afterEffect">
                                      <p:stCondLst>
                                        <p:cond delay="0"/>
                                      </p:stCondLst>
                                      <p:childTnLst>
                                        <p:set>
                                          <p:cBhvr>
                                            <p:cTn id="39" dur="1" fill="hold">
                                              <p:stCondLst>
                                                <p:cond delay="0"/>
                                              </p:stCondLst>
                                            </p:cTn>
                                            <p:tgtEl>
                                              <p:spTgt spid="377"/>
                                            </p:tgtEl>
                                            <p:attrNameLst>
                                              <p:attrName>style.visibility</p:attrName>
                                            </p:attrNameLst>
                                          </p:cBhvr>
                                          <p:to>
                                            <p:strVal val="visible"/>
                                          </p:to>
                                        </p:set>
                                        <p:animEffect transition="in" filter="wipe(right)">
                                          <p:cBhvr>
                                            <p:cTn id="40" dur="500"/>
                                            <p:tgtEl>
                                              <p:spTgt spid="377"/>
                                            </p:tgtEl>
                                          </p:cBhvr>
                                        </p:animEffect>
                                      </p:childTnLst>
                                    </p:cTn>
                                  </p:par>
                                </p:childTnLst>
                              </p:cTn>
                            </p:par>
                            <p:par>
                              <p:cTn id="41" fill="hold">
                                <p:stCondLst>
                                  <p:cond delay="2500"/>
                                </p:stCondLst>
                                <p:childTnLst>
                                  <p:par>
                                    <p:cTn id="42" presetID="42" presetClass="entr" presetSubtype="0" fill="hold" grpId="0" nodeType="afterEffect">
                                      <p:stCondLst>
                                        <p:cond delay="0"/>
                                      </p:stCondLst>
                                      <p:childTnLst>
                                        <p:set>
                                          <p:cBhvr>
                                            <p:cTn id="43" dur="1" fill="hold">
                                              <p:stCondLst>
                                                <p:cond delay="0"/>
                                              </p:stCondLst>
                                            </p:cTn>
                                            <p:tgtEl>
                                              <p:spTgt spid="375"/>
                                            </p:tgtEl>
                                            <p:attrNameLst>
                                              <p:attrName>style.visibility</p:attrName>
                                            </p:attrNameLst>
                                          </p:cBhvr>
                                          <p:to>
                                            <p:strVal val="visible"/>
                                          </p:to>
                                        </p:set>
                                        <p:animEffect transition="in" filter="fade">
                                          <p:cBhvr>
                                            <p:cTn id="44" dur="400"/>
                                            <p:tgtEl>
                                              <p:spTgt spid="375"/>
                                            </p:tgtEl>
                                          </p:cBhvr>
                                        </p:animEffect>
                                        <p:anim calcmode="lin" valueType="num">
                                          <p:cBhvr>
                                            <p:cTn id="45" dur="400" fill="hold"/>
                                            <p:tgtEl>
                                              <p:spTgt spid="375"/>
                                            </p:tgtEl>
                                            <p:attrNameLst>
                                              <p:attrName>ppt_x</p:attrName>
                                            </p:attrNameLst>
                                          </p:cBhvr>
                                          <p:tavLst>
                                            <p:tav tm="0">
                                              <p:val>
                                                <p:strVal val="#ppt_x"/>
                                              </p:val>
                                            </p:tav>
                                            <p:tav tm="100000">
                                              <p:val>
                                                <p:strVal val="#ppt_x"/>
                                              </p:val>
                                            </p:tav>
                                          </p:tavLst>
                                        </p:anim>
                                        <p:anim calcmode="lin" valueType="num">
                                          <p:cBhvr>
                                            <p:cTn id="46" dur="400" fill="hold"/>
                                            <p:tgtEl>
                                              <p:spTgt spid="375"/>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76"/>
                                            </p:tgtEl>
                                            <p:attrNameLst>
                                              <p:attrName>style.visibility</p:attrName>
                                            </p:attrNameLst>
                                          </p:cBhvr>
                                          <p:to>
                                            <p:strVal val="visible"/>
                                          </p:to>
                                        </p:set>
                                        <p:animEffect transition="in" filter="fade">
                                          <p:cBhvr>
                                            <p:cTn id="49" dur="400"/>
                                            <p:tgtEl>
                                              <p:spTgt spid="376"/>
                                            </p:tgtEl>
                                          </p:cBhvr>
                                        </p:animEffect>
                                        <p:anim calcmode="lin" valueType="num">
                                          <p:cBhvr>
                                            <p:cTn id="50" dur="400" fill="hold"/>
                                            <p:tgtEl>
                                              <p:spTgt spid="376"/>
                                            </p:tgtEl>
                                            <p:attrNameLst>
                                              <p:attrName>ppt_x</p:attrName>
                                            </p:attrNameLst>
                                          </p:cBhvr>
                                          <p:tavLst>
                                            <p:tav tm="0">
                                              <p:val>
                                                <p:strVal val="#ppt_x"/>
                                              </p:val>
                                            </p:tav>
                                            <p:tav tm="100000">
                                              <p:val>
                                                <p:strVal val="#ppt_x"/>
                                              </p:val>
                                            </p:tav>
                                          </p:tavLst>
                                        </p:anim>
                                        <p:anim calcmode="lin" valueType="num">
                                          <p:cBhvr>
                                            <p:cTn id="51" dur="400" fill="hold"/>
                                            <p:tgtEl>
                                              <p:spTgt spid="376"/>
                                            </p:tgtEl>
                                            <p:attrNameLst>
                                              <p:attrName>ppt_y</p:attrName>
                                            </p:attrNameLst>
                                          </p:cBhvr>
                                          <p:tavLst>
                                            <p:tav tm="0">
                                              <p:val>
                                                <p:strVal val="#ppt_y-.1"/>
                                              </p:val>
                                            </p:tav>
                                            <p:tav tm="100000">
                                              <p:val>
                                                <p:strVal val="#ppt_y"/>
                                              </p:val>
                                            </p:tav>
                                          </p:tavLst>
                                        </p:anim>
                                      </p:childTnLst>
                                    </p:cTn>
                                  </p:par>
                                </p:childTnLst>
                              </p:cTn>
                            </p:par>
                            <p:par>
                              <p:cTn id="52" fill="hold">
                                <p:stCondLst>
                                  <p:cond delay="3000"/>
                                </p:stCondLst>
                                <p:childTnLst>
                                  <p:par>
                                    <p:cTn id="53" presetID="22" presetClass="entr" presetSubtype="8" fill="hold" nodeType="afterEffect">
                                      <p:stCondLst>
                                        <p:cond delay="0"/>
                                      </p:stCondLst>
                                      <p:childTnLst>
                                        <p:set>
                                          <p:cBhvr>
                                            <p:cTn id="54" dur="1" fill="hold">
                                              <p:stCondLst>
                                                <p:cond delay="0"/>
                                              </p:stCondLst>
                                            </p:cTn>
                                            <p:tgtEl>
                                              <p:spTgt spid="369"/>
                                            </p:tgtEl>
                                            <p:attrNameLst>
                                              <p:attrName>style.visibility</p:attrName>
                                            </p:attrNameLst>
                                          </p:cBhvr>
                                          <p:to>
                                            <p:strVal val="visible"/>
                                          </p:to>
                                        </p:set>
                                        <p:animEffect transition="in" filter="wipe(left)">
                                          <p:cBhvr>
                                            <p:cTn id="55" dur="500"/>
                                            <p:tgtEl>
                                              <p:spTgt spid="369"/>
                                            </p:tgtEl>
                                          </p:cBhvr>
                                        </p:animEffect>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371"/>
                                            </p:tgtEl>
                                            <p:attrNameLst>
                                              <p:attrName>style.visibility</p:attrName>
                                            </p:attrNameLst>
                                          </p:cBhvr>
                                          <p:to>
                                            <p:strVal val="visible"/>
                                          </p:to>
                                        </p:set>
                                        <p:animEffect transition="in" filter="fade">
                                          <p:cBhvr>
                                            <p:cTn id="59" dur="400"/>
                                            <p:tgtEl>
                                              <p:spTgt spid="371"/>
                                            </p:tgtEl>
                                          </p:cBhvr>
                                        </p:animEffect>
                                        <p:anim calcmode="lin" valueType="num">
                                          <p:cBhvr>
                                            <p:cTn id="60" dur="400" fill="hold"/>
                                            <p:tgtEl>
                                              <p:spTgt spid="371"/>
                                            </p:tgtEl>
                                            <p:attrNameLst>
                                              <p:attrName>ppt_x</p:attrName>
                                            </p:attrNameLst>
                                          </p:cBhvr>
                                          <p:tavLst>
                                            <p:tav tm="0">
                                              <p:val>
                                                <p:strVal val="#ppt_x"/>
                                              </p:val>
                                            </p:tav>
                                            <p:tav tm="100000">
                                              <p:val>
                                                <p:strVal val="#ppt_x"/>
                                              </p:val>
                                            </p:tav>
                                          </p:tavLst>
                                        </p:anim>
                                        <p:anim calcmode="lin" valueType="num">
                                          <p:cBhvr>
                                            <p:cTn id="61" dur="400" fill="hold"/>
                                            <p:tgtEl>
                                              <p:spTgt spid="371"/>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70"/>
                                            </p:tgtEl>
                                            <p:attrNameLst>
                                              <p:attrName>style.visibility</p:attrName>
                                            </p:attrNameLst>
                                          </p:cBhvr>
                                          <p:to>
                                            <p:strVal val="visible"/>
                                          </p:to>
                                        </p:set>
                                        <p:animEffect transition="in" filter="fade">
                                          <p:cBhvr>
                                            <p:cTn id="64" dur="400"/>
                                            <p:tgtEl>
                                              <p:spTgt spid="370"/>
                                            </p:tgtEl>
                                          </p:cBhvr>
                                        </p:animEffect>
                                        <p:anim calcmode="lin" valueType="num">
                                          <p:cBhvr>
                                            <p:cTn id="65" dur="400" fill="hold"/>
                                            <p:tgtEl>
                                              <p:spTgt spid="370"/>
                                            </p:tgtEl>
                                            <p:attrNameLst>
                                              <p:attrName>ppt_x</p:attrName>
                                            </p:attrNameLst>
                                          </p:cBhvr>
                                          <p:tavLst>
                                            <p:tav tm="0">
                                              <p:val>
                                                <p:strVal val="#ppt_x"/>
                                              </p:val>
                                            </p:tav>
                                            <p:tav tm="100000">
                                              <p:val>
                                                <p:strVal val="#ppt_x"/>
                                              </p:val>
                                            </p:tav>
                                          </p:tavLst>
                                        </p:anim>
                                        <p:anim calcmode="lin" valueType="num">
                                          <p:cBhvr>
                                            <p:cTn id="66" dur="400" fill="hold"/>
                                            <p:tgtEl>
                                              <p:spTgt spid="370"/>
                                            </p:tgtEl>
                                            <p:attrNameLst>
                                              <p:attrName>ppt_y</p:attrName>
                                            </p:attrNameLst>
                                          </p:cBhvr>
                                          <p:tavLst>
                                            <p:tav tm="0">
                                              <p:val>
                                                <p:strVal val="#ppt_y-.1"/>
                                              </p:val>
                                            </p:tav>
                                            <p:tav tm="100000">
                                              <p:val>
                                                <p:strVal val="#ppt_y"/>
                                              </p:val>
                                            </p:tav>
                                          </p:tavLst>
                                        </p:anim>
                                      </p:childTnLst>
                                    </p:cTn>
                                  </p:par>
                                </p:childTnLst>
                              </p:cTn>
                            </p:par>
                            <p:par>
                              <p:cTn id="67" fill="hold">
                                <p:stCondLst>
                                  <p:cond delay="4000"/>
                                </p:stCondLst>
                                <p:childTnLst>
                                  <p:par>
                                    <p:cTn id="68" presetID="22" presetClass="entr" presetSubtype="8" fill="hold" nodeType="afterEffect">
                                      <p:stCondLst>
                                        <p:cond delay="0"/>
                                      </p:stCondLst>
                                      <p:childTnLst>
                                        <p:set>
                                          <p:cBhvr>
                                            <p:cTn id="69" dur="1" fill="hold">
                                              <p:stCondLst>
                                                <p:cond delay="0"/>
                                              </p:stCondLst>
                                            </p:cTn>
                                            <p:tgtEl>
                                              <p:spTgt spid="372"/>
                                            </p:tgtEl>
                                            <p:attrNameLst>
                                              <p:attrName>style.visibility</p:attrName>
                                            </p:attrNameLst>
                                          </p:cBhvr>
                                          <p:to>
                                            <p:strVal val="visible"/>
                                          </p:to>
                                        </p:set>
                                        <p:animEffect transition="in" filter="wipe(left)">
                                          <p:cBhvr>
                                            <p:cTn id="70" dur="500"/>
                                            <p:tgtEl>
                                              <p:spTgt spid="372"/>
                                            </p:tgtEl>
                                          </p:cBhvr>
                                        </p:animEffect>
                                      </p:childTnLst>
                                    </p:cTn>
                                  </p:par>
                                </p:childTnLst>
                              </p:cTn>
                            </p:par>
                            <p:par>
                              <p:cTn id="71" fill="hold">
                                <p:stCondLst>
                                  <p:cond delay="4500"/>
                                </p:stCondLst>
                                <p:childTnLst>
                                  <p:par>
                                    <p:cTn id="72" presetID="42" presetClass="entr" presetSubtype="0" fill="hold" grpId="0" nodeType="afterEffect">
                                      <p:stCondLst>
                                        <p:cond delay="0"/>
                                      </p:stCondLst>
                                      <p:childTnLst>
                                        <p:set>
                                          <p:cBhvr>
                                            <p:cTn id="73" dur="1" fill="hold">
                                              <p:stCondLst>
                                                <p:cond delay="0"/>
                                              </p:stCondLst>
                                            </p:cTn>
                                            <p:tgtEl>
                                              <p:spTgt spid="374"/>
                                            </p:tgtEl>
                                            <p:attrNameLst>
                                              <p:attrName>style.visibility</p:attrName>
                                            </p:attrNameLst>
                                          </p:cBhvr>
                                          <p:to>
                                            <p:strVal val="visible"/>
                                          </p:to>
                                        </p:set>
                                        <p:animEffect transition="in" filter="fade">
                                          <p:cBhvr>
                                            <p:cTn id="74" dur="400"/>
                                            <p:tgtEl>
                                              <p:spTgt spid="374"/>
                                            </p:tgtEl>
                                          </p:cBhvr>
                                        </p:animEffect>
                                        <p:anim calcmode="lin" valueType="num">
                                          <p:cBhvr>
                                            <p:cTn id="75" dur="400" fill="hold"/>
                                            <p:tgtEl>
                                              <p:spTgt spid="374"/>
                                            </p:tgtEl>
                                            <p:attrNameLst>
                                              <p:attrName>ppt_x</p:attrName>
                                            </p:attrNameLst>
                                          </p:cBhvr>
                                          <p:tavLst>
                                            <p:tav tm="0">
                                              <p:val>
                                                <p:strVal val="#ppt_x"/>
                                              </p:val>
                                            </p:tav>
                                            <p:tav tm="100000">
                                              <p:val>
                                                <p:strVal val="#ppt_x"/>
                                              </p:val>
                                            </p:tav>
                                          </p:tavLst>
                                        </p:anim>
                                        <p:anim calcmode="lin" valueType="num">
                                          <p:cBhvr>
                                            <p:cTn id="76" dur="400" fill="hold"/>
                                            <p:tgtEl>
                                              <p:spTgt spid="374"/>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73"/>
                                            </p:tgtEl>
                                            <p:attrNameLst>
                                              <p:attrName>style.visibility</p:attrName>
                                            </p:attrNameLst>
                                          </p:cBhvr>
                                          <p:to>
                                            <p:strVal val="visible"/>
                                          </p:to>
                                        </p:set>
                                        <p:animEffect transition="in" filter="fade">
                                          <p:cBhvr>
                                            <p:cTn id="79" dur="400"/>
                                            <p:tgtEl>
                                              <p:spTgt spid="373"/>
                                            </p:tgtEl>
                                          </p:cBhvr>
                                        </p:animEffect>
                                        <p:anim calcmode="lin" valueType="num">
                                          <p:cBhvr>
                                            <p:cTn id="80" dur="400" fill="hold"/>
                                            <p:tgtEl>
                                              <p:spTgt spid="373"/>
                                            </p:tgtEl>
                                            <p:attrNameLst>
                                              <p:attrName>ppt_x</p:attrName>
                                            </p:attrNameLst>
                                          </p:cBhvr>
                                          <p:tavLst>
                                            <p:tav tm="0">
                                              <p:val>
                                                <p:strVal val="#ppt_x"/>
                                              </p:val>
                                            </p:tav>
                                            <p:tav tm="100000">
                                              <p:val>
                                                <p:strVal val="#ppt_x"/>
                                              </p:val>
                                            </p:tav>
                                          </p:tavLst>
                                        </p:anim>
                                        <p:anim calcmode="lin" valueType="num">
                                          <p:cBhvr>
                                            <p:cTn id="81" dur="400" fill="hold"/>
                                            <p:tgtEl>
                                              <p:spTgt spid="373"/>
                                            </p:tgtEl>
                                            <p:attrNameLst>
                                              <p:attrName>ppt_y</p:attrName>
                                            </p:attrNameLst>
                                          </p:cBhvr>
                                          <p:tavLst>
                                            <p:tav tm="0">
                                              <p:val>
                                                <p:strVal val="#ppt_y-.1"/>
                                              </p:val>
                                            </p:tav>
                                            <p:tav tm="100000">
                                              <p:val>
                                                <p:strVal val="#ppt_y"/>
                                              </p:val>
                                            </p:tav>
                                          </p:tavLst>
                                        </p:anim>
                                      </p:childTnLst>
                                    </p:cTn>
                                  </p:par>
                                </p:childTnLst>
                              </p:cTn>
                            </p:par>
                            <p:par>
                              <p:cTn id="82" fill="hold">
                                <p:stCondLst>
                                  <p:cond delay="5000"/>
                                </p:stCondLst>
                                <p:childTnLst>
                                  <p:par>
                                    <p:cTn id="83" presetID="12" presetClass="entr" presetSubtype="4" fill="hold" nodeType="afterEffect">
                                      <p:stCondLst>
                                        <p:cond delay="0"/>
                                      </p:stCondLst>
                                      <p:childTnLst>
                                        <p:set>
                                          <p:cBhvr>
                                            <p:cTn id="84" dur="1" fill="hold">
                                              <p:stCondLst>
                                                <p:cond delay="0"/>
                                              </p:stCondLst>
                                            </p:cTn>
                                            <p:tgtEl>
                                              <p:spTgt spid="379"/>
                                            </p:tgtEl>
                                            <p:attrNameLst>
                                              <p:attrName>style.visibility</p:attrName>
                                            </p:attrNameLst>
                                          </p:cBhvr>
                                          <p:to>
                                            <p:strVal val="visible"/>
                                          </p:to>
                                        </p:set>
                                        <p:anim calcmode="lin" valueType="num">
                                          <p:cBhvr additive="base">
                                            <p:cTn id="85" dur="300"/>
                                            <p:tgtEl>
                                              <p:spTgt spid="379"/>
                                            </p:tgtEl>
                                            <p:attrNameLst>
                                              <p:attrName>ppt_y</p:attrName>
                                            </p:attrNameLst>
                                          </p:cBhvr>
                                          <p:tavLst>
                                            <p:tav tm="0">
                                              <p:val>
                                                <p:strVal val="#ppt_y+#ppt_h*1.125000"/>
                                              </p:val>
                                            </p:tav>
                                            <p:tav tm="100000">
                                              <p:val>
                                                <p:strVal val="#ppt_y"/>
                                              </p:val>
                                            </p:tav>
                                          </p:tavLst>
                                        </p:anim>
                                        <p:animEffect transition="in" filter="wipe(up)">
                                          <p:cBhvr>
                                            <p:cTn id="86" dur="300"/>
                                            <p:tgtEl>
                                              <p:spTgt spid="379"/>
                                            </p:tgtEl>
                                          </p:cBhvr>
                                        </p:animEffect>
                                      </p:childTnLst>
                                    </p:cTn>
                                  </p:par>
                                  <p:par>
                                    <p:cTn id="87" presetID="6" presetClass="entr" presetSubtype="32" fill="hold" grpId="0" nodeType="withEffect">
                                      <p:stCondLst>
                                        <p:cond delay="0"/>
                                      </p:stCondLst>
                                      <p:childTnLst>
                                        <p:set>
                                          <p:cBhvr>
                                            <p:cTn id="88" dur="1" fill="hold">
                                              <p:stCondLst>
                                                <p:cond delay="0"/>
                                              </p:stCondLst>
                                            </p:cTn>
                                            <p:tgtEl>
                                              <p:spTgt spid="378"/>
                                            </p:tgtEl>
                                            <p:attrNameLst>
                                              <p:attrName>style.visibility</p:attrName>
                                            </p:attrNameLst>
                                          </p:cBhvr>
                                          <p:to>
                                            <p:strVal val="visible"/>
                                          </p:to>
                                        </p:set>
                                        <p:animEffect transition="in" filter="circle(out)">
                                          <p:cBhvr>
                                            <p:cTn id="89" dur="300"/>
                                            <p:tgtEl>
                                              <p:spTgt spid="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 grpId="0" animBg="1"/>
          <p:bldP spid="370" grpId="0"/>
          <p:bldP spid="371" grpId="0"/>
          <p:bldP spid="373" grpId="0"/>
          <p:bldP spid="374" grpId="0"/>
          <p:bldP spid="375" grpId="0"/>
          <p:bldP spid="376" grpId="0"/>
          <p:bldP spid="37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51"/>
                                            </p:tgtEl>
                                            <p:attrNameLst>
                                              <p:attrName>style.visibility</p:attrName>
                                            </p:attrNameLst>
                                          </p:cBhvr>
                                          <p:to>
                                            <p:strVal val="visible"/>
                                          </p:to>
                                        </p:set>
                                        <p:animEffect transition="in" filter="wipe(down)">
                                          <p:cBhvr>
                                            <p:cTn id="7" dur="319">
                                              <p:stCondLst>
                                                <p:cond delay="0"/>
                                              </p:stCondLst>
                                            </p:cTn>
                                            <p:tgtEl>
                                              <p:spTgt spid="351"/>
                                            </p:tgtEl>
                                          </p:cBhvr>
                                        </p:animEffect>
                                        <p:anim calcmode="lin" valueType="num">
                                          <p:cBhvr>
                                            <p:cTn id="8" dur="1002" tmFilter="0,0; 0.14,0.36; 0.43,0.73; 0.71,0.91; 1.0,1.0">
                                              <p:stCondLst>
                                                <p:cond delay="0"/>
                                              </p:stCondLst>
                                            </p:cTn>
                                            <p:tgtEl>
                                              <p:spTgt spid="351"/>
                                            </p:tgtEl>
                                            <p:attrNameLst>
                                              <p:attrName>ppt_x</p:attrName>
                                            </p:attrNameLst>
                                          </p:cBhvr>
                                          <p:tavLst>
                                            <p:tav tm="0">
                                              <p:val>
                                                <p:strVal val="#ppt_x-0.25"/>
                                              </p:val>
                                            </p:tav>
                                            <p:tav tm="100000">
                                              <p:val>
                                                <p:strVal val="#ppt_x"/>
                                              </p:val>
                                            </p:tav>
                                          </p:tavLst>
                                        </p:anim>
                                        <p:anim calcmode="lin" valueType="num">
                                          <p:cBhvr>
                                            <p:cTn id="9" dur="365" tmFilter="0.0,0.0; 0.25,0.07; 0.50,0.2; 0.75,0.467; 1.0,1.0">
                                              <p:stCondLst>
                                                <p:cond delay="0"/>
                                              </p:stCondLst>
                                            </p:cTn>
                                            <p:tgtEl>
                                              <p:spTgt spid="351"/>
                                            </p:tgtEl>
                                            <p:attrNameLst>
                                              <p:attrName>ppt_y</p:attrName>
                                            </p:attrNameLst>
                                          </p:cBhvr>
                                          <p:tavLst>
                                            <p:tav tm="0" fmla="#ppt_y-sin(pi*$)/3">
                                              <p:val>
                                                <p:fltVal val="0.5"/>
                                              </p:val>
                                            </p:tav>
                                            <p:tav tm="100000">
                                              <p:val>
                                                <p:fltVal val="1"/>
                                              </p:val>
                                            </p:tav>
                                          </p:tavLst>
                                        </p:anim>
                                        <p:anim calcmode="lin" valueType="num">
                                          <p:cBhvr>
                                            <p:cTn id="10" dur="365" tmFilter="0, 0; 0.125,0.2665; 0.25,0.4; 0.375,0.465; 0.5,0.5;  0.625,0.535; 0.75,0.6; 0.875,0.7335; 1,1">
                                              <p:stCondLst>
                                                <p:cond delay="365"/>
                                              </p:stCondLst>
                                            </p:cTn>
                                            <p:tgtEl>
                                              <p:spTgt spid="351"/>
                                            </p:tgtEl>
                                            <p:attrNameLst>
                                              <p:attrName>ppt_y</p:attrName>
                                            </p:attrNameLst>
                                          </p:cBhvr>
                                          <p:tavLst>
                                            <p:tav tm="0" fmla="#ppt_y-sin(pi*$)/9">
                                              <p:val>
                                                <p:fltVal val="0"/>
                                              </p:val>
                                            </p:tav>
                                            <p:tav tm="100000">
                                              <p:val>
                                                <p:fltVal val="1"/>
                                              </p:val>
                                            </p:tav>
                                          </p:tavLst>
                                        </p:anim>
                                        <p:anim calcmode="lin" valueType="num">
                                          <p:cBhvr>
                                            <p:cTn id="11" dur="183" tmFilter="0, 0; 0.125,0.2665; 0.25,0.4; 0.375,0.465; 0.5,0.5;  0.625,0.535; 0.75,0.6; 0.875,0.7335; 1,1">
                                              <p:stCondLst>
                                                <p:cond delay="728"/>
                                              </p:stCondLst>
                                            </p:cTn>
                                            <p:tgtEl>
                                              <p:spTgt spid="351"/>
                                            </p:tgtEl>
                                            <p:attrNameLst>
                                              <p:attrName>ppt_y</p:attrName>
                                            </p:attrNameLst>
                                          </p:cBhvr>
                                          <p:tavLst>
                                            <p:tav tm="0" fmla="#ppt_y-sin(pi*$)/27">
                                              <p:val>
                                                <p:fltVal val="0"/>
                                              </p:val>
                                            </p:tav>
                                            <p:tav tm="100000">
                                              <p:val>
                                                <p:fltVal val="1"/>
                                              </p:val>
                                            </p:tav>
                                          </p:tavLst>
                                        </p:anim>
                                        <p:anim calcmode="lin" valueType="num">
                                          <p:cBhvr>
                                            <p:cTn id="12" dur="90" tmFilter="0, 0; 0.125,0.2665; 0.25,0.4; 0.375,0.465; 0.5,0.5;  0.625,0.535; 0.75,0.6; 0.875,0.7335; 1,1">
                                              <p:stCondLst>
                                                <p:cond delay="911"/>
                                              </p:stCondLst>
                                            </p:cTn>
                                            <p:tgtEl>
                                              <p:spTgt spid="351"/>
                                            </p:tgtEl>
                                            <p:attrNameLst>
                                              <p:attrName>ppt_y</p:attrName>
                                            </p:attrNameLst>
                                          </p:cBhvr>
                                          <p:tavLst>
                                            <p:tav tm="0" fmla="#ppt_y-sin(pi*$)/81">
                                              <p:val>
                                                <p:fltVal val="0"/>
                                              </p:val>
                                            </p:tav>
                                            <p:tav tm="100000">
                                              <p:val>
                                                <p:fltVal val="1"/>
                                              </p:val>
                                            </p:tav>
                                          </p:tavLst>
                                        </p:anim>
                                        <p:animScale>
                                          <p:cBhvr>
                                            <p:cTn id="13" dur="14">
                                              <p:stCondLst>
                                                <p:cond delay="357"/>
                                              </p:stCondLst>
                                            </p:cTn>
                                            <p:tgtEl>
                                              <p:spTgt spid="351"/>
                                            </p:tgtEl>
                                          </p:cBhvr>
                                          <p:to x="100000" y="60000"/>
                                        </p:animScale>
                                        <p:animScale>
                                          <p:cBhvr>
                                            <p:cTn id="14" dur="91" decel="50000">
                                              <p:stCondLst>
                                                <p:cond delay="372"/>
                                              </p:stCondLst>
                                            </p:cTn>
                                            <p:tgtEl>
                                              <p:spTgt spid="351"/>
                                            </p:tgtEl>
                                          </p:cBhvr>
                                          <p:to x="100000" y="100000"/>
                                        </p:animScale>
                                        <p:animScale>
                                          <p:cBhvr>
                                            <p:cTn id="15" dur="14">
                                              <p:stCondLst>
                                                <p:cond delay="722"/>
                                              </p:stCondLst>
                                            </p:cTn>
                                            <p:tgtEl>
                                              <p:spTgt spid="351"/>
                                            </p:tgtEl>
                                          </p:cBhvr>
                                          <p:to x="100000" y="80000"/>
                                        </p:animScale>
                                        <p:animScale>
                                          <p:cBhvr>
                                            <p:cTn id="16" dur="91" decel="50000">
                                              <p:stCondLst>
                                                <p:cond delay="736"/>
                                              </p:stCondLst>
                                            </p:cTn>
                                            <p:tgtEl>
                                              <p:spTgt spid="351"/>
                                            </p:tgtEl>
                                          </p:cBhvr>
                                          <p:to x="100000" y="100000"/>
                                        </p:animScale>
                                        <p:animScale>
                                          <p:cBhvr>
                                            <p:cTn id="17" dur="14">
                                              <p:stCondLst>
                                                <p:cond delay="903"/>
                                              </p:stCondLst>
                                            </p:cTn>
                                            <p:tgtEl>
                                              <p:spTgt spid="351"/>
                                            </p:tgtEl>
                                          </p:cBhvr>
                                          <p:to x="100000" y="90000"/>
                                        </p:animScale>
                                        <p:animScale>
                                          <p:cBhvr>
                                            <p:cTn id="18" dur="91" decel="50000">
                                              <p:stCondLst>
                                                <p:cond delay="917"/>
                                              </p:stCondLst>
                                            </p:cTn>
                                            <p:tgtEl>
                                              <p:spTgt spid="351"/>
                                            </p:tgtEl>
                                          </p:cBhvr>
                                          <p:to x="100000" y="100000"/>
                                        </p:animScale>
                                        <p:animScale>
                                          <p:cBhvr>
                                            <p:cTn id="19" dur="14">
                                              <p:stCondLst>
                                                <p:cond delay="994"/>
                                              </p:stCondLst>
                                            </p:cTn>
                                            <p:tgtEl>
                                              <p:spTgt spid="351"/>
                                            </p:tgtEl>
                                          </p:cBhvr>
                                          <p:to x="100000" y="95000"/>
                                        </p:animScale>
                                        <p:animScale>
                                          <p:cBhvr>
                                            <p:cTn id="20" dur="91" decel="50000">
                                              <p:stCondLst>
                                                <p:cond delay="1009"/>
                                              </p:stCondLst>
                                            </p:cTn>
                                            <p:tgtEl>
                                              <p:spTgt spid="351"/>
                                            </p:tgtEl>
                                          </p:cBhvr>
                                          <p:to x="100000" y="100000"/>
                                        </p:animScale>
                                      </p:childTnLst>
                                    </p:cTn>
                                  </p:par>
                                </p:childTnLst>
                              </p:cTn>
                            </p:par>
                            <p:par>
                              <p:cTn id="21" fill="hold">
                                <p:stCondLst>
                                  <p:cond delay="1500"/>
                                </p:stCondLst>
                                <p:childTnLst>
                                  <p:par>
                                    <p:cTn id="22" presetID="2" presetClass="entr" presetSubtype="8" fill="hold" nodeType="afterEffect">
                                      <p:stCondLst>
                                        <p:cond delay="0"/>
                                      </p:stCondLst>
                                      <p:childTnLst>
                                        <p:set>
                                          <p:cBhvr>
                                            <p:cTn id="23" dur="1" fill="hold">
                                              <p:stCondLst>
                                                <p:cond delay="0"/>
                                              </p:stCondLst>
                                            </p:cTn>
                                            <p:tgtEl>
                                              <p:spTgt spid="359"/>
                                            </p:tgtEl>
                                            <p:attrNameLst>
                                              <p:attrName>style.visibility</p:attrName>
                                            </p:attrNameLst>
                                          </p:cBhvr>
                                          <p:to>
                                            <p:strVal val="visible"/>
                                          </p:to>
                                        </p:set>
                                        <p:anim calcmode="lin" valueType="num">
                                          <p:cBhvr additive="base">
                                            <p:cTn id="24" dur="400" fill="hold"/>
                                            <p:tgtEl>
                                              <p:spTgt spid="359"/>
                                            </p:tgtEl>
                                            <p:attrNameLst>
                                              <p:attrName>ppt_x</p:attrName>
                                            </p:attrNameLst>
                                          </p:cBhvr>
                                          <p:tavLst>
                                            <p:tav tm="0">
                                              <p:val>
                                                <p:strVal val="0-#ppt_w/2"/>
                                              </p:val>
                                            </p:tav>
                                            <p:tav tm="100000">
                                              <p:val>
                                                <p:strVal val="#ppt_x"/>
                                              </p:val>
                                            </p:tav>
                                          </p:tavLst>
                                        </p:anim>
                                        <p:anim calcmode="lin" valueType="num">
                                          <p:cBhvr additive="base">
                                            <p:cTn id="25" dur="400" fill="hold"/>
                                            <p:tgtEl>
                                              <p:spTgt spid="359"/>
                                            </p:tgtEl>
                                            <p:attrNameLst>
                                              <p:attrName>ppt_y</p:attrName>
                                            </p:attrNameLst>
                                          </p:cBhvr>
                                          <p:tavLst>
                                            <p:tav tm="0">
                                              <p:val>
                                                <p:strVal val="#ppt_y"/>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364"/>
                                            </p:tgtEl>
                                            <p:attrNameLst>
                                              <p:attrName>style.visibility</p:attrName>
                                            </p:attrNameLst>
                                          </p:cBhvr>
                                          <p:to>
                                            <p:strVal val="visible"/>
                                          </p:to>
                                        </p:set>
                                        <p:anim calcmode="lin" valueType="num">
                                          <p:cBhvr additive="base">
                                            <p:cTn id="28" dur="400" fill="hold"/>
                                            <p:tgtEl>
                                              <p:spTgt spid="364"/>
                                            </p:tgtEl>
                                            <p:attrNameLst>
                                              <p:attrName>ppt_x</p:attrName>
                                            </p:attrNameLst>
                                          </p:cBhvr>
                                          <p:tavLst>
                                            <p:tav tm="0">
                                              <p:val>
                                                <p:strVal val="1+#ppt_w/2"/>
                                              </p:val>
                                            </p:tav>
                                            <p:tav tm="100000">
                                              <p:val>
                                                <p:strVal val="#ppt_x"/>
                                              </p:val>
                                            </p:tav>
                                          </p:tavLst>
                                        </p:anim>
                                        <p:anim calcmode="lin" valueType="num">
                                          <p:cBhvr additive="base">
                                            <p:cTn id="29" dur="400" fill="hold"/>
                                            <p:tgtEl>
                                              <p:spTgt spid="364"/>
                                            </p:tgtEl>
                                            <p:attrNameLst>
                                              <p:attrName>ppt_y</p:attrName>
                                            </p:attrNameLst>
                                          </p:cBhvr>
                                          <p:tavLst>
                                            <p:tav tm="0">
                                              <p:val>
                                                <p:strVal val="1+#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348"/>
                                            </p:tgtEl>
                                            <p:attrNameLst>
                                              <p:attrName>style.visibility</p:attrName>
                                            </p:attrNameLst>
                                          </p:cBhvr>
                                          <p:to>
                                            <p:strVal val="visible"/>
                                          </p:to>
                                        </p:set>
                                        <p:anim calcmode="lin" valueType="num">
                                          <p:cBhvr additive="base">
                                            <p:cTn id="32" dur="400" fill="hold"/>
                                            <p:tgtEl>
                                              <p:spTgt spid="348"/>
                                            </p:tgtEl>
                                            <p:attrNameLst>
                                              <p:attrName>ppt_x</p:attrName>
                                            </p:attrNameLst>
                                          </p:cBhvr>
                                          <p:tavLst>
                                            <p:tav tm="0">
                                              <p:val>
                                                <p:strVal val="1+#ppt_w/2"/>
                                              </p:val>
                                            </p:tav>
                                            <p:tav tm="100000">
                                              <p:val>
                                                <p:strVal val="#ppt_x"/>
                                              </p:val>
                                            </p:tav>
                                          </p:tavLst>
                                        </p:anim>
                                        <p:anim calcmode="lin" valueType="num">
                                          <p:cBhvr additive="base">
                                            <p:cTn id="33" dur="400" fill="hold"/>
                                            <p:tgtEl>
                                              <p:spTgt spid="348"/>
                                            </p:tgtEl>
                                            <p:attrNameLst>
                                              <p:attrName>ppt_y</p:attrName>
                                            </p:attrNameLst>
                                          </p:cBhvr>
                                          <p:tavLst>
                                            <p:tav tm="0">
                                              <p:val>
                                                <p:strVal val="0-#ppt_h/2"/>
                                              </p:val>
                                            </p:tav>
                                            <p:tav tm="100000">
                                              <p:val>
                                                <p:strVal val="#ppt_y"/>
                                              </p:val>
                                            </p:tav>
                                          </p:tavLst>
                                        </p:anim>
                                      </p:childTnLst>
                                    </p:cTn>
                                  </p:par>
                                  <p:par>
                                    <p:cTn id="34" presetID="6" presetClass="entr" presetSubtype="32" fill="hold" grpId="0" nodeType="withEffect">
                                      <p:stCondLst>
                                        <p:cond delay="100"/>
                                      </p:stCondLst>
                                      <p:childTnLst>
                                        <p:set>
                                          <p:cBhvr>
                                            <p:cTn id="35" dur="1" fill="hold">
                                              <p:stCondLst>
                                                <p:cond delay="0"/>
                                              </p:stCondLst>
                                            </p:cTn>
                                            <p:tgtEl>
                                              <p:spTgt spid="347"/>
                                            </p:tgtEl>
                                            <p:attrNameLst>
                                              <p:attrName>style.visibility</p:attrName>
                                            </p:attrNameLst>
                                          </p:cBhvr>
                                          <p:to>
                                            <p:strVal val="visible"/>
                                          </p:to>
                                        </p:set>
                                        <p:animEffect transition="in" filter="circle(out)">
                                          <p:cBhvr>
                                            <p:cTn id="36" dur="300"/>
                                            <p:tgtEl>
                                              <p:spTgt spid="347"/>
                                            </p:tgtEl>
                                          </p:cBhvr>
                                        </p:animEffect>
                                      </p:childTnLst>
                                    </p:cTn>
                                  </p:par>
                                </p:childTnLst>
                              </p:cTn>
                            </p:par>
                            <p:par>
                              <p:cTn id="37" fill="hold">
                                <p:stCondLst>
                                  <p:cond delay="2000"/>
                                </p:stCondLst>
                                <p:childTnLst>
                                  <p:par>
                                    <p:cTn id="38" presetID="22" presetClass="entr" presetSubtype="2" fill="hold" nodeType="afterEffect">
                                      <p:stCondLst>
                                        <p:cond delay="0"/>
                                      </p:stCondLst>
                                      <p:childTnLst>
                                        <p:set>
                                          <p:cBhvr>
                                            <p:cTn id="39" dur="1" fill="hold">
                                              <p:stCondLst>
                                                <p:cond delay="0"/>
                                              </p:stCondLst>
                                            </p:cTn>
                                            <p:tgtEl>
                                              <p:spTgt spid="377"/>
                                            </p:tgtEl>
                                            <p:attrNameLst>
                                              <p:attrName>style.visibility</p:attrName>
                                            </p:attrNameLst>
                                          </p:cBhvr>
                                          <p:to>
                                            <p:strVal val="visible"/>
                                          </p:to>
                                        </p:set>
                                        <p:animEffect transition="in" filter="wipe(right)">
                                          <p:cBhvr>
                                            <p:cTn id="40" dur="500"/>
                                            <p:tgtEl>
                                              <p:spTgt spid="377"/>
                                            </p:tgtEl>
                                          </p:cBhvr>
                                        </p:animEffect>
                                      </p:childTnLst>
                                    </p:cTn>
                                  </p:par>
                                </p:childTnLst>
                              </p:cTn>
                            </p:par>
                            <p:par>
                              <p:cTn id="41" fill="hold">
                                <p:stCondLst>
                                  <p:cond delay="2500"/>
                                </p:stCondLst>
                                <p:childTnLst>
                                  <p:par>
                                    <p:cTn id="42" presetID="42" presetClass="entr" presetSubtype="0" fill="hold" grpId="0" nodeType="afterEffect">
                                      <p:stCondLst>
                                        <p:cond delay="0"/>
                                      </p:stCondLst>
                                      <p:childTnLst>
                                        <p:set>
                                          <p:cBhvr>
                                            <p:cTn id="43" dur="1" fill="hold">
                                              <p:stCondLst>
                                                <p:cond delay="0"/>
                                              </p:stCondLst>
                                            </p:cTn>
                                            <p:tgtEl>
                                              <p:spTgt spid="375"/>
                                            </p:tgtEl>
                                            <p:attrNameLst>
                                              <p:attrName>style.visibility</p:attrName>
                                            </p:attrNameLst>
                                          </p:cBhvr>
                                          <p:to>
                                            <p:strVal val="visible"/>
                                          </p:to>
                                        </p:set>
                                        <p:animEffect transition="in" filter="fade">
                                          <p:cBhvr>
                                            <p:cTn id="44" dur="400"/>
                                            <p:tgtEl>
                                              <p:spTgt spid="375"/>
                                            </p:tgtEl>
                                          </p:cBhvr>
                                        </p:animEffect>
                                        <p:anim calcmode="lin" valueType="num">
                                          <p:cBhvr>
                                            <p:cTn id="45" dur="400" fill="hold"/>
                                            <p:tgtEl>
                                              <p:spTgt spid="375"/>
                                            </p:tgtEl>
                                            <p:attrNameLst>
                                              <p:attrName>ppt_x</p:attrName>
                                            </p:attrNameLst>
                                          </p:cBhvr>
                                          <p:tavLst>
                                            <p:tav tm="0">
                                              <p:val>
                                                <p:strVal val="#ppt_x"/>
                                              </p:val>
                                            </p:tav>
                                            <p:tav tm="100000">
                                              <p:val>
                                                <p:strVal val="#ppt_x"/>
                                              </p:val>
                                            </p:tav>
                                          </p:tavLst>
                                        </p:anim>
                                        <p:anim calcmode="lin" valueType="num">
                                          <p:cBhvr>
                                            <p:cTn id="46" dur="400" fill="hold"/>
                                            <p:tgtEl>
                                              <p:spTgt spid="375"/>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376"/>
                                            </p:tgtEl>
                                            <p:attrNameLst>
                                              <p:attrName>style.visibility</p:attrName>
                                            </p:attrNameLst>
                                          </p:cBhvr>
                                          <p:to>
                                            <p:strVal val="visible"/>
                                          </p:to>
                                        </p:set>
                                        <p:animEffect transition="in" filter="fade">
                                          <p:cBhvr>
                                            <p:cTn id="49" dur="400"/>
                                            <p:tgtEl>
                                              <p:spTgt spid="376"/>
                                            </p:tgtEl>
                                          </p:cBhvr>
                                        </p:animEffect>
                                        <p:anim calcmode="lin" valueType="num">
                                          <p:cBhvr>
                                            <p:cTn id="50" dur="400" fill="hold"/>
                                            <p:tgtEl>
                                              <p:spTgt spid="376"/>
                                            </p:tgtEl>
                                            <p:attrNameLst>
                                              <p:attrName>ppt_x</p:attrName>
                                            </p:attrNameLst>
                                          </p:cBhvr>
                                          <p:tavLst>
                                            <p:tav tm="0">
                                              <p:val>
                                                <p:strVal val="#ppt_x"/>
                                              </p:val>
                                            </p:tav>
                                            <p:tav tm="100000">
                                              <p:val>
                                                <p:strVal val="#ppt_x"/>
                                              </p:val>
                                            </p:tav>
                                          </p:tavLst>
                                        </p:anim>
                                        <p:anim calcmode="lin" valueType="num">
                                          <p:cBhvr>
                                            <p:cTn id="51" dur="400" fill="hold"/>
                                            <p:tgtEl>
                                              <p:spTgt spid="376"/>
                                            </p:tgtEl>
                                            <p:attrNameLst>
                                              <p:attrName>ppt_y</p:attrName>
                                            </p:attrNameLst>
                                          </p:cBhvr>
                                          <p:tavLst>
                                            <p:tav tm="0">
                                              <p:val>
                                                <p:strVal val="#ppt_y-.1"/>
                                              </p:val>
                                            </p:tav>
                                            <p:tav tm="100000">
                                              <p:val>
                                                <p:strVal val="#ppt_y"/>
                                              </p:val>
                                            </p:tav>
                                          </p:tavLst>
                                        </p:anim>
                                      </p:childTnLst>
                                    </p:cTn>
                                  </p:par>
                                </p:childTnLst>
                              </p:cTn>
                            </p:par>
                            <p:par>
                              <p:cTn id="52" fill="hold">
                                <p:stCondLst>
                                  <p:cond delay="3000"/>
                                </p:stCondLst>
                                <p:childTnLst>
                                  <p:par>
                                    <p:cTn id="53" presetID="22" presetClass="entr" presetSubtype="8" fill="hold" nodeType="afterEffect">
                                      <p:stCondLst>
                                        <p:cond delay="0"/>
                                      </p:stCondLst>
                                      <p:childTnLst>
                                        <p:set>
                                          <p:cBhvr>
                                            <p:cTn id="54" dur="1" fill="hold">
                                              <p:stCondLst>
                                                <p:cond delay="0"/>
                                              </p:stCondLst>
                                            </p:cTn>
                                            <p:tgtEl>
                                              <p:spTgt spid="369"/>
                                            </p:tgtEl>
                                            <p:attrNameLst>
                                              <p:attrName>style.visibility</p:attrName>
                                            </p:attrNameLst>
                                          </p:cBhvr>
                                          <p:to>
                                            <p:strVal val="visible"/>
                                          </p:to>
                                        </p:set>
                                        <p:animEffect transition="in" filter="wipe(left)">
                                          <p:cBhvr>
                                            <p:cTn id="55" dur="500"/>
                                            <p:tgtEl>
                                              <p:spTgt spid="369"/>
                                            </p:tgtEl>
                                          </p:cBhvr>
                                        </p:animEffect>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371"/>
                                            </p:tgtEl>
                                            <p:attrNameLst>
                                              <p:attrName>style.visibility</p:attrName>
                                            </p:attrNameLst>
                                          </p:cBhvr>
                                          <p:to>
                                            <p:strVal val="visible"/>
                                          </p:to>
                                        </p:set>
                                        <p:animEffect transition="in" filter="fade">
                                          <p:cBhvr>
                                            <p:cTn id="59" dur="400"/>
                                            <p:tgtEl>
                                              <p:spTgt spid="371"/>
                                            </p:tgtEl>
                                          </p:cBhvr>
                                        </p:animEffect>
                                        <p:anim calcmode="lin" valueType="num">
                                          <p:cBhvr>
                                            <p:cTn id="60" dur="400" fill="hold"/>
                                            <p:tgtEl>
                                              <p:spTgt spid="371"/>
                                            </p:tgtEl>
                                            <p:attrNameLst>
                                              <p:attrName>ppt_x</p:attrName>
                                            </p:attrNameLst>
                                          </p:cBhvr>
                                          <p:tavLst>
                                            <p:tav tm="0">
                                              <p:val>
                                                <p:strVal val="#ppt_x"/>
                                              </p:val>
                                            </p:tav>
                                            <p:tav tm="100000">
                                              <p:val>
                                                <p:strVal val="#ppt_x"/>
                                              </p:val>
                                            </p:tav>
                                          </p:tavLst>
                                        </p:anim>
                                        <p:anim calcmode="lin" valueType="num">
                                          <p:cBhvr>
                                            <p:cTn id="61" dur="400" fill="hold"/>
                                            <p:tgtEl>
                                              <p:spTgt spid="371"/>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70"/>
                                            </p:tgtEl>
                                            <p:attrNameLst>
                                              <p:attrName>style.visibility</p:attrName>
                                            </p:attrNameLst>
                                          </p:cBhvr>
                                          <p:to>
                                            <p:strVal val="visible"/>
                                          </p:to>
                                        </p:set>
                                        <p:animEffect transition="in" filter="fade">
                                          <p:cBhvr>
                                            <p:cTn id="64" dur="400"/>
                                            <p:tgtEl>
                                              <p:spTgt spid="370"/>
                                            </p:tgtEl>
                                          </p:cBhvr>
                                        </p:animEffect>
                                        <p:anim calcmode="lin" valueType="num">
                                          <p:cBhvr>
                                            <p:cTn id="65" dur="400" fill="hold"/>
                                            <p:tgtEl>
                                              <p:spTgt spid="370"/>
                                            </p:tgtEl>
                                            <p:attrNameLst>
                                              <p:attrName>ppt_x</p:attrName>
                                            </p:attrNameLst>
                                          </p:cBhvr>
                                          <p:tavLst>
                                            <p:tav tm="0">
                                              <p:val>
                                                <p:strVal val="#ppt_x"/>
                                              </p:val>
                                            </p:tav>
                                            <p:tav tm="100000">
                                              <p:val>
                                                <p:strVal val="#ppt_x"/>
                                              </p:val>
                                            </p:tav>
                                          </p:tavLst>
                                        </p:anim>
                                        <p:anim calcmode="lin" valueType="num">
                                          <p:cBhvr>
                                            <p:cTn id="66" dur="400" fill="hold"/>
                                            <p:tgtEl>
                                              <p:spTgt spid="370"/>
                                            </p:tgtEl>
                                            <p:attrNameLst>
                                              <p:attrName>ppt_y</p:attrName>
                                            </p:attrNameLst>
                                          </p:cBhvr>
                                          <p:tavLst>
                                            <p:tav tm="0">
                                              <p:val>
                                                <p:strVal val="#ppt_y-.1"/>
                                              </p:val>
                                            </p:tav>
                                            <p:tav tm="100000">
                                              <p:val>
                                                <p:strVal val="#ppt_y"/>
                                              </p:val>
                                            </p:tav>
                                          </p:tavLst>
                                        </p:anim>
                                      </p:childTnLst>
                                    </p:cTn>
                                  </p:par>
                                </p:childTnLst>
                              </p:cTn>
                            </p:par>
                            <p:par>
                              <p:cTn id="67" fill="hold">
                                <p:stCondLst>
                                  <p:cond delay="4000"/>
                                </p:stCondLst>
                                <p:childTnLst>
                                  <p:par>
                                    <p:cTn id="68" presetID="22" presetClass="entr" presetSubtype="8" fill="hold" nodeType="afterEffect">
                                      <p:stCondLst>
                                        <p:cond delay="0"/>
                                      </p:stCondLst>
                                      <p:childTnLst>
                                        <p:set>
                                          <p:cBhvr>
                                            <p:cTn id="69" dur="1" fill="hold">
                                              <p:stCondLst>
                                                <p:cond delay="0"/>
                                              </p:stCondLst>
                                            </p:cTn>
                                            <p:tgtEl>
                                              <p:spTgt spid="372"/>
                                            </p:tgtEl>
                                            <p:attrNameLst>
                                              <p:attrName>style.visibility</p:attrName>
                                            </p:attrNameLst>
                                          </p:cBhvr>
                                          <p:to>
                                            <p:strVal val="visible"/>
                                          </p:to>
                                        </p:set>
                                        <p:animEffect transition="in" filter="wipe(left)">
                                          <p:cBhvr>
                                            <p:cTn id="70" dur="500"/>
                                            <p:tgtEl>
                                              <p:spTgt spid="372"/>
                                            </p:tgtEl>
                                          </p:cBhvr>
                                        </p:animEffect>
                                      </p:childTnLst>
                                    </p:cTn>
                                  </p:par>
                                </p:childTnLst>
                              </p:cTn>
                            </p:par>
                            <p:par>
                              <p:cTn id="71" fill="hold">
                                <p:stCondLst>
                                  <p:cond delay="4500"/>
                                </p:stCondLst>
                                <p:childTnLst>
                                  <p:par>
                                    <p:cTn id="72" presetID="42" presetClass="entr" presetSubtype="0" fill="hold" grpId="0" nodeType="afterEffect">
                                      <p:stCondLst>
                                        <p:cond delay="0"/>
                                      </p:stCondLst>
                                      <p:childTnLst>
                                        <p:set>
                                          <p:cBhvr>
                                            <p:cTn id="73" dur="1" fill="hold">
                                              <p:stCondLst>
                                                <p:cond delay="0"/>
                                              </p:stCondLst>
                                            </p:cTn>
                                            <p:tgtEl>
                                              <p:spTgt spid="374"/>
                                            </p:tgtEl>
                                            <p:attrNameLst>
                                              <p:attrName>style.visibility</p:attrName>
                                            </p:attrNameLst>
                                          </p:cBhvr>
                                          <p:to>
                                            <p:strVal val="visible"/>
                                          </p:to>
                                        </p:set>
                                        <p:animEffect transition="in" filter="fade">
                                          <p:cBhvr>
                                            <p:cTn id="74" dur="400"/>
                                            <p:tgtEl>
                                              <p:spTgt spid="374"/>
                                            </p:tgtEl>
                                          </p:cBhvr>
                                        </p:animEffect>
                                        <p:anim calcmode="lin" valueType="num">
                                          <p:cBhvr>
                                            <p:cTn id="75" dur="400" fill="hold"/>
                                            <p:tgtEl>
                                              <p:spTgt spid="374"/>
                                            </p:tgtEl>
                                            <p:attrNameLst>
                                              <p:attrName>ppt_x</p:attrName>
                                            </p:attrNameLst>
                                          </p:cBhvr>
                                          <p:tavLst>
                                            <p:tav tm="0">
                                              <p:val>
                                                <p:strVal val="#ppt_x"/>
                                              </p:val>
                                            </p:tav>
                                            <p:tav tm="100000">
                                              <p:val>
                                                <p:strVal val="#ppt_x"/>
                                              </p:val>
                                            </p:tav>
                                          </p:tavLst>
                                        </p:anim>
                                        <p:anim calcmode="lin" valueType="num">
                                          <p:cBhvr>
                                            <p:cTn id="76" dur="400" fill="hold"/>
                                            <p:tgtEl>
                                              <p:spTgt spid="374"/>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373"/>
                                            </p:tgtEl>
                                            <p:attrNameLst>
                                              <p:attrName>style.visibility</p:attrName>
                                            </p:attrNameLst>
                                          </p:cBhvr>
                                          <p:to>
                                            <p:strVal val="visible"/>
                                          </p:to>
                                        </p:set>
                                        <p:animEffect transition="in" filter="fade">
                                          <p:cBhvr>
                                            <p:cTn id="79" dur="400"/>
                                            <p:tgtEl>
                                              <p:spTgt spid="373"/>
                                            </p:tgtEl>
                                          </p:cBhvr>
                                        </p:animEffect>
                                        <p:anim calcmode="lin" valueType="num">
                                          <p:cBhvr>
                                            <p:cTn id="80" dur="400" fill="hold"/>
                                            <p:tgtEl>
                                              <p:spTgt spid="373"/>
                                            </p:tgtEl>
                                            <p:attrNameLst>
                                              <p:attrName>ppt_x</p:attrName>
                                            </p:attrNameLst>
                                          </p:cBhvr>
                                          <p:tavLst>
                                            <p:tav tm="0">
                                              <p:val>
                                                <p:strVal val="#ppt_x"/>
                                              </p:val>
                                            </p:tav>
                                            <p:tav tm="100000">
                                              <p:val>
                                                <p:strVal val="#ppt_x"/>
                                              </p:val>
                                            </p:tav>
                                          </p:tavLst>
                                        </p:anim>
                                        <p:anim calcmode="lin" valueType="num">
                                          <p:cBhvr>
                                            <p:cTn id="81" dur="400" fill="hold"/>
                                            <p:tgtEl>
                                              <p:spTgt spid="373"/>
                                            </p:tgtEl>
                                            <p:attrNameLst>
                                              <p:attrName>ppt_y</p:attrName>
                                            </p:attrNameLst>
                                          </p:cBhvr>
                                          <p:tavLst>
                                            <p:tav tm="0">
                                              <p:val>
                                                <p:strVal val="#ppt_y-.1"/>
                                              </p:val>
                                            </p:tav>
                                            <p:tav tm="100000">
                                              <p:val>
                                                <p:strVal val="#ppt_y"/>
                                              </p:val>
                                            </p:tav>
                                          </p:tavLst>
                                        </p:anim>
                                      </p:childTnLst>
                                    </p:cTn>
                                  </p:par>
                                </p:childTnLst>
                              </p:cTn>
                            </p:par>
                            <p:par>
                              <p:cTn id="82" fill="hold">
                                <p:stCondLst>
                                  <p:cond delay="5000"/>
                                </p:stCondLst>
                                <p:childTnLst>
                                  <p:par>
                                    <p:cTn id="83" presetID="12" presetClass="entr" presetSubtype="4" fill="hold" nodeType="afterEffect">
                                      <p:stCondLst>
                                        <p:cond delay="0"/>
                                      </p:stCondLst>
                                      <p:childTnLst>
                                        <p:set>
                                          <p:cBhvr>
                                            <p:cTn id="84" dur="1" fill="hold">
                                              <p:stCondLst>
                                                <p:cond delay="0"/>
                                              </p:stCondLst>
                                            </p:cTn>
                                            <p:tgtEl>
                                              <p:spTgt spid="379"/>
                                            </p:tgtEl>
                                            <p:attrNameLst>
                                              <p:attrName>style.visibility</p:attrName>
                                            </p:attrNameLst>
                                          </p:cBhvr>
                                          <p:to>
                                            <p:strVal val="visible"/>
                                          </p:to>
                                        </p:set>
                                        <p:anim calcmode="lin" valueType="num">
                                          <p:cBhvr additive="base">
                                            <p:cTn id="85" dur="300"/>
                                            <p:tgtEl>
                                              <p:spTgt spid="379"/>
                                            </p:tgtEl>
                                            <p:attrNameLst>
                                              <p:attrName>ppt_y</p:attrName>
                                            </p:attrNameLst>
                                          </p:cBhvr>
                                          <p:tavLst>
                                            <p:tav tm="0">
                                              <p:val>
                                                <p:strVal val="#ppt_y+#ppt_h*1.125000"/>
                                              </p:val>
                                            </p:tav>
                                            <p:tav tm="100000">
                                              <p:val>
                                                <p:strVal val="#ppt_y"/>
                                              </p:val>
                                            </p:tav>
                                          </p:tavLst>
                                        </p:anim>
                                        <p:animEffect transition="in" filter="wipe(up)">
                                          <p:cBhvr>
                                            <p:cTn id="86" dur="300"/>
                                            <p:tgtEl>
                                              <p:spTgt spid="379"/>
                                            </p:tgtEl>
                                          </p:cBhvr>
                                        </p:animEffect>
                                      </p:childTnLst>
                                    </p:cTn>
                                  </p:par>
                                  <p:par>
                                    <p:cTn id="87" presetID="6" presetClass="entr" presetSubtype="32" fill="hold" grpId="0" nodeType="withEffect">
                                      <p:stCondLst>
                                        <p:cond delay="0"/>
                                      </p:stCondLst>
                                      <p:childTnLst>
                                        <p:set>
                                          <p:cBhvr>
                                            <p:cTn id="88" dur="1" fill="hold">
                                              <p:stCondLst>
                                                <p:cond delay="0"/>
                                              </p:stCondLst>
                                            </p:cTn>
                                            <p:tgtEl>
                                              <p:spTgt spid="378"/>
                                            </p:tgtEl>
                                            <p:attrNameLst>
                                              <p:attrName>style.visibility</p:attrName>
                                            </p:attrNameLst>
                                          </p:cBhvr>
                                          <p:to>
                                            <p:strVal val="visible"/>
                                          </p:to>
                                        </p:set>
                                        <p:animEffect transition="in" filter="circle(out)">
                                          <p:cBhvr>
                                            <p:cTn id="89" dur="300"/>
                                            <p:tgtEl>
                                              <p:spTgt spid="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 grpId="0" animBg="1"/>
          <p:bldP spid="370" grpId="0"/>
          <p:bldP spid="371" grpId="0"/>
          <p:bldP spid="373" grpId="0"/>
          <p:bldP spid="374" grpId="0"/>
          <p:bldP spid="375" grpId="0"/>
          <p:bldP spid="376" grpId="0"/>
          <p:bldP spid="378"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7384917" y="1796820"/>
            <a:ext cx="3727616" cy="3780675"/>
            <a:chOff x="1331640" y="1707654"/>
            <a:chExt cx="2796076" cy="2835506"/>
          </a:xfrm>
        </p:grpSpPr>
        <p:sp>
          <p:nvSpPr>
            <p:cNvPr id="36"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7"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8"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9"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0"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41"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42" name="矩形 1"/>
          <p:cNvSpPr>
            <a:spLocks noChangeArrowheads="1"/>
          </p:cNvSpPr>
          <p:nvPr/>
        </p:nvSpPr>
        <p:spPr bwMode="auto">
          <a:xfrm>
            <a:off x="1392090" y="1991323"/>
            <a:ext cx="4703910" cy="53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矩形 1"/>
          <p:cNvSpPr>
            <a:spLocks noChangeArrowheads="1"/>
          </p:cNvSpPr>
          <p:nvPr/>
        </p:nvSpPr>
        <p:spPr bwMode="auto">
          <a:xfrm>
            <a:off x="1392090" y="2967449"/>
            <a:ext cx="4703910" cy="53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矩形 1"/>
          <p:cNvSpPr>
            <a:spLocks noChangeArrowheads="1"/>
          </p:cNvSpPr>
          <p:nvPr/>
        </p:nvSpPr>
        <p:spPr bwMode="auto">
          <a:xfrm>
            <a:off x="1392090" y="3943576"/>
            <a:ext cx="4703910" cy="53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矩形 1"/>
          <p:cNvSpPr>
            <a:spLocks noChangeArrowheads="1"/>
          </p:cNvSpPr>
          <p:nvPr/>
        </p:nvSpPr>
        <p:spPr bwMode="auto">
          <a:xfrm>
            <a:off x="1392090" y="4919704"/>
            <a:ext cx="4703910" cy="53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随着计算机技术的发展及印刷技术进步，平面设计在视觉感观领域的表现也越来越丰富，这真正的对今天的平面设计的。</a:t>
            </a:r>
            <a:endPar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flipH="1">
            <a:off x="6216629" y="2278395"/>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6216629" y="3247744"/>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6216629" y="4217093"/>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6216629" y="5186444"/>
            <a:ext cx="1055979"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right)">
                                          <p:cBhvr>
                                            <p:cTn id="12" dur="500"/>
                                            <p:tgtEl>
                                              <p:spTgt spid="46"/>
                                            </p:tgtEl>
                                          </p:cBhvr>
                                        </p:animEffect>
                                      </p:childTnLst>
                                    </p:cTn>
                                  </p:par>
                                  <p:par>
                                    <p:cTn id="13" presetID="2" presetClass="entr" presetSubtype="8" fill="hold" grpId="0" nodeType="withEffect" p14:presetBounceEnd="50000">
                                      <p:stCondLst>
                                        <p:cond delay="300"/>
                                      </p:stCondLst>
                                      <p:childTnLst>
                                        <p:set>
                                          <p:cBhvr>
                                            <p:cTn id="14" dur="1" fill="hold">
                                              <p:stCondLst>
                                                <p:cond delay="0"/>
                                              </p:stCondLst>
                                            </p:cTn>
                                            <p:tgtEl>
                                              <p:spTgt spid="42"/>
                                            </p:tgtEl>
                                            <p:attrNameLst>
                                              <p:attrName>style.visibility</p:attrName>
                                            </p:attrNameLst>
                                          </p:cBhvr>
                                          <p:to>
                                            <p:strVal val="visible"/>
                                          </p:to>
                                        </p:set>
                                        <p:anim calcmode="lin" valueType="num" p14:bounceEnd="50000">
                                          <p:cBhvr additive="base">
                                            <p:cTn id="15" dur="300" fill="hold"/>
                                            <p:tgtEl>
                                              <p:spTgt spid="42"/>
                                            </p:tgtEl>
                                            <p:attrNameLst>
                                              <p:attrName>ppt_x</p:attrName>
                                            </p:attrNameLst>
                                          </p:cBhvr>
                                          <p:tavLst>
                                            <p:tav tm="0">
                                              <p:val>
                                                <p:strVal val="0-#ppt_w/2"/>
                                              </p:val>
                                            </p:tav>
                                            <p:tav tm="100000">
                                              <p:val>
                                                <p:strVal val="#ppt_x"/>
                                              </p:val>
                                            </p:tav>
                                          </p:tavLst>
                                        </p:anim>
                                        <p:anim calcmode="lin" valueType="num" p14:bounceEnd="50000">
                                          <p:cBhvr additive="base">
                                            <p:cTn id="16" dur="300" fill="hold"/>
                                            <p:tgtEl>
                                              <p:spTgt spid="4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wipe(right)">
                                          <p:cBhvr>
                                            <p:cTn id="20" dur="500"/>
                                            <p:tgtEl>
                                              <p:spTgt spid="47"/>
                                            </p:tgtEl>
                                          </p:cBhvr>
                                        </p:animEffect>
                                      </p:childTnLst>
                                    </p:cTn>
                                  </p:par>
                                  <p:par>
                                    <p:cTn id="21" presetID="2" presetClass="entr" presetSubtype="8" fill="hold" grpId="0" nodeType="withEffect" p14:presetBounceEnd="50000">
                                      <p:stCondLst>
                                        <p:cond delay="300"/>
                                      </p:stCondLst>
                                      <p:childTnLst>
                                        <p:set>
                                          <p:cBhvr>
                                            <p:cTn id="22" dur="1" fill="hold">
                                              <p:stCondLst>
                                                <p:cond delay="0"/>
                                              </p:stCondLst>
                                            </p:cTn>
                                            <p:tgtEl>
                                              <p:spTgt spid="43"/>
                                            </p:tgtEl>
                                            <p:attrNameLst>
                                              <p:attrName>style.visibility</p:attrName>
                                            </p:attrNameLst>
                                          </p:cBhvr>
                                          <p:to>
                                            <p:strVal val="visible"/>
                                          </p:to>
                                        </p:set>
                                        <p:anim calcmode="lin" valueType="num" p14:bounceEnd="50000">
                                          <p:cBhvr additive="base">
                                            <p:cTn id="23" dur="300" fill="hold"/>
                                            <p:tgtEl>
                                              <p:spTgt spid="43"/>
                                            </p:tgtEl>
                                            <p:attrNameLst>
                                              <p:attrName>ppt_x</p:attrName>
                                            </p:attrNameLst>
                                          </p:cBhvr>
                                          <p:tavLst>
                                            <p:tav tm="0">
                                              <p:val>
                                                <p:strVal val="0-#ppt_w/2"/>
                                              </p:val>
                                            </p:tav>
                                            <p:tav tm="100000">
                                              <p:val>
                                                <p:strVal val="#ppt_x"/>
                                              </p:val>
                                            </p:tav>
                                          </p:tavLst>
                                        </p:anim>
                                        <p:anim calcmode="lin" valueType="num" p14:bounceEnd="50000">
                                          <p:cBhvr additive="base">
                                            <p:cTn id="24" dur="300" fill="hold"/>
                                            <p:tgtEl>
                                              <p:spTgt spid="4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right)">
                                          <p:cBhvr>
                                            <p:cTn id="28" dur="500"/>
                                            <p:tgtEl>
                                              <p:spTgt spid="48"/>
                                            </p:tgtEl>
                                          </p:cBhvr>
                                        </p:animEffect>
                                      </p:childTnLst>
                                    </p:cTn>
                                  </p:par>
                                  <p:par>
                                    <p:cTn id="29" presetID="2" presetClass="entr" presetSubtype="8" fill="hold" grpId="0" nodeType="withEffect" p14:presetBounceEnd="50000">
                                      <p:stCondLst>
                                        <p:cond delay="300"/>
                                      </p:stCondLst>
                                      <p:childTnLst>
                                        <p:set>
                                          <p:cBhvr>
                                            <p:cTn id="30" dur="1" fill="hold">
                                              <p:stCondLst>
                                                <p:cond delay="0"/>
                                              </p:stCondLst>
                                            </p:cTn>
                                            <p:tgtEl>
                                              <p:spTgt spid="44"/>
                                            </p:tgtEl>
                                            <p:attrNameLst>
                                              <p:attrName>style.visibility</p:attrName>
                                            </p:attrNameLst>
                                          </p:cBhvr>
                                          <p:to>
                                            <p:strVal val="visible"/>
                                          </p:to>
                                        </p:set>
                                        <p:anim calcmode="lin" valueType="num" p14:bounceEnd="50000">
                                          <p:cBhvr additive="base">
                                            <p:cTn id="31" dur="300" fill="hold"/>
                                            <p:tgtEl>
                                              <p:spTgt spid="44"/>
                                            </p:tgtEl>
                                            <p:attrNameLst>
                                              <p:attrName>ppt_x</p:attrName>
                                            </p:attrNameLst>
                                          </p:cBhvr>
                                          <p:tavLst>
                                            <p:tav tm="0">
                                              <p:val>
                                                <p:strVal val="0-#ppt_w/2"/>
                                              </p:val>
                                            </p:tav>
                                            <p:tav tm="100000">
                                              <p:val>
                                                <p:strVal val="#ppt_x"/>
                                              </p:val>
                                            </p:tav>
                                          </p:tavLst>
                                        </p:anim>
                                        <p:anim calcmode="lin" valueType="num" p14:bounceEnd="50000">
                                          <p:cBhvr additive="base">
                                            <p:cTn id="32" dur="300" fill="hold"/>
                                            <p:tgtEl>
                                              <p:spTgt spid="44"/>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right)">
                                          <p:cBhvr>
                                            <p:cTn id="36" dur="500"/>
                                            <p:tgtEl>
                                              <p:spTgt spid="49"/>
                                            </p:tgtEl>
                                          </p:cBhvr>
                                        </p:animEffect>
                                      </p:childTnLst>
                                    </p:cTn>
                                  </p:par>
                                  <p:par>
                                    <p:cTn id="37" presetID="2" presetClass="entr" presetSubtype="8" fill="hold" grpId="0" nodeType="withEffect" p14:presetBounceEnd="50000">
                                      <p:stCondLst>
                                        <p:cond delay="300"/>
                                      </p:stCondLst>
                                      <p:childTnLst>
                                        <p:set>
                                          <p:cBhvr>
                                            <p:cTn id="38" dur="1" fill="hold">
                                              <p:stCondLst>
                                                <p:cond delay="0"/>
                                              </p:stCondLst>
                                            </p:cTn>
                                            <p:tgtEl>
                                              <p:spTgt spid="45"/>
                                            </p:tgtEl>
                                            <p:attrNameLst>
                                              <p:attrName>style.visibility</p:attrName>
                                            </p:attrNameLst>
                                          </p:cBhvr>
                                          <p:to>
                                            <p:strVal val="visible"/>
                                          </p:to>
                                        </p:set>
                                        <p:anim calcmode="lin" valueType="num" p14:bounceEnd="50000">
                                          <p:cBhvr additive="base">
                                            <p:cTn id="39" dur="300" fill="hold"/>
                                            <p:tgtEl>
                                              <p:spTgt spid="45"/>
                                            </p:tgtEl>
                                            <p:attrNameLst>
                                              <p:attrName>ppt_x</p:attrName>
                                            </p:attrNameLst>
                                          </p:cBhvr>
                                          <p:tavLst>
                                            <p:tav tm="0">
                                              <p:val>
                                                <p:strVal val="0-#ppt_w/2"/>
                                              </p:val>
                                            </p:tav>
                                            <p:tav tm="100000">
                                              <p:val>
                                                <p:strVal val="#ppt_x"/>
                                              </p:val>
                                            </p:tav>
                                          </p:tavLst>
                                        </p:anim>
                                        <p:anim calcmode="lin" valueType="num" p14:bounceEnd="50000">
                                          <p:cBhvr additive="base">
                                            <p:cTn id="40"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right)">
                                          <p:cBhvr>
                                            <p:cTn id="12" dur="500"/>
                                            <p:tgtEl>
                                              <p:spTgt spid="46"/>
                                            </p:tgtEl>
                                          </p:cBhvr>
                                        </p:animEffect>
                                      </p:childTnLst>
                                    </p:cTn>
                                  </p:par>
                                  <p:par>
                                    <p:cTn id="13" presetID="2" presetClass="entr" presetSubtype="8" fill="hold" grpId="0" nodeType="withEffect">
                                      <p:stCondLst>
                                        <p:cond delay="3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300" fill="hold"/>
                                            <p:tgtEl>
                                              <p:spTgt spid="42"/>
                                            </p:tgtEl>
                                            <p:attrNameLst>
                                              <p:attrName>ppt_x</p:attrName>
                                            </p:attrNameLst>
                                          </p:cBhvr>
                                          <p:tavLst>
                                            <p:tav tm="0">
                                              <p:val>
                                                <p:strVal val="0-#ppt_w/2"/>
                                              </p:val>
                                            </p:tav>
                                            <p:tav tm="100000">
                                              <p:val>
                                                <p:strVal val="#ppt_x"/>
                                              </p:val>
                                            </p:tav>
                                          </p:tavLst>
                                        </p:anim>
                                        <p:anim calcmode="lin" valueType="num">
                                          <p:cBhvr additive="base">
                                            <p:cTn id="16" dur="300" fill="hold"/>
                                            <p:tgtEl>
                                              <p:spTgt spid="4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wipe(right)">
                                          <p:cBhvr>
                                            <p:cTn id="20" dur="500"/>
                                            <p:tgtEl>
                                              <p:spTgt spid="47"/>
                                            </p:tgtEl>
                                          </p:cBhvr>
                                        </p:animEffect>
                                      </p:childTnLst>
                                    </p:cTn>
                                  </p:par>
                                  <p:par>
                                    <p:cTn id="21" presetID="2" presetClass="entr" presetSubtype="8" fill="hold" grpId="0" nodeType="withEffect">
                                      <p:stCondLst>
                                        <p:cond delay="30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300" fill="hold"/>
                                            <p:tgtEl>
                                              <p:spTgt spid="43"/>
                                            </p:tgtEl>
                                            <p:attrNameLst>
                                              <p:attrName>ppt_x</p:attrName>
                                            </p:attrNameLst>
                                          </p:cBhvr>
                                          <p:tavLst>
                                            <p:tav tm="0">
                                              <p:val>
                                                <p:strVal val="0-#ppt_w/2"/>
                                              </p:val>
                                            </p:tav>
                                            <p:tav tm="100000">
                                              <p:val>
                                                <p:strVal val="#ppt_x"/>
                                              </p:val>
                                            </p:tav>
                                          </p:tavLst>
                                        </p:anim>
                                        <p:anim calcmode="lin" valueType="num">
                                          <p:cBhvr additive="base">
                                            <p:cTn id="24" dur="300" fill="hold"/>
                                            <p:tgtEl>
                                              <p:spTgt spid="4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right)">
                                          <p:cBhvr>
                                            <p:cTn id="28" dur="500"/>
                                            <p:tgtEl>
                                              <p:spTgt spid="48"/>
                                            </p:tgtEl>
                                          </p:cBhvr>
                                        </p:animEffect>
                                      </p:childTnLst>
                                    </p:cTn>
                                  </p:par>
                                  <p:par>
                                    <p:cTn id="29" presetID="2" presetClass="entr" presetSubtype="8" fill="hold" grpId="0" nodeType="withEffect">
                                      <p:stCondLst>
                                        <p:cond delay="300"/>
                                      </p:stCondLst>
                                      <p:childTnLst>
                                        <p:set>
                                          <p:cBhvr>
                                            <p:cTn id="30" dur="1" fill="hold">
                                              <p:stCondLst>
                                                <p:cond delay="0"/>
                                              </p:stCondLst>
                                            </p:cTn>
                                            <p:tgtEl>
                                              <p:spTgt spid="44"/>
                                            </p:tgtEl>
                                            <p:attrNameLst>
                                              <p:attrName>style.visibility</p:attrName>
                                            </p:attrNameLst>
                                          </p:cBhvr>
                                          <p:to>
                                            <p:strVal val="visible"/>
                                          </p:to>
                                        </p:set>
                                        <p:anim calcmode="lin" valueType="num">
                                          <p:cBhvr additive="base">
                                            <p:cTn id="31" dur="300" fill="hold"/>
                                            <p:tgtEl>
                                              <p:spTgt spid="44"/>
                                            </p:tgtEl>
                                            <p:attrNameLst>
                                              <p:attrName>ppt_x</p:attrName>
                                            </p:attrNameLst>
                                          </p:cBhvr>
                                          <p:tavLst>
                                            <p:tav tm="0">
                                              <p:val>
                                                <p:strVal val="0-#ppt_w/2"/>
                                              </p:val>
                                            </p:tav>
                                            <p:tav tm="100000">
                                              <p:val>
                                                <p:strVal val="#ppt_x"/>
                                              </p:val>
                                            </p:tav>
                                          </p:tavLst>
                                        </p:anim>
                                        <p:anim calcmode="lin" valueType="num">
                                          <p:cBhvr additive="base">
                                            <p:cTn id="32" dur="300" fill="hold"/>
                                            <p:tgtEl>
                                              <p:spTgt spid="44"/>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right)">
                                          <p:cBhvr>
                                            <p:cTn id="36" dur="500"/>
                                            <p:tgtEl>
                                              <p:spTgt spid="49"/>
                                            </p:tgtEl>
                                          </p:cBhvr>
                                        </p:animEffect>
                                      </p:childTnLst>
                                    </p:cTn>
                                  </p:par>
                                  <p:par>
                                    <p:cTn id="37" presetID="2" presetClass="entr" presetSubtype="8" fill="hold" grpId="0" nodeType="withEffect">
                                      <p:stCondLst>
                                        <p:cond delay="30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300" fill="hold"/>
                                            <p:tgtEl>
                                              <p:spTgt spid="45"/>
                                            </p:tgtEl>
                                            <p:attrNameLst>
                                              <p:attrName>ppt_x</p:attrName>
                                            </p:attrNameLst>
                                          </p:cBhvr>
                                          <p:tavLst>
                                            <p:tav tm="0">
                                              <p:val>
                                                <p:strVal val="0-#ppt_w/2"/>
                                              </p:val>
                                            </p:tav>
                                            <p:tav tm="100000">
                                              <p:val>
                                                <p:strVal val="#ppt_x"/>
                                              </p:val>
                                            </p:tav>
                                          </p:tavLst>
                                        </p:anim>
                                        <p:anim calcmode="lin" valueType="num">
                                          <p:cBhvr additive="base">
                                            <p:cTn id="40"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mc:Fallback>
  </mc:AlternateContent>
</p:sld>
</file>

<file path=ppt/tags/tag1.xml><?xml version="1.0" encoding="utf-8"?>
<p:tagLst xmlns:p="http://schemas.openxmlformats.org/presentationml/2006/main">
  <p:tag name="GENSWF_ADVANCE_TIME" val="0.00"/>
  <p:tag name="ISPRING_SLIDE_INDENT_LEVEL" val="0"/>
  <p:tag name="ISPRING_CUSTOM_TIMING_USED" val="0"/>
</p:tagLst>
</file>

<file path=ppt/tags/tag10.xml><?xml version="1.0" encoding="utf-8"?>
<p:tagLst xmlns:p="http://schemas.openxmlformats.org/presentationml/2006/main">
  <p:tag name="SELECTED" val="True"/>
</p:tagLst>
</file>

<file path=ppt/tags/tag11.xml><?xml version="1.0" encoding="utf-8"?>
<p:tagLst xmlns:p="http://schemas.openxmlformats.org/presentationml/2006/main">
  <p:tag name="SELECTED" val="True"/>
</p:tagLst>
</file>

<file path=ppt/tags/tag12.xml><?xml version="1.0" encoding="utf-8"?>
<p:tagLst xmlns:p="http://schemas.openxmlformats.org/presentationml/2006/main">
  <p:tag name="GENSWF_ADVANCE_TIME" val="0.00"/>
  <p:tag name="ISPRING_SLIDE_INDENT_LEVEL" val="0"/>
  <p:tag name="ISPRING_CUSTOM_TIMING_USED" val="0"/>
</p:tagLst>
</file>

<file path=ppt/tags/tag13.xml><?xml version="1.0" encoding="utf-8"?>
<p:tagLst xmlns:p="http://schemas.openxmlformats.org/presentationml/2006/main">
  <p:tag name="GENSWF_ADVANCE_TIME" val="0.00"/>
  <p:tag name="ISPRING_SLIDE_INDENT_LEVEL" val="0"/>
  <p:tag name="ISPRING_CUSTOM_TIMING_USED" val="0"/>
</p:tagLst>
</file>

<file path=ppt/tags/tag14.xml><?xml version="1.0" encoding="utf-8"?>
<p:tagLst xmlns:p="http://schemas.openxmlformats.org/presentationml/2006/main">
  <p:tag name="GENSWF_ADVANCE_TIME" val="0.00"/>
  <p:tag name="ISPRING_SLIDE_INDENT_LEVEL" val="0"/>
  <p:tag name="ISPRING_CUSTOM_TIMING_USED" val="0"/>
</p:tagLst>
</file>

<file path=ppt/tags/tag15.xml><?xml version="1.0" encoding="utf-8"?>
<p:tagLst xmlns:p="http://schemas.openxmlformats.org/presentationml/2006/main">
  <p:tag name="SELECTED" val="True"/>
</p:tagLst>
</file>

<file path=ppt/tags/tag16.xml><?xml version="1.0" encoding="utf-8"?>
<p:tagLst xmlns:p="http://schemas.openxmlformats.org/presentationml/2006/main">
  <p:tag name="SELECTED" val="True"/>
</p:tagLst>
</file>

<file path=ppt/tags/tag2.xml><?xml version="1.0" encoding="utf-8"?>
<p:tagLst xmlns:p="http://schemas.openxmlformats.org/presentationml/2006/main">
  <p:tag name="GENSWF_ADVANCE_TIME" val="0.00"/>
  <p:tag name="ISPRING_SLIDE_INDENT_LEVEL" val="0"/>
  <p:tag name="ISPRING_CUSTOM_TIMING_USED" val="0"/>
</p:tagLst>
</file>

<file path=ppt/tags/tag3.xml><?xml version="1.0" encoding="utf-8"?>
<p:tagLst xmlns:p="http://schemas.openxmlformats.org/presentationml/2006/main">
  <p:tag name="GENSWF_ADVANCE_TIME" val="0.00"/>
  <p:tag name="ISPRING_SLIDE_INDENT_LEVEL" val="0"/>
  <p:tag name="ISPRING_CUSTOM_TIMING_USED" val="0"/>
</p:tagLst>
</file>

<file path=ppt/tags/tag4.xml><?xml version="1.0" encoding="utf-8"?>
<p:tagLst xmlns:p="http://schemas.openxmlformats.org/presentationml/2006/main">
  <p:tag name="GENSWF_ADVANCE_TIME" val="0.00"/>
  <p:tag name="ISPRING_SLIDE_INDENT_LEVEL" val="0"/>
  <p:tag name="ISPRING_CUSTOM_TIMING_USED" val="0"/>
</p:tagLst>
</file>

<file path=ppt/tags/tag5.xml><?xml version="1.0" encoding="utf-8"?>
<p:tagLst xmlns:p="http://schemas.openxmlformats.org/presentationml/2006/main">
  <p:tag name="GENSWF_ADVANCE_TIME" val="0.00"/>
  <p:tag name="ISPRING_SLIDE_INDENT_LEVEL" val="0"/>
  <p:tag name="ISPRING_CUSTOM_TIMING_USED" val="0"/>
</p:tagLst>
</file>

<file path=ppt/tags/tag6.xml><?xml version="1.0" encoding="utf-8"?>
<p:tagLst xmlns:p="http://schemas.openxmlformats.org/presentationml/2006/main">
  <p:tag name="GENSWF_ADVANCE_TIME" val="0.00"/>
  <p:tag name="ISPRING_SLIDE_INDENT_LEVEL" val="0"/>
  <p:tag name="ISPRING_CUSTOM_TIMING_USED" val="0"/>
</p:tagLst>
</file>

<file path=ppt/tags/tag7.xml><?xml version="1.0" encoding="utf-8"?>
<p:tagLst xmlns:p="http://schemas.openxmlformats.org/presentationml/2006/main">
  <p:tag name="GENSWF_ADVANCE_TIME" val="0.00"/>
  <p:tag name="ISPRING_SLIDE_INDENT_LEVEL" val="0"/>
  <p:tag name="ISPRING_CUSTOM_TIMING_USED" val="0"/>
</p:tagLst>
</file>

<file path=ppt/tags/tag8.xml><?xml version="1.0" encoding="utf-8"?>
<p:tagLst xmlns:p="http://schemas.openxmlformats.org/presentationml/2006/main">
  <p:tag name="GENSWF_ADVANCE_TIME" val="0.00"/>
  <p:tag name="ISPRING_SLIDE_INDENT_LEVEL" val="0"/>
  <p:tag name="ISPRING_CUSTOM_TIMING_USED" val="0"/>
</p:tagLst>
</file>

<file path=ppt/tags/tag9.xml><?xml version="1.0" encoding="utf-8"?>
<p:tagLst xmlns:p="http://schemas.openxmlformats.org/presentationml/2006/main">
  <p:tag name="SELECTED" val="True"/>
</p:tagLst>
</file>

<file path=ppt/theme/theme1.xml><?xml version="1.0" encoding="utf-8"?>
<a:theme xmlns:a="http://schemas.openxmlformats.org/drawingml/2006/main" name="Office 主题">
  <a:themeElements>
    <a:clrScheme name="自定义 1039">
      <a:dk1>
        <a:sysClr val="windowText" lastClr="000000"/>
      </a:dk1>
      <a:lt1>
        <a:sysClr val="window" lastClr="FFFFFF"/>
      </a:lt1>
      <a:dk2>
        <a:srgbClr val="D993AB"/>
      </a:dk2>
      <a:lt2>
        <a:srgbClr val="F49DB0"/>
      </a:lt2>
      <a:accent1>
        <a:srgbClr val="F49DB0"/>
      </a:accent1>
      <a:accent2>
        <a:srgbClr val="D993AB"/>
      </a:accent2>
      <a:accent3>
        <a:srgbClr val="F49DB0"/>
      </a:accent3>
      <a:accent4>
        <a:srgbClr val="D993AB"/>
      </a:accent4>
      <a:accent5>
        <a:srgbClr val="F49DB0"/>
      </a:accent5>
      <a:accent6>
        <a:srgbClr val="D993AB"/>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6963</Words>
  <Application>WPS 演示</Application>
  <PresentationFormat>宽屏</PresentationFormat>
  <Paragraphs>660</Paragraphs>
  <Slides>35</Slides>
  <Notes>18</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35</vt:i4>
      </vt:variant>
    </vt:vector>
  </HeadingPairs>
  <TitlesOfParts>
    <vt:vector size="50" baseType="lpstr">
      <vt:lpstr>Arial</vt:lpstr>
      <vt:lpstr>宋体</vt:lpstr>
      <vt:lpstr>Wingdings</vt:lpstr>
      <vt:lpstr>微软雅黑</vt:lpstr>
      <vt:lpstr>BrowalliaUPC</vt:lpstr>
      <vt:lpstr>Agency FB</vt:lpstr>
      <vt:lpstr>Lato Light</vt:lpstr>
      <vt:lpstr>Impact</vt:lpstr>
      <vt:lpstr>Calibri</vt:lpstr>
      <vt:lpstr>Arial Unicode MS</vt:lpstr>
      <vt:lpstr>Arial Black</vt:lpstr>
      <vt:lpstr>Bodoni MT</vt:lpstr>
      <vt:lpstr>Calibri</vt:lpstr>
      <vt:lpstr>Segoe Print</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李慧民</cp:lastModifiedBy>
  <cp:revision>14</cp:revision>
  <dcterms:created xsi:type="dcterms:W3CDTF">2015-05-05T08:02:00Z</dcterms:created>
  <dcterms:modified xsi:type="dcterms:W3CDTF">2018-01-08T08:37:03Z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