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41"/>
  </p:notesMasterIdLst>
  <p:sldIdLst>
    <p:sldId id="342" r:id="rId3"/>
    <p:sldId id="341" r:id="rId4"/>
    <p:sldId id="340" r:id="rId5"/>
    <p:sldId id="320" r:id="rId6"/>
    <p:sldId id="309" r:id="rId7"/>
    <p:sldId id="311" r:id="rId8"/>
    <p:sldId id="313" r:id="rId9"/>
    <p:sldId id="323" r:id="rId10"/>
    <p:sldId id="335" r:id="rId11"/>
    <p:sldId id="310" r:id="rId12"/>
    <p:sldId id="289" r:id="rId13"/>
    <p:sldId id="292" r:id="rId14"/>
    <p:sldId id="288" r:id="rId15"/>
    <p:sldId id="315" r:id="rId16"/>
    <p:sldId id="308" r:id="rId17"/>
    <p:sldId id="336" r:id="rId18"/>
    <p:sldId id="300" r:id="rId19"/>
    <p:sldId id="301" r:id="rId20"/>
    <p:sldId id="287" r:id="rId21"/>
    <p:sldId id="314" r:id="rId22"/>
    <p:sldId id="258" r:id="rId23"/>
    <p:sldId id="321" r:id="rId24"/>
    <p:sldId id="337" r:id="rId25"/>
    <p:sldId id="290" r:id="rId26"/>
    <p:sldId id="322" r:id="rId27"/>
    <p:sldId id="307" r:id="rId28"/>
    <p:sldId id="293" r:id="rId29"/>
    <p:sldId id="294" r:id="rId30"/>
    <p:sldId id="296" r:id="rId31"/>
    <p:sldId id="338" r:id="rId32"/>
    <p:sldId id="298" r:id="rId33"/>
    <p:sldId id="299" r:id="rId34"/>
    <p:sldId id="302" r:id="rId35"/>
    <p:sldId id="312" r:id="rId36"/>
    <p:sldId id="303" r:id="rId37"/>
    <p:sldId id="306" r:id="rId38"/>
    <p:sldId id="343" r:id="rId39"/>
    <p:sldId id="344" r:id="rId40"/>
  </p:sldIdLst>
  <p:sldSz cx="12198350" cy="6859588"/>
  <p:notesSz cx="6858000" cy="9144000"/>
  <p:custDataLst>
    <p:tags r:id="rId42"/>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guide id="3" pos="304">
          <p15:clr>
            <a:srgbClr val="A4A3A4"/>
          </p15:clr>
        </p15:guide>
        <p15:guide id="4" pos="1892">
          <p15:clr>
            <a:srgbClr val="A4A3A4"/>
          </p15:clr>
        </p15:guide>
        <p15:guide id="5" pos="12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A"/>
    <a:srgbClr val="005DA2"/>
    <a:srgbClr val="FFC400"/>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59" autoAdjust="0"/>
    <p:restoredTop sz="94660"/>
  </p:normalViewPr>
  <p:slideViewPr>
    <p:cSldViewPr>
      <p:cViewPr varScale="1">
        <p:scale>
          <a:sx n="81" d="100"/>
          <a:sy n="81" d="100"/>
        </p:scale>
        <p:origin x="662" y="62"/>
      </p:cViewPr>
      <p:guideLst>
        <p:guide orient="horz" pos="2160"/>
        <p:guide pos="3842"/>
        <p:guide pos="304"/>
        <p:guide pos="1892"/>
        <p:guide pos="1211"/>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2016/11/6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808804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867892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2741629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1283336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2725306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596196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1140372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1159936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extLst>
      <p:ext uri="{BB962C8B-B14F-4D97-AF65-F5344CB8AC3E}">
        <p14:creationId xmlns:p14="http://schemas.microsoft.com/office/powerpoint/2010/main" val="3036978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smtClean="0"/>
              <a:t>单击此处编辑母版标题样式</a:t>
            </a:r>
            <a:endParaRPr lang="zh-CN" altLang="en-US"/>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2016/11/6</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p:push dir="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794" y="1122623"/>
            <a:ext cx="9148763" cy="2388153"/>
          </a:xfrm>
        </p:spPr>
        <p:txBody>
          <a:bodyPr anchor="b"/>
          <a:lstStyle>
            <a:lvl1pPr algn="ctr">
              <a:defRPr sz="6001"/>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794" y="3602872"/>
            <a:ext cx="9148763" cy="1656145"/>
          </a:xfrm>
        </p:spPr>
        <p:txBody>
          <a:bodyPr/>
          <a:lstStyle>
            <a:lvl1pPr marL="0" indent="0" algn="ctr">
              <a:buNone/>
              <a:defRPr sz="2400"/>
            </a:lvl1pPr>
            <a:lvl2pPr marL="457291" indent="0" algn="ctr">
              <a:buNone/>
              <a:defRPr sz="2000"/>
            </a:lvl2pPr>
            <a:lvl3pPr marL="914583" indent="0" algn="ctr">
              <a:buNone/>
              <a:defRPr sz="1800"/>
            </a:lvl3pPr>
            <a:lvl4pPr marL="1371874" indent="0" algn="ctr">
              <a:buNone/>
              <a:defRPr sz="1600"/>
            </a:lvl4pPr>
            <a:lvl5pPr marL="1829166" indent="0" algn="ctr">
              <a:buNone/>
              <a:defRPr sz="1600"/>
            </a:lvl5pPr>
            <a:lvl6pPr marL="2286457" indent="0" algn="ctr">
              <a:buNone/>
              <a:defRPr sz="1600"/>
            </a:lvl6pPr>
            <a:lvl7pPr marL="2743749" indent="0" algn="ctr">
              <a:buNone/>
              <a:defRPr sz="1600"/>
            </a:lvl7pPr>
            <a:lvl8pPr marL="3201040" indent="0" algn="ctr">
              <a:buNone/>
              <a:defRPr sz="1600"/>
            </a:lvl8pPr>
            <a:lvl9pPr marL="3658332"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51013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74217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283" y="1710134"/>
            <a:ext cx="10521077" cy="2853398"/>
          </a:xfrm>
        </p:spPr>
        <p:txBody>
          <a:bodyPr anchor="b"/>
          <a:lstStyle>
            <a:lvl1pPr>
              <a:defRPr sz="6001"/>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2283" y="4590526"/>
            <a:ext cx="10521077" cy="1500534"/>
          </a:xfrm>
        </p:spPr>
        <p:txBody>
          <a:bodyPr/>
          <a:lstStyle>
            <a:lvl1pPr marL="0" indent="0">
              <a:buNone/>
              <a:defRPr sz="2400">
                <a:solidFill>
                  <a:schemeClr val="tx1">
                    <a:tint val="75000"/>
                  </a:schemeClr>
                </a:solidFill>
              </a:defRPr>
            </a:lvl1pPr>
            <a:lvl2pPr marL="457291" indent="0">
              <a:buNone/>
              <a:defRPr sz="2000">
                <a:solidFill>
                  <a:schemeClr val="tx1">
                    <a:tint val="75000"/>
                  </a:schemeClr>
                </a:solidFill>
              </a:defRPr>
            </a:lvl2pPr>
            <a:lvl3pPr marL="914583" indent="0">
              <a:buNone/>
              <a:defRPr sz="1800">
                <a:solidFill>
                  <a:schemeClr val="tx1">
                    <a:tint val="75000"/>
                  </a:schemeClr>
                </a:solidFill>
              </a:defRPr>
            </a:lvl3pPr>
            <a:lvl4pPr marL="1371874" indent="0">
              <a:buNone/>
              <a:defRPr sz="1600">
                <a:solidFill>
                  <a:schemeClr val="tx1">
                    <a:tint val="75000"/>
                  </a:schemeClr>
                </a:solidFill>
              </a:defRPr>
            </a:lvl4pPr>
            <a:lvl5pPr marL="1829166" indent="0">
              <a:buNone/>
              <a:defRPr sz="1600">
                <a:solidFill>
                  <a:schemeClr val="tx1">
                    <a:tint val="75000"/>
                  </a:schemeClr>
                </a:solidFill>
              </a:defRPr>
            </a:lvl5pPr>
            <a:lvl6pPr marL="2286457" indent="0">
              <a:buNone/>
              <a:defRPr sz="1600">
                <a:solidFill>
                  <a:schemeClr val="tx1">
                    <a:tint val="75000"/>
                  </a:schemeClr>
                </a:solidFill>
              </a:defRPr>
            </a:lvl6pPr>
            <a:lvl7pPr marL="2743749" indent="0">
              <a:buNone/>
              <a:defRPr sz="1600">
                <a:solidFill>
                  <a:schemeClr val="tx1">
                    <a:tint val="75000"/>
                  </a:schemeClr>
                </a:solidFill>
              </a:defRPr>
            </a:lvl7pPr>
            <a:lvl8pPr marL="3201040" indent="0">
              <a:buNone/>
              <a:defRPr sz="1600">
                <a:solidFill>
                  <a:schemeClr val="tx1">
                    <a:tint val="75000"/>
                  </a:schemeClr>
                </a:solidFill>
              </a:defRPr>
            </a:lvl8pPr>
            <a:lvl9pPr marL="3658332"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42949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636" y="1826048"/>
            <a:ext cx="5184299"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5415" y="1826048"/>
            <a:ext cx="5184299"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85383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225" y="365210"/>
            <a:ext cx="10521077" cy="1325870"/>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226" y="1681552"/>
            <a:ext cx="5160473"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226" y="2505655"/>
            <a:ext cx="5160473"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414" y="1681552"/>
            <a:ext cx="5185888"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414" y="2505655"/>
            <a:ext cx="5185888"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36657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87235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41615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226" y="457306"/>
            <a:ext cx="3934285" cy="1600571"/>
          </a:xfrm>
        </p:spPr>
        <p:txBody>
          <a:bodyPr anchor="b"/>
          <a:lstStyle>
            <a:lvl1pPr>
              <a:defRPr sz="320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5887" y="987654"/>
            <a:ext cx="6175415" cy="4874754"/>
          </a:xfrm>
        </p:spPr>
        <p:txBody>
          <a:bodyPr/>
          <a:lstStyle>
            <a:lvl1pPr>
              <a:defRPr sz="3201"/>
            </a:lvl1pPr>
            <a:lvl2pPr>
              <a:defRPr sz="2801"/>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226" y="2057876"/>
            <a:ext cx="3934285" cy="3812471"/>
          </a:xfrm>
        </p:spPr>
        <p:txBody>
          <a:bodyPr/>
          <a:lstStyle>
            <a:lvl1pPr marL="0" indent="0">
              <a:buNone/>
              <a:defRPr sz="1600"/>
            </a:lvl1pPr>
            <a:lvl2pPr marL="457291" indent="0">
              <a:buNone/>
              <a:defRPr sz="1400"/>
            </a:lvl2pPr>
            <a:lvl3pPr marL="914583" indent="0">
              <a:buNone/>
              <a:defRPr sz="1200"/>
            </a:lvl3pPr>
            <a:lvl4pPr marL="1371874" indent="0">
              <a:buNone/>
              <a:defRPr sz="1000"/>
            </a:lvl4pPr>
            <a:lvl5pPr marL="1829166" indent="0">
              <a:buNone/>
              <a:defRPr sz="1000"/>
            </a:lvl5pPr>
            <a:lvl6pPr marL="2286457" indent="0">
              <a:buNone/>
              <a:defRPr sz="1000"/>
            </a:lvl6pPr>
            <a:lvl7pPr marL="2743749" indent="0">
              <a:buNone/>
              <a:defRPr sz="1000"/>
            </a:lvl7pPr>
            <a:lvl8pPr marL="3201040" indent="0">
              <a:buNone/>
              <a:defRPr sz="1000"/>
            </a:lvl8pPr>
            <a:lvl9pPr marL="3658332"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77509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226" y="457306"/>
            <a:ext cx="3934285" cy="1600571"/>
          </a:xfrm>
        </p:spPr>
        <p:txBody>
          <a:bodyPr anchor="b"/>
          <a:lstStyle>
            <a:lvl1pPr>
              <a:defRPr sz="320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5887" y="987654"/>
            <a:ext cx="6175415" cy="4874754"/>
          </a:xfrm>
        </p:spPr>
        <p:txBody>
          <a:bodyPr/>
          <a:lstStyle>
            <a:lvl1pPr marL="0" indent="0">
              <a:buNone/>
              <a:defRPr sz="3201"/>
            </a:lvl1pPr>
            <a:lvl2pPr marL="457291" indent="0">
              <a:buNone/>
              <a:defRPr sz="2801"/>
            </a:lvl2pPr>
            <a:lvl3pPr marL="914583" indent="0">
              <a:buNone/>
              <a:defRPr sz="2400"/>
            </a:lvl3pPr>
            <a:lvl4pPr marL="1371874" indent="0">
              <a:buNone/>
              <a:defRPr sz="2000"/>
            </a:lvl4pPr>
            <a:lvl5pPr marL="1829166" indent="0">
              <a:buNone/>
              <a:defRPr sz="2000"/>
            </a:lvl5pPr>
            <a:lvl6pPr marL="2286457" indent="0">
              <a:buNone/>
              <a:defRPr sz="2000"/>
            </a:lvl6pPr>
            <a:lvl7pPr marL="2743749" indent="0">
              <a:buNone/>
              <a:defRPr sz="2000"/>
            </a:lvl7pPr>
            <a:lvl8pPr marL="3201040" indent="0">
              <a:buNone/>
              <a:defRPr sz="2000"/>
            </a:lvl8pPr>
            <a:lvl9pPr marL="3658332" indent="0">
              <a:buNone/>
              <a:defRPr sz="2000"/>
            </a:lvl9pPr>
          </a:lstStyle>
          <a:p>
            <a:endParaRPr lang="zh-CN" altLang="en-US"/>
          </a:p>
        </p:txBody>
      </p:sp>
      <p:sp>
        <p:nvSpPr>
          <p:cNvPr id="4" name="文本占位符 3"/>
          <p:cNvSpPr>
            <a:spLocks noGrp="1"/>
          </p:cNvSpPr>
          <p:nvPr>
            <p:ph type="body" sz="half" idx="2"/>
          </p:nvPr>
        </p:nvSpPr>
        <p:spPr>
          <a:xfrm>
            <a:off x="840226" y="2057876"/>
            <a:ext cx="3934285" cy="3812471"/>
          </a:xfrm>
        </p:spPr>
        <p:txBody>
          <a:bodyPr/>
          <a:lstStyle>
            <a:lvl1pPr marL="0" indent="0">
              <a:buNone/>
              <a:defRPr sz="1600"/>
            </a:lvl1pPr>
            <a:lvl2pPr marL="457291" indent="0">
              <a:buNone/>
              <a:defRPr sz="1400"/>
            </a:lvl2pPr>
            <a:lvl3pPr marL="914583" indent="0">
              <a:buNone/>
              <a:defRPr sz="1200"/>
            </a:lvl3pPr>
            <a:lvl4pPr marL="1371874" indent="0">
              <a:buNone/>
              <a:defRPr sz="1000"/>
            </a:lvl4pPr>
            <a:lvl5pPr marL="1829166" indent="0">
              <a:buNone/>
              <a:defRPr sz="1000"/>
            </a:lvl5pPr>
            <a:lvl6pPr marL="2286457" indent="0">
              <a:buNone/>
              <a:defRPr sz="1000"/>
            </a:lvl6pPr>
            <a:lvl7pPr marL="2743749" indent="0">
              <a:buNone/>
              <a:defRPr sz="1000"/>
            </a:lvl7pPr>
            <a:lvl8pPr marL="3201040" indent="0">
              <a:buNone/>
              <a:defRPr sz="1000"/>
            </a:lvl8pPr>
            <a:lvl9pPr marL="3658332"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2124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4" name="TextBox 3"/>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smtClean="0">
                <a:solidFill>
                  <a:schemeClr val="accent1"/>
                </a:solidFill>
                <a:effectLst/>
                <a:latin typeface="Arial Black" pitchFamily="34" charset="0"/>
                <a:ea typeface="微软雅黑" pitchFamily="34" charset="-122"/>
              </a:rPr>
              <a:t>LOGO</a:t>
            </a:r>
            <a:endParaRPr lang="zh-CN" altLang="en-US" sz="3600" b="1" spc="-150" dirty="0">
              <a:solidFill>
                <a:schemeClr val="accent1"/>
              </a:solidFill>
              <a:effectLst/>
              <a:latin typeface="Arial Black" pitchFamily="34" charset="0"/>
              <a:ea typeface="微软雅黑" pitchFamily="34" charset="-122"/>
            </a:endParaRPr>
          </a:p>
        </p:txBody>
      </p:sp>
      <p:cxnSp>
        <p:nvCxnSpPr>
          <p:cNvPr id="5" name="直接连接符 4"/>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49165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9444" y="365209"/>
            <a:ext cx="2630269" cy="581318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637" y="365209"/>
            <a:ext cx="7738328" cy="581318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0294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2016/11/6</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2016/11/6</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2016/11/6</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2016/11/6</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2016/11/6</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2016/11/6</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 y="3177"/>
            <a:ext cx="12310913"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9371" y="0"/>
            <a:ext cx="12311234" cy="6859588"/>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p>
            <a:pPr algn="ctr" eaLnBrk="0" hangingPunct="0">
              <a:defRPr/>
            </a:pPr>
            <a:endParaRPr lang="zh-CN" altLang="en-US"/>
          </a:p>
        </p:txBody>
      </p:sp>
    </p:spTree>
    <p:extLst>
      <p:ext uri="{BB962C8B-B14F-4D97-AF65-F5344CB8AC3E}">
        <p14:creationId xmlns:p14="http://schemas.microsoft.com/office/powerpoint/2010/main" val="130360275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Lst>
  <p:timing>
    <p:tnLst>
      <p:par>
        <p:cTn id="1" dur="indefinite" restart="never" nodeType="tmRoot"/>
      </p:par>
    </p:tnLst>
  </p:timing>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637" y="365210"/>
            <a:ext cx="10521077" cy="132587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637" y="1826048"/>
            <a:ext cx="10521077" cy="435234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636" y="6357822"/>
            <a:ext cx="2744629" cy="365210"/>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583"/>
            <a:fld id="{5FC8CF30-C9F5-449B-9095-10E09885ACC6}" type="datetimeFigureOut">
              <a:rPr lang="zh-CN" altLang="en-US" smtClean="0">
                <a:solidFill>
                  <a:prstClr val="black">
                    <a:tint val="75000"/>
                  </a:prstClr>
                </a:solidFill>
              </a:rPr>
              <a:pPr defTabSz="914583"/>
              <a:t>2016/11/6</a:t>
            </a:fld>
            <a:endParaRPr lang="zh-CN" altLang="en-US">
              <a:solidFill>
                <a:prstClr val="black">
                  <a:tint val="75000"/>
                </a:prstClr>
              </a:solidFill>
            </a:endParaRPr>
          </a:p>
        </p:txBody>
      </p:sp>
      <p:sp>
        <p:nvSpPr>
          <p:cNvPr id="5" name="页脚占位符 4"/>
          <p:cNvSpPr>
            <a:spLocks noGrp="1"/>
          </p:cNvSpPr>
          <p:nvPr>
            <p:ph type="ftr" sz="quarter" idx="3"/>
          </p:nvPr>
        </p:nvSpPr>
        <p:spPr>
          <a:xfrm>
            <a:off x="4040704" y="6357822"/>
            <a:ext cx="4116943"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583"/>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5085" y="6357822"/>
            <a:ext cx="2744629" cy="365210"/>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583"/>
            <a:fld id="{370F3CAC-6F67-4F8C-A210-BA41BAA01332}" type="slidenum">
              <a:rPr lang="zh-CN" altLang="en-US" smtClean="0">
                <a:solidFill>
                  <a:prstClr val="black">
                    <a:tint val="75000"/>
                  </a:prstClr>
                </a:solidFill>
              </a:rPr>
              <a:pPr defTabSz="914583"/>
              <a:t>‹#›</a:t>
            </a:fld>
            <a:endParaRPr lang="zh-CN" altLang="en-US">
              <a:solidFill>
                <a:prstClr val="black">
                  <a:tint val="75000"/>
                </a:prstClr>
              </a:solidFill>
            </a:endParaRPr>
          </a:p>
        </p:txBody>
      </p:sp>
    </p:spTree>
    <p:extLst>
      <p:ext uri="{BB962C8B-B14F-4D97-AF65-F5344CB8AC3E}">
        <p14:creationId xmlns:p14="http://schemas.microsoft.com/office/powerpoint/2010/main" val="3246879523"/>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583"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646" indent="-228646" algn="l" defTabSz="914583" rtl="0" eaLnBrk="1" latinLnBrk="0" hangingPunct="1">
        <a:lnSpc>
          <a:spcPct val="90000"/>
        </a:lnSpc>
        <a:spcBef>
          <a:spcPts val="1000"/>
        </a:spcBef>
        <a:buFont typeface="Arial" panose="020B0604020202020204" pitchFamily="34" charset="0"/>
        <a:buChar char="•"/>
        <a:defRPr sz="2801" kern="1200">
          <a:solidFill>
            <a:schemeClr val="tx1"/>
          </a:solidFill>
          <a:latin typeface="+mn-lt"/>
          <a:ea typeface="+mn-ea"/>
          <a:cs typeface="+mn-cs"/>
        </a:defRPr>
      </a:lvl1pPr>
      <a:lvl2pPr marL="685937" indent="-228646" algn="l" defTabSz="91458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229" indent="-228646" algn="l" defTabSz="91458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520"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811"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103"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394"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86"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977"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583" rtl="0" eaLnBrk="1" latinLnBrk="0" hangingPunct="1">
        <a:defRPr sz="1800" kern="1200">
          <a:solidFill>
            <a:schemeClr val="tx1"/>
          </a:solidFill>
          <a:latin typeface="+mn-lt"/>
          <a:ea typeface="+mn-ea"/>
          <a:cs typeface="+mn-cs"/>
        </a:defRPr>
      </a:lvl1pPr>
      <a:lvl2pPr marL="457291" algn="l" defTabSz="914583" rtl="0" eaLnBrk="1" latinLnBrk="0" hangingPunct="1">
        <a:defRPr sz="1800" kern="1200">
          <a:solidFill>
            <a:schemeClr val="tx1"/>
          </a:solidFill>
          <a:latin typeface="+mn-lt"/>
          <a:ea typeface="+mn-ea"/>
          <a:cs typeface="+mn-cs"/>
        </a:defRPr>
      </a:lvl2pPr>
      <a:lvl3pPr marL="914583" algn="l" defTabSz="914583" rtl="0" eaLnBrk="1" latinLnBrk="0" hangingPunct="1">
        <a:defRPr sz="1800" kern="1200">
          <a:solidFill>
            <a:schemeClr val="tx1"/>
          </a:solidFill>
          <a:latin typeface="+mn-lt"/>
          <a:ea typeface="+mn-ea"/>
          <a:cs typeface="+mn-cs"/>
        </a:defRPr>
      </a:lvl3pPr>
      <a:lvl4pPr marL="1371874" algn="l" defTabSz="914583" rtl="0" eaLnBrk="1" latinLnBrk="0" hangingPunct="1">
        <a:defRPr sz="1800" kern="1200">
          <a:solidFill>
            <a:schemeClr val="tx1"/>
          </a:solidFill>
          <a:latin typeface="+mn-lt"/>
          <a:ea typeface="+mn-ea"/>
          <a:cs typeface="+mn-cs"/>
        </a:defRPr>
      </a:lvl4pPr>
      <a:lvl5pPr marL="1829166" algn="l" defTabSz="914583" rtl="0" eaLnBrk="1" latinLnBrk="0" hangingPunct="1">
        <a:defRPr sz="1800" kern="1200">
          <a:solidFill>
            <a:schemeClr val="tx1"/>
          </a:solidFill>
          <a:latin typeface="+mn-lt"/>
          <a:ea typeface="+mn-ea"/>
          <a:cs typeface="+mn-cs"/>
        </a:defRPr>
      </a:lvl5pPr>
      <a:lvl6pPr marL="2286457" algn="l" defTabSz="914583" rtl="0" eaLnBrk="1" latinLnBrk="0" hangingPunct="1">
        <a:defRPr sz="1800" kern="1200">
          <a:solidFill>
            <a:schemeClr val="tx1"/>
          </a:solidFill>
          <a:latin typeface="+mn-lt"/>
          <a:ea typeface="+mn-ea"/>
          <a:cs typeface="+mn-cs"/>
        </a:defRPr>
      </a:lvl6pPr>
      <a:lvl7pPr marL="2743749" algn="l" defTabSz="914583" rtl="0" eaLnBrk="1" latinLnBrk="0" hangingPunct="1">
        <a:defRPr sz="1800" kern="1200">
          <a:solidFill>
            <a:schemeClr val="tx1"/>
          </a:solidFill>
          <a:latin typeface="+mn-lt"/>
          <a:ea typeface="+mn-ea"/>
          <a:cs typeface="+mn-cs"/>
        </a:defRPr>
      </a:lvl7pPr>
      <a:lvl8pPr marL="3201040" algn="l" defTabSz="914583" rtl="0" eaLnBrk="1" latinLnBrk="0" hangingPunct="1">
        <a:defRPr sz="1800" kern="1200">
          <a:solidFill>
            <a:schemeClr val="tx1"/>
          </a:solidFill>
          <a:latin typeface="+mn-lt"/>
          <a:ea typeface="+mn-ea"/>
          <a:cs typeface="+mn-cs"/>
        </a:defRPr>
      </a:lvl8pPr>
      <a:lvl9pPr marL="3658332" algn="l" defTabSz="91458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pic>
        <p:nvPicPr>
          <p:cNvPr id="23" name="[24]Forrest Gump - Suite Forrest Gump.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6967" y="90114"/>
            <a:ext cx="531368" cy="531368"/>
          </a:xfrm>
          <a:prstGeom prst="rect">
            <a:avLst/>
          </a:prstGeom>
        </p:spPr>
      </p:pic>
      <p:sp>
        <p:nvSpPr>
          <p:cNvPr id="22" name="TextBox 21"/>
          <p:cNvSpPr txBox="1"/>
          <p:nvPr/>
        </p:nvSpPr>
        <p:spPr>
          <a:xfrm>
            <a:off x="7273176" y="1413570"/>
            <a:ext cx="4298607" cy="2092877"/>
          </a:xfrm>
          <a:prstGeom prst="rect">
            <a:avLst/>
          </a:prstGeom>
          <a:noFill/>
        </p:spPr>
        <p:txBody>
          <a:bodyPr wrap="none" lIns="121917" tIns="60958" rIns="121917" bIns="60958" rtlCol="0">
            <a:spAutoFit/>
          </a:bodyPr>
          <a:lstStyle/>
          <a:p>
            <a:pPr algn="r"/>
            <a:r>
              <a:rPr lang="en-US" altLang="zh-CN" sz="12800" b="1" dirty="0" smtClean="0">
                <a:solidFill>
                  <a:schemeClr val="accent1"/>
                </a:solidFill>
                <a:latin typeface="微软雅黑" panose="020B0503020204020204" pitchFamily="34" charset="-122"/>
                <a:ea typeface="微软雅黑" panose="020B0503020204020204" pitchFamily="34" charset="-122"/>
              </a:rPr>
              <a:t>2017</a:t>
            </a:r>
            <a:endParaRPr lang="zh-CN" altLang="en-US" sz="12800" b="1" dirty="0">
              <a:solidFill>
                <a:schemeClr val="accent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4341594" y="3392234"/>
            <a:ext cx="7129510" cy="954103"/>
          </a:xfrm>
          <a:prstGeom prst="rect">
            <a:avLst/>
          </a:prstGeom>
          <a:noFill/>
        </p:spPr>
        <p:txBody>
          <a:bodyPr wrap="none" lIns="121917" tIns="60958" rIns="121917" bIns="60958" rtlCol="0">
            <a:spAutoFit/>
          </a:bodyPr>
          <a:lstStyle/>
          <a:p>
            <a:pPr algn="r"/>
            <a:r>
              <a:rPr lang="zh-CN" altLang="en-US" sz="5400" b="1" dirty="0">
                <a:solidFill>
                  <a:schemeClr val="accent1"/>
                </a:solidFill>
                <a:latin typeface="微软雅黑" panose="020B0503020204020204" pitchFamily="34" charset="-122"/>
                <a:ea typeface="微软雅黑" panose="020B0503020204020204" pitchFamily="34" charset="-122"/>
              </a:rPr>
              <a:t>工作总结汇报</a:t>
            </a:r>
            <a:r>
              <a:rPr lang="en-US" altLang="zh-CN" sz="5400" b="1" dirty="0">
                <a:solidFill>
                  <a:schemeClr val="accent1"/>
                </a:solidFill>
                <a:latin typeface="微软雅黑" panose="020B0503020204020204" pitchFamily="34" charset="-122"/>
                <a:ea typeface="微软雅黑" panose="020B0503020204020204" pitchFamily="34" charset="-122"/>
              </a:rPr>
              <a:t>PPT</a:t>
            </a:r>
            <a:r>
              <a:rPr lang="zh-CN" altLang="en-US" sz="5400" b="1" dirty="0">
                <a:solidFill>
                  <a:schemeClr val="accent1"/>
                </a:solidFill>
                <a:latin typeface="微软雅黑" panose="020B0503020204020204" pitchFamily="34" charset="-122"/>
                <a:ea typeface="微软雅黑" panose="020B0503020204020204" pitchFamily="34" charset="-122"/>
              </a:rPr>
              <a:t>模板</a:t>
            </a:r>
          </a:p>
        </p:txBody>
      </p:sp>
      <p:cxnSp>
        <p:nvCxnSpPr>
          <p:cNvPr id="25" name="直接连接符 24"/>
          <p:cNvCxnSpPr/>
          <p:nvPr/>
        </p:nvCxnSpPr>
        <p:spPr>
          <a:xfrm>
            <a:off x="5327222" y="4390123"/>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82825" y="455097"/>
            <a:ext cx="2152446" cy="861974"/>
          </a:xfrm>
          <a:prstGeom prst="rect">
            <a:avLst/>
          </a:prstGeom>
          <a:noFill/>
        </p:spPr>
        <p:txBody>
          <a:bodyPr wrap="none" lIns="121917" tIns="60958" rIns="121917" bIns="60958" rtlCol="0">
            <a:spAutoFit/>
          </a:bodyPr>
          <a:lstStyle/>
          <a:p>
            <a:r>
              <a:rPr lang="en-US" altLang="zh-CN" sz="4800" dirty="0">
                <a:solidFill>
                  <a:schemeClr val="bg1"/>
                </a:solidFill>
                <a:latin typeface="Eras Bold ITC" panose="020B0907030504020204" pitchFamily="34" charset="0"/>
              </a:rPr>
              <a:t>LOGO</a:t>
            </a:r>
            <a:endParaRPr lang="zh-CN" altLang="en-US" sz="4800" dirty="0">
              <a:solidFill>
                <a:schemeClr val="bg1"/>
              </a:solidFill>
              <a:latin typeface="Eras Bold ITC" panose="020B0907030504020204" pitchFamily="34" charset="0"/>
            </a:endParaRPr>
          </a:p>
        </p:txBody>
      </p:sp>
      <p:sp>
        <p:nvSpPr>
          <p:cNvPr id="30" name="TextBox 29"/>
          <p:cNvSpPr txBox="1"/>
          <p:nvPr/>
        </p:nvSpPr>
        <p:spPr>
          <a:xfrm>
            <a:off x="7942393" y="4582189"/>
            <a:ext cx="3528711" cy="615696"/>
          </a:xfrm>
          <a:prstGeom prst="rect">
            <a:avLst/>
          </a:prstGeom>
          <a:noFill/>
        </p:spPr>
        <p:txBody>
          <a:bodyPr wrap="none" lIns="121917" tIns="60958" rIns="121917" bIns="60958" rtlCol="0">
            <a:spAutoFit/>
          </a:bodyPr>
          <a:lstStyle/>
          <a:p>
            <a:pPr algn="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输入您的企业名称</a:t>
            </a:r>
          </a:p>
        </p:txBody>
      </p:sp>
      <p:sp>
        <p:nvSpPr>
          <p:cNvPr id="32" name="TextBox 31"/>
          <p:cNvSpPr txBox="1"/>
          <p:nvPr/>
        </p:nvSpPr>
        <p:spPr>
          <a:xfrm>
            <a:off x="9275637" y="5830617"/>
            <a:ext cx="2195467" cy="415494"/>
          </a:xfrm>
          <a:prstGeom prst="rect">
            <a:avLst/>
          </a:prstGeom>
          <a:noFill/>
        </p:spPr>
        <p:txBody>
          <a:bodyPr wrap="none" lIns="121917" tIns="60958" rIns="121917" bIns="60958" rtlCol="0">
            <a:spAutoFit/>
          </a:bodyPr>
          <a:lstStyle/>
          <a:p>
            <a:r>
              <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rPr>
              <a:t>汇报人</a:t>
            </a:r>
            <a:r>
              <a:rPr lang="zh-CN" altLang="en-US" sz="1900" b="1" dirty="0" smtClean="0">
                <a:solidFill>
                  <a:schemeClr val="tx1">
                    <a:lumMod val="75000"/>
                    <a:lumOff val="25000"/>
                  </a:schemeClr>
                </a:solidFill>
                <a:latin typeface="微软雅黑" panose="020B0503020204020204" pitchFamily="34" charset="-122"/>
                <a:ea typeface="微软雅黑" panose="020B0503020204020204" pitchFamily="34" charset="-122"/>
              </a:rPr>
              <a:t>：锐旗设计</a:t>
            </a:r>
            <a:endPar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470568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3"/>
                                        </p:tgtEl>
                                      </p:cBhvr>
                                    </p:cmd>
                                  </p:childTnLst>
                                </p:cTn>
                              </p:par>
                            </p:childTnLst>
                          </p:cTn>
                        </p:par>
                        <p:par>
                          <p:cTn id="7" fill="hold">
                            <p:stCondLst>
                              <p:cond delay="0"/>
                            </p:stCondLst>
                            <p:childTnLst>
                              <p:par>
                                <p:cTn id="8" presetID="55"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1000" fill="hold"/>
                                        <p:tgtEl>
                                          <p:spTgt spid="3"/>
                                        </p:tgtEl>
                                        <p:attrNameLst>
                                          <p:attrName>ppt_w</p:attrName>
                                        </p:attrNameLst>
                                      </p:cBhvr>
                                      <p:tavLst>
                                        <p:tav tm="0">
                                          <p:val>
                                            <p:strVal val="#ppt_w*0.70"/>
                                          </p:val>
                                        </p:tav>
                                        <p:tav tm="100000">
                                          <p:val>
                                            <p:strVal val="#ppt_w"/>
                                          </p:val>
                                        </p:tav>
                                      </p:tavLst>
                                    </p:anim>
                                    <p:anim calcmode="lin" valueType="num">
                                      <p:cBhvr>
                                        <p:cTn id="11" dur="1000" fill="hold"/>
                                        <p:tgtEl>
                                          <p:spTgt spid="3"/>
                                        </p:tgtEl>
                                        <p:attrNameLst>
                                          <p:attrName>ppt_h</p:attrName>
                                        </p:attrNameLst>
                                      </p:cBhvr>
                                      <p:tavLst>
                                        <p:tav tm="0">
                                          <p:val>
                                            <p:strVal val="#ppt_h"/>
                                          </p:val>
                                        </p:tav>
                                        <p:tav tm="100000">
                                          <p:val>
                                            <p:strVal val="#ppt_h"/>
                                          </p:val>
                                        </p:tav>
                                      </p:tavLst>
                                    </p:anim>
                                    <p:animEffect transition="in" filter="fade">
                                      <p:cBhvr>
                                        <p:cTn id="12" dur="1000"/>
                                        <p:tgtEl>
                                          <p:spTgt spid="3"/>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1+#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4"/>
                                        </p:tgtEl>
                                        <p:attrNameLst>
                                          <p:attrName>ppt_y</p:attrName>
                                        </p:attrNameLst>
                                      </p:cBhvr>
                                      <p:tavLst>
                                        <p:tav tm="0">
                                          <p:val>
                                            <p:strVal val="#ppt_y"/>
                                          </p:val>
                                        </p:tav>
                                        <p:tav tm="100000">
                                          <p:val>
                                            <p:strVal val="#ppt_y"/>
                                          </p:val>
                                        </p:tav>
                                      </p:tavLst>
                                    </p:anim>
                                    <p:anim calcmode="lin" valueType="num">
                                      <p:cBhvr>
                                        <p:cTn id="2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4"/>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childTnLst>
                          </p:cTn>
                        </p:par>
                        <p:par>
                          <p:cTn id="40" fill="hold">
                            <p:stCondLst>
                              <p:cond delay="4000"/>
                            </p:stCondLst>
                            <p:childTnLst>
                              <p:par>
                                <p:cTn id="41" presetID="22" presetClass="entr" presetSubtype="4"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down)">
                                      <p:cBhvr>
                                        <p:cTn id="4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hold" display="0">
                  <p:stCondLst>
                    <p:cond delay="indefinite"/>
                  </p:stCondLst>
                  <p:endCondLst>
                    <p:cond evt="onStopAudio" delay="0">
                      <p:tgtEl>
                        <p:sldTgt/>
                      </p:tgtEl>
                    </p:cond>
                  </p:endCondLst>
                </p:cTn>
                <p:tgtEl>
                  <p:spTgt spid="23"/>
                </p:tgtEl>
              </p:cMediaNode>
            </p:audio>
          </p:childTnLst>
        </p:cTn>
      </p:par>
    </p:tnLst>
    <p:bldLst>
      <p:bldP spid="22" grpId="0"/>
      <p:bldP spid="24" grpId="0"/>
      <p:bldP spid="29" grpId="0"/>
      <p:bldP spid="30"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组合 11"/>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组合 14"/>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组合 17"/>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文本框 29"/>
          <p:cNvSpPr txBox="1"/>
          <p:nvPr/>
        </p:nvSpPr>
        <p:spPr>
          <a:xfrm>
            <a:off x="1028082"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项目一</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2" name="文本框 30"/>
          <p:cNvSpPr txBox="1"/>
          <p:nvPr/>
        </p:nvSpPr>
        <p:spPr>
          <a:xfrm>
            <a:off x="6672544"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项目三</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文本框 31"/>
          <p:cNvSpPr txBox="1"/>
          <p:nvPr/>
        </p:nvSpPr>
        <p:spPr>
          <a:xfrm>
            <a:off x="3850313"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项目二</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4" name="文本框 32"/>
          <p:cNvSpPr txBox="1"/>
          <p:nvPr/>
        </p:nvSpPr>
        <p:spPr>
          <a:xfrm>
            <a:off x="9494775"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5" name="文本框 33"/>
          <p:cNvSpPr txBox="1"/>
          <p:nvPr/>
        </p:nvSpPr>
        <p:spPr>
          <a:xfrm>
            <a:off x="1028081" y="2888002"/>
            <a:ext cx="1669143" cy="1569660"/>
          </a:xfrm>
          <a:prstGeom prst="rect">
            <a:avLst/>
          </a:prstGeom>
          <a:noFill/>
        </p:spPr>
        <p:txBody>
          <a:bodyPr wrap="square" rtlCol="0">
            <a:spAutoFit/>
          </a:bodyPr>
          <a:lstStyle/>
          <a:p>
            <a:pPr algn="just"/>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34"/>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文本框 35"/>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p>
        </p:txBody>
      </p:sp>
      <p:sp>
        <p:nvSpPr>
          <p:cNvPr id="28" name="文本框 36"/>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26680021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4556" y="3880664"/>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AutoShape 3"/>
          <p:cNvSpPr>
            <a:spLocks noChangeArrowheads="1"/>
          </p:cNvSpPr>
          <p:nvPr/>
        </p:nvSpPr>
        <p:spPr bwMode="auto">
          <a:xfrm rot="10800000">
            <a:off x="2378386" y="2506068"/>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AutoShape 6"/>
          <p:cNvSpPr>
            <a:spLocks noChangeArrowheads="1"/>
          </p:cNvSpPr>
          <p:nvPr/>
        </p:nvSpPr>
        <p:spPr bwMode="auto">
          <a:xfrm>
            <a:off x="2651361" y="1609402"/>
            <a:ext cx="914245" cy="778296"/>
          </a:xfrm>
          <a:prstGeom prst="triangle">
            <a:avLst>
              <a:gd name="adj" fmla="val 50000"/>
            </a:avLst>
          </a:pr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AutoShape 4"/>
          <p:cNvSpPr>
            <a:spLocks noChangeArrowheads="1"/>
          </p:cNvSpPr>
          <p:nvPr/>
        </p:nvSpPr>
        <p:spPr bwMode="auto">
          <a:xfrm rot="10800000">
            <a:off x="1941876" y="3075734"/>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AutoShape 5"/>
          <p:cNvSpPr>
            <a:spLocks noChangeArrowheads="1"/>
          </p:cNvSpPr>
          <p:nvPr/>
        </p:nvSpPr>
        <p:spPr bwMode="auto">
          <a:xfrm rot="10800000">
            <a:off x="725347" y="5015091"/>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直接连接符 24"/>
          <p:cNvCxnSpPr/>
          <p:nvPr/>
        </p:nvCxnSpPr>
        <p:spPr>
          <a:xfrm>
            <a:off x="3143037" y="2036587"/>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8465" y="2708398"/>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3037" y="340540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8485" y="4425429"/>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8485" y="5435291"/>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91440" y="5251207"/>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5770734" y="494178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7091440" y="424747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5770734" y="3947138"/>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7091440" y="326782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5770734" y="2937121"/>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7091440" y="2525703"/>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7" name="TextBox 36"/>
          <p:cNvSpPr txBox="1"/>
          <p:nvPr/>
        </p:nvSpPr>
        <p:spPr>
          <a:xfrm>
            <a:off x="5770734" y="225088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7091440" y="1832411"/>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5770734" y="1557586"/>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itchFamily="34" charset="-122"/>
                <a:ea typeface="微软雅黑" pitchFamily="34" charset="-122"/>
              </a:rPr>
              <a:t>添加标题</a:t>
            </a:r>
          </a:p>
        </p:txBody>
      </p:sp>
      <p:sp>
        <p:nvSpPr>
          <p:cNvPr id="41" name="文本框 2"/>
          <p:cNvSpPr txBox="1"/>
          <p:nvPr/>
        </p:nvSpPr>
        <p:spPr>
          <a:xfrm>
            <a:off x="1724001"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709158049"/>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a:grpSpLocks/>
          </p:cNvGrpSpPr>
          <p:nvPr/>
        </p:nvGrpSpPr>
        <p:grpSpPr bwMode="auto">
          <a:xfrm>
            <a:off x="527796" y="1269554"/>
            <a:ext cx="5941115"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sp>
        <p:nvSpPr>
          <p:cNvPr id="90" name="Freeform 78"/>
          <p:cNvSpPr>
            <a:spLocks/>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1" name="Freeform 92"/>
          <p:cNvSpPr>
            <a:spLocks/>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2" name="Freeform 100"/>
          <p:cNvSpPr>
            <a:spLocks/>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3" name="Freeform 82"/>
          <p:cNvSpPr>
            <a:spLocks/>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cxnSp>
        <p:nvCxnSpPr>
          <p:cNvPr id="94" name="直接连接符 93"/>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6895" y="2830984"/>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6706895" y="3406825"/>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6706895" y="4072418"/>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5" name="矩形 104"/>
          <p:cNvSpPr/>
          <p:nvPr/>
        </p:nvSpPr>
        <p:spPr>
          <a:xfrm>
            <a:off x="6661601" y="5402696"/>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6" name="矩形标注 105"/>
          <p:cNvSpPr/>
          <p:nvPr/>
        </p:nvSpPr>
        <p:spPr>
          <a:xfrm>
            <a:off x="8814108" y="2252445"/>
            <a:ext cx="2901691" cy="3899377"/>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07" name="TextBox 106"/>
          <p:cNvSpPr txBox="1"/>
          <p:nvPr/>
        </p:nvSpPr>
        <p:spPr>
          <a:xfrm>
            <a:off x="8958218" y="2387458"/>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08" name="文本框 2"/>
          <p:cNvSpPr txBox="1"/>
          <p:nvPr/>
        </p:nvSpPr>
        <p:spPr>
          <a:xfrm>
            <a:off x="1697857"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1922946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561" y="1739545"/>
            <a:ext cx="2784529" cy="1551225"/>
            <a:chOff x="1441450" y="1485019"/>
            <a:chExt cx="2019300" cy="1124928"/>
          </a:xfrm>
        </p:grpSpPr>
        <p:sp>
          <p:nvSpPr>
            <p:cNvPr id="56" name="Text Placeholder 2"/>
            <p:cNvSpPr txBox="1">
              <a:spLocks/>
            </p:cNvSpPr>
            <p:nvPr/>
          </p:nvSpPr>
          <p:spPr>
            <a:xfrm>
              <a:off x="1441450" y="1485019"/>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1800" b="1" dirty="0">
                  <a:solidFill>
                    <a:schemeClr val="tx1">
                      <a:lumMod val="85000"/>
                      <a:lumOff val="15000"/>
                    </a:schemeClr>
                  </a:solidFill>
                  <a:latin typeface="微软雅黑" pitchFamily="34" charset="-122"/>
                  <a:ea typeface="微软雅黑" pitchFamily="34" charset="-122"/>
                </a:rPr>
                <a:t>添加</a:t>
              </a:r>
              <a:r>
                <a:rPr lang="zh-CN" altLang="en-US" sz="1800" b="1" dirty="0" smtClean="0">
                  <a:solidFill>
                    <a:schemeClr val="tx1">
                      <a:lumMod val="85000"/>
                      <a:lumOff val="15000"/>
                    </a:schemeClr>
                  </a:solidFill>
                  <a:latin typeface="微软雅黑" pitchFamily="34" charset="-122"/>
                  <a:ea typeface="微软雅黑" pitchFamily="34" charset="-122"/>
                </a:rPr>
                <a:t>文字标题</a:t>
              </a:r>
              <a:endParaRPr lang="en-US" altLang="zh-CN" sz="1800"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itchFamily="34" charset="-122"/>
                <a:ea typeface="微软雅黑" pitchFamily="34" charset="-122"/>
              </a:endParaRPr>
            </a:p>
          </p:txBody>
        </p:sp>
      </p:grpSp>
      <p:grpSp>
        <p:nvGrpSpPr>
          <p:cNvPr id="58" name="Group 43"/>
          <p:cNvGrpSpPr/>
          <p:nvPr/>
        </p:nvGrpSpPr>
        <p:grpSpPr>
          <a:xfrm>
            <a:off x="554559" y="4331834"/>
            <a:ext cx="2784530" cy="1678980"/>
            <a:chOff x="1441449" y="1443179"/>
            <a:chExt cx="2019301" cy="1217572"/>
          </a:xfrm>
        </p:grpSpPr>
        <p:sp>
          <p:nvSpPr>
            <p:cNvPr id="59" name="Text Placeholder 2"/>
            <p:cNvSpPr txBox="1">
              <a:spLocks/>
            </p:cNvSpPr>
            <p:nvPr/>
          </p:nvSpPr>
          <p:spPr>
            <a:xfrm>
              <a:off x="1441450" y="1443179"/>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800" b="1" dirty="0">
                  <a:solidFill>
                    <a:schemeClr val="tx1">
                      <a:lumMod val="85000"/>
                      <a:lumOff val="15000"/>
                    </a:schemeClr>
                  </a:solidFill>
                </a:rPr>
                <a:t>添加</a:t>
              </a:r>
              <a:r>
                <a:rPr lang="zh-CN" altLang="en-US" sz="1800" b="1" dirty="0" smtClean="0">
                  <a:solidFill>
                    <a:schemeClr val="tx1">
                      <a:lumMod val="85000"/>
                      <a:lumOff val="15000"/>
                    </a:schemeClr>
                  </a:solidFill>
                </a:rPr>
                <a:t>文字标题</a:t>
              </a:r>
              <a:endParaRPr lang="en-US" altLang="zh-CN" sz="1800" b="1" dirty="0">
                <a:solidFill>
                  <a:schemeClr val="tx1">
                    <a:lumMod val="85000"/>
                    <a:lumOff val="15000"/>
                  </a:schemeClr>
                </a:solidFill>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Group 46"/>
          <p:cNvGrpSpPr/>
          <p:nvPr/>
        </p:nvGrpSpPr>
        <p:grpSpPr>
          <a:xfrm>
            <a:off x="8781969" y="1739545"/>
            <a:ext cx="2784529" cy="1635297"/>
            <a:chOff x="1342364" y="1485018"/>
            <a:chExt cx="2019300" cy="1185896"/>
          </a:xfrm>
        </p:grpSpPr>
        <p:sp>
          <p:nvSpPr>
            <p:cNvPr id="62" name="Text Placeholder 2"/>
            <p:cNvSpPr txBox="1">
              <a:spLocks/>
            </p:cNvSpPr>
            <p:nvPr/>
          </p:nvSpPr>
          <p:spPr>
            <a:xfrm>
              <a:off x="1342364" y="1485018"/>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800" b="1" dirty="0">
                  <a:solidFill>
                    <a:schemeClr val="tx1">
                      <a:lumMod val="85000"/>
                      <a:lumOff val="15000"/>
                    </a:schemeClr>
                  </a:solidFill>
                </a:rPr>
                <a:t>添加</a:t>
              </a:r>
              <a:r>
                <a:rPr lang="zh-CN" altLang="en-US" sz="1800" b="1" dirty="0" smtClean="0">
                  <a:solidFill>
                    <a:schemeClr val="tx1">
                      <a:lumMod val="85000"/>
                      <a:lumOff val="15000"/>
                    </a:schemeClr>
                  </a:solidFill>
                </a:rPr>
                <a:t>文字标题</a:t>
              </a:r>
              <a:endParaRPr lang="en-US" altLang="zh-CN" sz="1800" b="1" dirty="0">
                <a:solidFill>
                  <a:schemeClr val="tx1">
                    <a:lumMod val="85000"/>
                    <a:lumOff val="15000"/>
                  </a:schemeClr>
                </a:solidFill>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Group 49"/>
          <p:cNvGrpSpPr/>
          <p:nvPr/>
        </p:nvGrpSpPr>
        <p:grpSpPr>
          <a:xfrm>
            <a:off x="8918612" y="4653929"/>
            <a:ext cx="2784529" cy="1656185"/>
            <a:chOff x="1441450" y="1676757"/>
            <a:chExt cx="2019300" cy="1201042"/>
          </a:xfrm>
        </p:grpSpPr>
        <p:sp>
          <p:nvSpPr>
            <p:cNvPr id="65" name="Text Placeholder 2"/>
            <p:cNvSpPr txBox="1">
              <a:spLocks/>
            </p:cNvSpPr>
            <p:nvPr/>
          </p:nvSpPr>
          <p:spPr>
            <a:xfrm>
              <a:off x="1441450" y="167675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800" b="1" dirty="0">
                  <a:solidFill>
                    <a:schemeClr val="tx1">
                      <a:lumMod val="85000"/>
                      <a:lumOff val="15000"/>
                    </a:schemeClr>
                  </a:solidFill>
                </a:rPr>
                <a:t>添加</a:t>
              </a:r>
              <a:r>
                <a:rPr lang="zh-CN" altLang="en-US" sz="1800" b="1" dirty="0" smtClean="0">
                  <a:solidFill>
                    <a:schemeClr val="tx1">
                      <a:lumMod val="85000"/>
                      <a:lumOff val="15000"/>
                    </a:schemeClr>
                  </a:solidFill>
                </a:rPr>
                <a:t>文字标题</a:t>
              </a:r>
              <a:endParaRPr lang="en-US" altLang="zh-CN" sz="1800" b="1" dirty="0">
                <a:solidFill>
                  <a:schemeClr val="tx1">
                    <a:lumMod val="85000"/>
                    <a:lumOff val="15000"/>
                  </a:schemeClr>
                </a:solidFill>
              </a:endParaRPr>
            </a:p>
          </p:txBody>
        </p:sp>
        <p:sp>
          <p:nvSpPr>
            <p:cNvPr id="66" name="Text Placeholder 8"/>
            <p:cNvSpPr txBox="1">
              <a:spLocks/>
            </p:cNvSpPr>
            <p:nvPr/>
          </p:nvSpPr>
          <p:spPr>
            <a:xfrm>
              <a:off x="1441450" y="1960601"/>
              <a:ext cx="2019300" cy="917198"/>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直接连接符 66"/>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5"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项目一</a:t>
              </a:r>
              <a:endParaRPr lang="en-US" altLang="zh-CN" sz="2400" b="1"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solidFill>
              <a:schemeClr val="bg1">
                <a:lumMod val="6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6" name="Text Placeholder 2"/>
            <p:cNvSpPr txBox="1">
              <a:spLocks/>
            </p:cNvSpPr>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项目二</a:t>
              </a:r>
              <a:endParaRPr lang="en-US" altLang="zh-CN" sz="2400"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7"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项目三</a:t>
              </a:r>
              <a:endParaRPr lang="en-US" altLang="zh-CN" sz="2400" b="1" dirty="0">
                <a:solidFill>
                  <a:schemeClr val="bg1"/>
                </a:solidFill>
                <a:latin typeface="微软雅黑" pitchFamily="34" charset="-122"/>
                <a:ea typeface="微软雅黑" pitchFamily="34" charset="-122"/>
              </a:endParaRPr>
            </a:p>
          </p:txBody>
        </p:sp>
      </p:grpSp>
      <p:grpSp>
        <p:nvGrpSpPr>
          <p:cNvPr id="81" name="组合 80"/>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solidFill>
              <a:schemeClr val="bg1">
                <a:lumMod val="6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8" name="Text Placeholder 2"/>
            <p:cNvSpPr txBox="1">
              <a:spLocks/>
            </p:cNvSpPr>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项目四</a:t>
              </a:r>
              <a:endParaRPr lang="en-US" altLang="zh-CN" sz="2400" b="1" dirty="0">
                <a:solidFill>
                  <a:schemeClr val="bg1"/>
                </a:solidFill>
                <a:latin typeface="微软雅黑" pitchFamily="34" charset="-122"/>
                <a:ea typeface="微软雅黑" pitchFamily="34" charset="-122"/>
              </a:endParaRPr>
            </a:p>
          </p:txBody>
        </p:sp>
      </p:grpSp>
      <p:sp>
        <p:nvSpPr>
          <p:cNvPr id="35" name="文本框 2"/>
          <p:cNvSpPr txBox="1"/>
          <p:nvPr/>
        </p:nvSpPr>
        <p:spPr>
          <a:xfrm>
            <a:off x="1694612"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413104713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91470" y="3001676"/>
            <a:ext cx="8113977"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grpSp>
      <p:sp>
        <p:nvSpPr>
          <p:cNvPr id="20" name="Content Placeholder 2"/>
          <p:cNvSpPr txBox="1">
            <a:spLocks/>
          </p:cNvSpPr>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000" b="1" dirty="0" smtClean="0">
                <a:solidFill>
                  <a:schemeClr val="accent1"/>
                </a:solidFill>
                <a:latin typeface="Arial" pitchFamily="34" charset="0"/>
                <a:ea typeface="微软雅黑" pitchFamily="34" charset="-122"/>
                <a:cs typeface="Arial" pitchFamily="34" charset="0"/>
              </a:rPr>
              <a:t>点击添加小标题</a:t>
            </a:r>
            <a:endParaRPr lang="en-US" altLang="zh-CN" sz="2000" b="1" dirty="0" smtClean="0">
              <a:solidFill>
                <a:schemeClr val="accent1"/>
              </a:solidFill>
              <a:latin typeface="Arial" pitchFamily="34" charset="0"/>
              <a:ea typeface="微软雅黑" pitchFamily="34" charset="-122"/>
              <a:cs typeface="Arial" pitchFamily="34" charset="0"/>
            </a:endParaRPr>
          </a:p>
          <a:p>
            <a:pPr marL="0" indent="0">
              <a:buNone/>
            </a:pP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最新</a:t>
            </a:r>
            <a:r>
              <a:rPr lang="zh-CN" altLang="en-US" sz="1800" dirty="0">
                <a:solidFill>
                  <a:schemeClr val="tx1">
                    <a:lumMod val="85000"/>
                    <a:lumOff val="15000"/>
                  </a:schemeClr>
                </a:solidFill>
                <a:latin typeface="Arial" pitchFamily="34" charset="0"/>
                <a:ea typeface="微软雅黑" pitchFamily="34" charset="-122"/>
                <a:cs typeface="Arial" pitchFamily="34" charset="0"/>
              </a:rPr>
              <a:t>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altLang="zh-CN" sz="1800" dirty="0" smtClean="0">
              <a:solidFill>
                <a:schemeClr val="tx1">
                  <a:lumMod val="85000"/>
                  <a:lumOff val="15000"/>
                </a:schemeClr>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sz="1800" dirty="0">
              <a:solidFill>
                <a:schemeClr val="tx1">
                  <a:lumMod val="85000"/>
                  <a:lumOff val="15000"/>
                </a:schemeClr>
              </a:solidFill>
              <a:latin typeface="微软雅黑" pitchFamily="34" charset="-122"/>
              <a:ea typeface="微软雅黑" pitchFamily="34" charset="-122"/>
            </a:endParaRPr>
          </a:p>
        </p:txBody>
      </p:sp>
      <p:grpSp>
        <p:nvGrpSpPr>
          <p:cNvPr id="21" name="组合 20"/>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8" name="文本框 12"/>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9" name="文本框 12"/>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40" name="文本框 12"/>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smtClean="0">
                <a:solidFill>
                  <a:schemeClr val="tx1">
                    <a:lumMod val="85000"/>
                    <a:lumOff val="15000"/>
                  </a:schemeClr>
                </a:solidFill>
                <a:latin typeface="微软雅黑" pitchFamily="34" charset="-122"/>
                <a:ea typeface="微软雅黑" pitchFamily="34" charset="-122"/>
              </a:rPr>
              <a:t>点击添加内容</a:t>
            </a:r>
            <a:endParaRPr lang="zh-CN" altLang="en-US" sz="2000" dirty="0">
              <a:solidFill>
                <a:schemeClr val="tx1">
                  <a:lumMod val="85000"/>
                  <a:lumOff val="15000"/>
                </a:schemeClr>
              </a:solidFill>
              <a:latin typeface="微软雅黑" pitchFamily="34" charset="-122"/>
              <a:ea typeface="微软雅黑" pitchFamily="34" charset="-122"/>
            </a:endParaRPr>
          </a:p>
        </p:txBody>
      </p:sp>
      <p:sp>
        <p:nvSpPr>
          <p:cNvPr id="41" name="文本框 2"/>
          <p:cNvSpPr txBox="1"/>
          <p:nvPr/>
        </p:nvSpPr>
        <p:spPr>
          <a:xfrm>
            <a:off x="1722245"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41520959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6365" y="4729733"/>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圆角矩形 17"/>
          <p:cNvSpPr/>
          <p:nvPr/>
        </p:nvSpPr>
        <p:spPr>
          <a:xfrm>
            <a:off x="1858640" y="3423220"/>
            <a:ext cx="7685087"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圆角矩形 18"/>
          <p:cNvSpPr/>
          <p:nvPr/>
        </p:nvSpPr>
        <p:spPr>
          <a:xfrm>
            <a:off x="2706365" y="2089720"/>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Group 5"/>
          <p:cNvGrpSpPr>
            <a:grpSpLocks/>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latin typeface="Calibri" pitchFamily="34" charset="0"/>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chemeClr val="accent1"/>
              </a:solidFill>
              <a:round/>
              <a:headEnd/>
              <a:tailEnd/>
            </a:ln>
            <a:extLst/>
          </p:spPr>
          <p:txBody>
            <a:bodyPr wrap="none" anchor="ctr"/>
            <a:lstStyle/>
            <a:p>
              <a:endParaRPr lang="zh-CN" altLang="en-US">
                <a:latin typeface="Calibri" pitchFamily="34" charset="0"/>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4" name="Group 12"/>
          <p:cNvGrpSpPr>
            <a:grpSpLocks/>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latin typeface="Calibri" pitchFamily="34" charset="0"/>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8" name="Group 19"/>
          <p:cNvGrpSpPr>
            <a:grpSpLocks/>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latin typeface="Calibri" pitchFamily="34" charset="0"/>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sp>
        <p:nvSpPr>
          <p:cNvPr id="32" name="TextBox 69"/>
          <p:cNvSpPr txBox="1"/>
          <p:nvPr/>
        </p:nvSpPr>
        <p:spPr>
          <a:xfrm>
            <a:off x="1871194" y="2256927"/>
            <a:ext cx="1214437" cy="400110"/>
          </a:xfrm>
          <a:prstGeom prst="rect">
            <a:avLst/>
          </a:prstGeom>
          <a:noFill/>
        </p:spPr>
        <p:txBody>
          <a:bodyPr>
            <a:spAutoFit/>
          </a:bodyPr>
          <a:lstStyle/>
          <a:p>
            <a:pPr algn="ct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3" name="TextBox 70"/>
          <p:cNvSpPr txBox="1"/>
          <p:nvPr/>
        </p:nvSpPr>
        <p:spPr>
          <a:xfrm>
            <a:off x="9491538" y="3597438"/>
            <a:ext cx="1000125"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4" name="TextBox 71"/>
          <p:cNvSpPr txBox="1"/>
          <p:nvPr/>
        </p:nvSpPr>
        <p:spPr>
          <a:xfrm>
            <a:off x="2103934" y="5015483"/>
            <a:ext cx="1143000"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5" name="TextBox 73"/>
          <p:cNvSpPr txBox="1"/>
          <p:nvPr/>
        </p:nvSpPr>
        <p:spPr>
          <a:xfrm>
            <a:off x="3215952" y="2197348"/>
            <a:ext cx="7148513" cy="625171"/>
          </a:xfrm>
          <a:prstGeom prst="rect">
            <a:avLst/>
          </a:prstGeom>
          <a:noFill/>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80877" y="3486720"/>
            <a:ext cx="7170738"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7" name="TextBox 75"/>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414561203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组合 32"/>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圆角矩形 36"/>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649262"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圆角矩形 53"/>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组合 54"/>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圆角矩形 57"/>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组合 58"/>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圆角矩形 61"/>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组合 62"/>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6" name="TextBox 65"/>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67" name="下箭头 66"/>
          <p:cNvSpPr/>
          <p:nvPr/>
        </p:nvSpPr>
        <p:spPr>
          <a:xfrm rot="16200000">
            <a:off x="4614050" y="3234117"/>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extLst>
      <p:ext uri="{BB962C8B-B14F-4D97-AF65-F5344CB8AC3E}">
        <p14:creationId xmlns:p14="http://schemas.microsoft.com/office/powerpoint/2010/main" val="41788433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0-#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54"/>
                                        </p:tgtEl>
                                      </p:cBhvr>
                                    </p:animEffect>
                                    <p:animScale>
                                      <p:cBhvr>
                                        <p:cTn id="17" dur="250" autoRev="1" fill="hold"/>
                                        <p:tgtEl>
                                          <p:spTgt spid="54"/>
                                        </p:tgtEl>
                                      </p:cBhvr>
                                      <p:by x="105000" y="105000"/>
                                    </p:animScale>
                                  </p:childTnLst>
                                </p:cTn>
                              </p:par>
                            </p:childTnLst>
                          </p:cTn>
                        </p:par>
                        <p:par>
                          <p:cTn id="18" fill="hold">
                            <p:stCondLst>
                              <p:cond delay="1500"/>
                            </p:stCondLst>
                            <p:childTnLst>
                              <p:par>
                                <p:cTn id="19" presetID="26" presetClass="emph" presetSubtype="0" fill="hold" nodeType="afterEffect">
                                  <p:stCondLst>
                                    <p:cond delay="0"/>
                                  </p:stCondLst>
                                  <p:childTnLst>
                                    <p:animEffect transition="out" filter="fade">
                                      <p:cBhvr>
                                        <p:cTn id="20" dur="500" tmFilter="0, 0; .2, .5; .8, .5; 1, 0"/>
                                        <p:tgtEl>
                                          <p:spTgt spid="55"/>
                                        </p:tgtEl>
                                      </p:cBhvr>
                                    </p:animEffect>
                                    <p:animScale>
                                      <p:cBhvr>
                                        <p:cTn id="21" dur="250" autoRev="1" fill="hold"/>
                                        <p:tgtEl>
                                          <p:spTgt spid="5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4" grpId="0" animBg="1"/>
      <p:bldP spid="6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2"/>
          <p:cNvGrpSpPr>
            <a:grpSpLocks/>
          </p:cNvGrpSpPr>
          <p:nvPr/>
        </p:nvGrpSpPr>
        <p:grpSpPr bwMode="auto">
          <a:xfrm>
            <a:off x="5917589" y="2493690"/>
            <a:ext cx="2192225"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9" name="Group 5"/>
          <p:cNvGrpSpPr>
            <a:grpSpLocks/>
          </p:cNvGrpSpPr>
          <p:nvPr/>
        </p:nvGrpSpPr>
        <p:grpSpPr bwMode="auto">
          <a:xfrm>
            <a:off x="8109814" y="2688420"/>
            <a:ext cx="2192225"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2" name="Group 8"/>
          <p:cNvGrpSpPr>
            <a:grpSpLocks/>
          </p:cNvGrpSpPr>
          <p:nvPr/>
        </p:nvGrpSpPr>
        <p:grpSpPr bwMode="auto">
          <a:xfrm>
            <a:off x="5008178" y="2752661"/>
            <a:ext cx="3099629"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latin typeface="Gulim" pitchFamily="34" charset="-127"/>
                <a:sym typeface="Gulim" pitchFamily="34" charset="-127"/>
              </a:endParaRPr>
            </a:p>
          </p:txBody>
        </p:sp>
      </p:grpSp>
      <p:grpSp>
        <p:nvGrpSpPr>
          <p:cNvPr id="75" name="Group 11"/>
          <p:cNvGrpSpPr>
            <a:grpSpLocks/>
          </p:cNvGrpSpPr>
          <p:nvPr/>
        </p:nvGrpSpPr>
        <p:grpSpPr bwMode="auto">
          <a:xfrm>
            <a:off x="8109814" y="3336853"/>
            <a:ext cx="3097622"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Rectangle 19"/>
            <p:cNvSpPr>
              <a:spLocks noChangeArrowheads="1"/>
            </p:cNvSpPr>
            <p:nvPr/>
          </p:nvSpPr>
          <p:spPr bwMode="auto">
            <a:xfrm>
              <a:off x="0" y="591"/>
              <a:ext cx="1675" cy="209"/>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latin typeface="Gulim" pitchFamily="34" charset="-127"/>
                <a:sym typeface="Gulim" pitchFamily="34" charset="-127"/>
              </a:endParaRPr>
            </a:p>
          </p:txBody>
        </p:sp>
      </p:grpSp>
      <p:grpSp>
        <p:nvGrpSpPr>
          <p:cNvPr id="78" name="Group 14"/>
          <p:cNvGrpSpPr>
            <a:grpSpLocks/>
          </p:cNvGrpSpPr>
          <p:nvPr/>
        </p:nvGrpSpPr>
        <p:grpSpPr bwMode="auto">
          <a:xfrm>
            <a:off x="5016107" y="3654043"/>
            <a:ext cx="3097621"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 name="Group 18"/>
          <p:cNvGrpSpPr>
            <a:grpSpLocks/>
          </p:cNvGrpSpPr>
          <p:nvPr/>
        </p:nvGrpSpPr>
        <p:grpSpPr bwMode="auto">
          <a:xfrm>
            <a:off x="8114121" y="4621673"/>
            <a:ext cx="3097622"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88" name="Text Box 30"/>
          <p:cNvSpPr>
            <a:spLocks noChangeArrowheads="1"/>
          </p:cNvSpPr>
          <p:nvPr/>
        </p:nvSpPr>
        <p:spPr bwMode="auto">
          <a:xfrm>
            <a:off x="9507753" y="4777858"/>
            <a:ext cx="1540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89" name="Text Box 31"/>
          <p:cNvSpPr>
            <a:spLocks noChangeArrowheads="1"/>
          </p:cNvSpPr>
          <p:nvPr/>
        </p:nvSpPr>
        <p:spPr bwMode="auto">
          <a:xfrm>
            <a:off x="9406699" y="3820268"/>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0" name="Text Box 32"/>
          <p:cNvSpPr>
            <a:spLocks noChangeArrowheads="1"/>
          </p:cNvSpPr>
          <p:nvPr/>
        </p:nvSpPr>
        <p:spPr bwMode="auto">
          <a:xfrm>
            <a:off x="5547313" y="3841754"/>
            <a:ext cx="156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1" name="Text Box 33"/>
          <p:cNvSpPr>
            <a:spLocks noChangeArrowheads="1"/>
          </p:cNvSpPr>
          <p:nvPr/>
        </p:nvSpPr>
        <p:spPr bwMode="auto">
          <a:xfrm>
            <a:off x="6626143" y="2778946"/>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2" name="Text Box 34"/>
          <p:cNvSpPr>
            <a:spLocks noChangeArrowheads="1"/>
          </p:cNvSpPr>
          <p:nvPr/>
        </p:nvSpPr>
        <p:spPr bwMode="auto">
          <a:xfrm>
            <a:off x="5331289" y="3193682"/>
            <a:ext cx="16256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3" name="Text Box 35"/>
          <p:cNvSpPr>
            <a:spLocks noChangeArrowheads="1"/>
          </p:cNvSpPr>
          <p:nvPr/>
        </p:nvSpPr>
        <p:spPr bwMode="auto">
          <a:xfrm>
            <a:off x="8283617" y="3028180"/>
            <a:ext cx="14687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4" name="Text Box 36"/>
          <p:cNvSpPr>
            <a:spLocks noChangeArrowheads="1"/>
          </p:cNvSpPr>
          <p:nvPr/>
        </p:nvSpPr>
        <p:spPr bwMode="auto">
          <a:xfrm>
            <a:off x="5152194" y="1197546"/>
            <a:ext cx="4487372"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200000"/>
              </a:lnSpc>
            </a:pPr>
            <a:r>
              <a:rPr lang="zh-CN" altLang="en-US" sz="2000" b="1" dirty="0" smtClean="0">
                <a:solidFill>
                  <a:sysClr val="windowText" lastClr="000000"/>
                </a:solidFill>
                <a:latin typeface="微软雅黑" pitchFamily="34" charset="-122"/>
                <a:ea typeface="微软雅黑" pitchFamily="34" charset="-122"/>
                <a:sym typeface="微软雅黑" pitchFamily="34" charset="-122"/>
              </a:rPr>
              <a:t>在此添加标题内容</a:t>
            </a:r>
            <a:endParaRPr lang="en-US" sz="20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a:t>
            </a:r>
            <a:r>
              <a:rPr lang="zh-CN" altLang="en-US" sz="1400" dirty="0" smtClean="0">
                <a:solidFill>
                  <a:sysClr val="windowText" lastClr="000000"/>
                </a:solidFill>
                <a:latin typeface="微软雅黑" pitchFamily="34" charset="-122"/>
                <a:ea typeface="微软雅黑" pitchFamily="34" charset="-122"/>
                <a:sym typeface="微软雅黑" pitchFamily="34" charset="-122"/>
              </a:rPr>
              <a:t>内容</a:t>
            </a:r>
            <a:endParaRPr 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1" name="Text Box 36"/>
          <p:cNvSpPr>
            <a:spLocks noChangeArrowheads="1"/>
          </p:cNvSpPr>
          <p:nvPr/>
        </p:nvSpPr>
        <p:spPr bwMode="auto">
          <a:xfrm>
            <a:off x="903723" y="1989634"/>
            <a:ext cx="3096344"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200000"/>
              </a:lnSpc>
            </a:pPr>
            <a:r>
              <a:rPr lang="zh-CN" altLang="en-US" sz="1800" b="1" dirty="0">
                <a:solidFill>
                  <a:sysClr val="windowText" lastClr="000000"/>
                </a:solidFill>
                <a:latin typeface="微软雅黑" pitchFamily="34" charset="-122"/>
                <a:ea typeface="微软雅黑" pitchFamily="34" charset="-122"/>
                <a:sym typeface="微软雅黑" pitchFamily="34" charset="-122"/>
              </a:rPr>
              <a:t>在此插入</a:t>
            </a:r>
            <a:r>
              <a:rPr lang="zh-CN" altLang="en-US" sz="1800" b="1" dirty="0" smtClean="0">
                <a:solidFill>
                  <a:sysClr val="windowText" lastClr="000000"/>
                </a:solidFill>
                <a:latin typeface="微软雅黑" pitchFamily="34" charset="-122"/>
                <a:ea typeface="微软雅黑" pitchFamily="34" charset="-122"/>
                <a:sym typeface="微软雅黑" pitchFamily="34" charset="-122"/>
              </a:rPr>
              <a:t>内容</a:t>
            </a:r>
            <a:endParaRPr lang="en-US" sz="18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endParaRPr lang="zh-CN" alt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2" name="文本框 2"/>
          <p:cNvSpPr txBox="1"/>
          <p:nvPr/>
        </p:nvSpPr>
        <p:spPr>
          <a:xfrm>
            <a:off x="1719226"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5" name="Freeform 7"/>
          <p:cNvSpPr>
            <a:spLocks/>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6" name="Freeform 8"/>
          <p:cNvSpPr>
            <a:spLocks/>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7" name="Freeform 9"/>
          <p:cNvSpPr>
            <a:spLocks/>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8" name="Freeform 10"/>
          <p:cNvSpPr>
            <a:spLocks/>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9" name="Freeform 11"/>
          <p:cNvSpPr>
            <a:spLocks/>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0" name="Freeform 12"/>
          <p:cNvSpPr>
            <a:spLocks/>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1" name="Freeform 13"/>
          <p:cNvSpPr>
            <a:spLocks/>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2" name="Freeform 14"/>
          <p:cNvSpPr>
            <a:spLocks/>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3" name="Freeform 15"/>
          <p:cNvSpPr>
            <a:spLocks/>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4" name="Freeform 16"/>
          <p:cNvSpPr>
            <a:spLocks/>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5" name="Freeform 17"/>
          <p:cNvSpPr>
            <a:spLocks/>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6" name="Freeform 18"/>
          <p:cNvSpPr>
            <a:spLocks/>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7" name="Freeform 19"/>
          <p:cNvSpPr>
            <a:spLocks/>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8" name="Freeform 20"/>
          <p:cNvSpPr>
            <a:spLocks/>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9" name="Freeform 21"/>
          <p:cNvSpPr>
            <a:spLocks/>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0" name="Freeform 22"/>
          <p:cNvSpPr>
            <a:spLocks/>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1" name="Freeform 23"/>
          <p:cNvSpPr>
            <a:spLocks/>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2" name="Freeform 24"/>
          <p:cNvSpPr>
            <a:spLocks/>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3" name="Freeform 25"/>
          <p:cNvSpPr>
            <a:spLocks/>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4" name="Freeform 26"/>
          <p:cNvSpPr>
            <a:spLocks/>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5" name="Freeform 27"/>
          <p:cNvSpPr>
            <a:spLocks/>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6" name="Freeform 28"/>
          <p:cNvSpPr>
            <a:spLocks/>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7" name="Freeform 29"/>
          <p:cNvSpPr>
            <a:spLocks/>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8" name="Freeform 30"/>
          <p:cNvSpPr>
            <a:spLocks/>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9" name="Freeform 31"/>
          <p:cNvSpPr>
            <a:spLocks/>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0" name="Freeform 32"/>
          <p:cNvSpPr>
            <a:spLocks/>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1" name="Freeform 33"/>
          <p:cNvSpPr>
            <a:spLocks/>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2" name="Freeform 34"/>
          <p:cNvSpPr>
            <a:spLocks/>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3" name="Freeform 35"/>
          <p:cNvSpPr>
            <a:spLocks/>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4" name="Freeform 36"/>
          <p:cNvSpPr>
            <a:spLocks/>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5" name="Freeform 37"/>
          <p:cNvSpPr>
            <a:spLocks/>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6" name="Oval 38"/>
          <p:cNvSpPr>
            <a:spLocks noChangeArrowheads="1"/>
          </p:cNvSpPr>
          <p:nvPr/>
        </p:nvSpPr>
        <p:spPr bwMode="auto">
          <a:xfrm>
            <a:off x="2306449" y="3709476"/>
            <a:ext cx="795158"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4475731" y="3709476"/>
            <a:ext cx="797845"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9" name="Oval 41"/>
          <p:cNvSpPr>
            <a:spLocks noChangeArrowheads="1"/>
          </p:cNvSpPr>
          <p:nvPr/>
        </p:nvSpPr>
        <p:spPr bwMode="auto">
          <a:xfrm>
            <a:off x="6634332" y="3709476"/>
            <a:ext cx="795158"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0" name="Oval 42"/>
          <p:cNvSpPr>
            <a:spLocks noChangeArrowheads="1"/>
          </p:cNvSpPr>
          <p:nvPr/>
        </p:nvSpPr>
        <p:spPr bwMode="auto">
          <a:xfrm>
            <a:off x="8874502" y="3709476"/>
            <a:ext cx="795158"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1" name="Freeform 43"/>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4" name="TextBox 43"/>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6" name="TextBox 45"/>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500" dirty="0" smtClean="0">
                <a:solidFill>
                  <a:schemeClr val="tx1">
                    <a:lumMod val="85000"/>
                    <a:lumOff val="15000"/>
                  </a:schemeClr>
                </a:solidFill>
                <a:latin typeface="微软雅黑" pitchFamily="34" charset="-122"/>
                <a:ea typeface="微软雅黑" pitchFamily="34" charset="-122"/>
              </a:rPr>
              <a:t>。您的内容打在这里，或者通过复制您的文本后。</a:t>
            </a:r>
            <a:endParaRPr lang="zh-CN" altLang="en-US" sz="1500" dirty="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8" name="TextBox 47"/>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0" name="TextBox 49"/>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3" name="文本框 2"/>
          <p:cNvSpPr txBox="1"/>
          <p:nvPr/>
        </p:nvSpPr>
        <p:spPr>
          <a:xfrm>
            <a:off x="1725199"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矩形 30"/>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椭圆 64"/>
          <p:cNvSpPr>
            <a:spLocks noChangeArrowheads="1"/>
          </p:cNvSpPr>
          <p:nvPr/>
        </p:nvSpPr>
        <p:spPr bwMode="auto">
          <a:xfrm>
            <a:off x="1271499" y="1413570"/>
            <a:ext cx="1659809" cy="1658432"/>
          </a:xfrm>
          <a:prstGeom prst="ellipse">
            <a:avLst/>
          </a:prstGeom>
          <a:solidFill>
            <a:schemeClr val="accent1"/>
          </a:solidFill>
          <a:ln w="190500" cap="sq" cmpd="sng">
            <a:solidFill>
              <a:schemeClr val="bg1">
                <a:lumMod val="65000"/>
              </a:schemeClr>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33" name="TextBox 32"/>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13700" y="3497287"/>
            <a:ext cx="1659809" cy="1658432"/>
          </a:xfrm>
          <a:prstGeom prst="ellipse">
            <a:avLst/>
          </a:prstGeom>
          <a:solidFill>
            <a:schemeClr val="accent1"/>
          </a:solidFill>
          <a:ln w="190500" cap="sq" cmpd="sng">
            <a:solidFill>
              <a:schemeClr val="bg1">
                <a:lumMod val="65000"/>
              </a:schemeClr>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62" name="TextBox 61"/>
          <p:cNvSpPr txBox="1"/>
          <p:nvPr/>
        </p:nvSpPr>
        <p:spPr>
          <a:xfrm>
            <a:off x="3249743" y="4326504"/>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32487272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60"/>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6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6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bwMode="auto">
          <a:xfrm>
            <a:off x="1103302" y="1113743"/>
            <a:ext cx="10019814" cy="5003801"/>
          </a:xfrm>
          <a:prstGeom prst="roundRect">
            <a:avLst>
              <a:gd name="adj" fmla="val 3926"/>
            </a:avLst>
          </a:prstGeom>
          <a:noFill/>
          <a:ln w="25400" cap="flat" cmpd="sng" algn="ctr">
            <a:solidFill>
              <a:schemeClr val="accent1"/>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816122"/>
            <a:endParaRPr lang="zh-CN" altLang="en-US"/>
          </a:p>
        </p:txBody>
      </p:sp>
      <p:sp>
        <p:nvSpPr>
          <p:cNvPr id="7" name="Rectangle 11"/>
          <p:cNvSpPr>
            <a:spLocks noChangeArrowheads="1"/>
          </p:cNvSpPr>
          <p:nvPr/>
        </p:nvSpPr>
        <p:spPr bwMode="auto">
          <a:xfrm>
            <a:off x="1562671" y="1773610"/>
            <a:ext cx="5956042" cy="4020515"/>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3" tIns="36286" rIns="72573" bIns="36286">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just" eaLnBrk="0" hangingPunct="0">
              <a:lnSpc>
                <a:spcPct val="150000"/>
              </a:lnSpc>
            </a:pP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       岁月流转，时光飞逝，转眼间</a:t>
            </a:r>
            <a:r>
              <a:rPr lang="en-US" altLang="zh-CN" sz="1900" dirty="0" smtClean="0">
                <a:solidFill>
                  <a:schemeClr val="tx1">
                    <a:lumMod val="95000"/>
                    <a:lumOff val="5000"/>
                  </a:schemeClr>
                </a:solidFill>
                <a:latin typeface="微软雅黑" pitchFamily="34" charset="-122"/>
                <a:ea typeface="微软雅黑" pitchFamily="34" charset="-122"/>
                <a:sym typeface="微软雅黑" pitchFamily="34" charset="-122"/>
              </a:rPr>
              <a:t>2016</a:t>
            </a:r>
            <a:r>
              <a:rPr lang="zh-CN" altLang="en-US" sz="1900" dirty="0" smtClean="0">
                <a:solidFill>
                  <a:schemeClr val="tx1">
                    <a:lumMod val="95000"/>
                    <a:lumOff val="5000"/>
                  </a:schemeClr>
                </a:solidFill>
                <a:latin typeface="微软雅黑" pitchFamily="34" charset="-122"/>
                <a:ea typeface="微软雅黑" pitchFamily="34" charset="-122"/>
                <a:sym typeface="微软雅黑" pitchFamily="34" charset="-122"/>
              </a:rPr>
              <a:t>年</a:t>
            </a: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的工作又接近尾声。</a:t>
            </a:r>
          </a:p>
          <a:p>
            <a:pPr algn="just" eaLnBrk="0" hangingPunct="0">
              <a:lnSpc>
                <a:spcPct val="150000"/>
              </a:lnSpc>
            </a:pP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       回首过去一年的工作，经过全体领导及员工的共同努力，公司经营业绩保持良好，行业地位、社会形象日渐提升，各项工作全面发展。</a:t>
            </a:r>
            <a:endParaRPr lang="en-US" altLang="zh-CN" sz="1900" dirty="0">
              <a:solidFill>
                <a:schemeClr val="tx1">
                  <a:lumMod val="95000"/>
                  <a:lumOff val="5000"/>
                </a:schemeClr>
              </a:solidFill>
              <a:latin typeface="微软雅黑" pitchFamily="34" charset="-122"/>
              <a:ea typeface="微软雅黑" pitchFamily="34" charset="-122"/>
              <a:sym typeface="微软雅黑" pitchFamily="34" charset="-122"/>
            </a:endParaRPr>
          </a:p>
          <a:p>
            <a:pPr algn="just" eaLnBrk="0" hangingPunct="0">
              <a:lnSpc>
                <a:spcPct val="150000"/>
              </a:lnSpc>
            </a:pPr>
            <a:r>
              <a:rPr lang="en-US" altLang="zh-CN" sz="1900" dirty="0">
                <a:solidFill>
                  <a:schemeClr val="tx1">
                    <a:lumMod val="95000"/>
                    <a:lumOff val="5000"/>
                  </a:schemeClr>
                </a:solidFill>
                <a:latin typeface="微软雅黑" pitchFamily="34" charset="-122"/>
                <a:ea typeface="微软雅黑" pitchFamily="34" charset="-122"/>
                <a:sym typeface="微软雅黑" pitchFamily="34" charset="-122"/>
              </a:rPr>
              <a:t>       </a:t>
            </a: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新起点、新希望。站在</a:t>
            </a:r>
            <a:r>
              <a:rPr lang="en-US" altLang="zh-CN" sz="1900" dirty="0" smtClean="0">
                <a:solidFill>
                  <a:schemeClr val="tx1">
                    <a:lumMod val="95000"/>
                    <a:lumOff val="5000"/>
                  </a:schemeClr>
                </a:solidFill>
                <a:latin typeface="微软雅黑" pitchFamily="34" charset="-122"/>
                <a:ea typeface="微软雅黑" pitchFamily="34" charset="-122"/>
                <a:sym typeface="微软雅黑" pitchFamily="34" charset="-122"/>
              </a:rPr>
              <a:t>2017</a:t>
            </a:r>
            <a:r>
              <a:rPr lang="zh-CN" altLang="en-US" sz="1900" dirty="0" smtClean="0">
                <a:solidFill>
                  <a:schemeClr val="tx1">
                    <a:lumMod val="95000"/>
                    <a:lumOff val="5000"/>
                  </a:schemeClr>
                </a:solidFill>
                <a:latin typeface="微软雅黑" pitchFamily="34" charset="-122"/>
                <a:ea typeface="微软雅黑" pitchFamily="34" charset="-122"/>
                <a:sym typeface="微软雅黑" pitchFamily="34" charset="-122"/>
              </a:rPr>
              <a:t>年</a:t>
            </a: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的起点，我们将继承和发扬过去工作中存在的优点，汲取经验，摒弃不足，满怀信心，以更清醒的头脑、更旺盛的斗志、更奋发的姿态和更充沛的干劲，向我们的既定目标进发！</a:t>
            </a:r>
          </a:p>
        </p:txBody>
      </p:sp>
      <p:grpSp>
        <p:nvGrpSpPr>
          <p:cNvPr id="8" name="组合 7"/>
          <p:cNvGrpSpPr/>
          <p:nvPr/>
        </p:nvGrpSpPr>
        <p:grpSpPr>
          <a:xfrm>
            <a:off x="2007373" y="727133"/>
            <a:ext cx="2167871" cy="773220"/>
            <a:chOff x="2332469" y="809238"/>
            <a:chExt cx="1859969" cy="608493"/>
          </a:xfrm>
          <a:solidFill>
            <a:srgbClr val="0070C0"/>
          </a:solidFill>
        </p:grpSpPr>
        <p:sp>
          <p:nvSpPr>
            <p:cNvPr id="9" name="圆角矩形 8"/>
            <p:cNvSpPr/>
            <p:nvPr/>
          </p:nvSpPr>
          <p:spPr bwMode="auto">
            <a:xfrm>
              <a:off x="2332469" y="809238"/>
              <a:ext cx="1859969" cy="608493"/>
            </a:xfrm>
            <a:prstGeom prst="roundRect">
              <a:avLst>
                <a:gd name="adj" fmla="val 50000"/>
              </a:avLst>
            </a:prstGeom>
            <a:solidFill>
              <a:schemeClr val="accent1"/>
            </a:solid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algn="ctr" defTabSz="1088135"/>
              <a:endParaRPr lang="zh-CN" altLang="en-US" sz="3700" dirty="0">
                <a:solidFill>
                  <a:schemeClr val="bg1"/>
                </a:solidFill>
                <a:latin typeface="+mj-lt"/>
                <a:ea typeface="微软雅黑" pitchFamily="34" charset="-122"/>
              </a:endParaRPr>
            </a:p>
          </p:txBody>
        </p:sp>
        <p:sp>
          <p:nvSpPr>
            <p:cNvPr id="10" name="矩形 9"/>
            <p:cNvSpPr/>
            <p:nvPr/>
          </p:nvSpPr>
          <p:spPr>
            <a:xfrm>
              <a:off x="2605177" y="923027"/>
              <a:ext cx="1276709" cy="379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700" b="1" dirty="0">
                  <a:latin typeface="微软雅黑" pitchFamily="34" charset="-122"/>
                  <a:ea typeface="微软雅黑" pitchFamily="34" charset="-122"/>
                </a:rPr>
                <a:t>前 言</a:t>
              </a:r>
            </a:p>
          </p:txBody>
        </p:sp>
      </p:grpSp>
      <p:sp>
        <p:nvSpPr>
          <p:cNvPr id="12" name="圆角矩形 11"/>
          <p:cNvSpPr/>
          <p:nvPr/>
        </p:nvSpPr>
        <p:spPr>
          <a:xfrm>
            <a:off x="7926647" y="1869870"/>
            <a:ext cx="2613464" cy="1657090"/>
          </a:xfrm>
          <a:prstGeom prst="round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13" name="圆角矩形 12"/>
          <p:cNvSpPr/>
          <p:nvPr/>
        </p:nvSpPr>
        <p:spPr>
          <a:xfrm>
            <a:off x="7926647" y="3720767"/>
            <a:ext cx="2613464" cy="1657090"/>
          </a:xfrm>
          <a:prstGeom prst="round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Tree>
    <p:extLst>
      <p:ext uri="{BB962C8B-B14F-4D97-AF65-F5344CB8AC3E}">
        <p14:creationId xmlns:p14="http://schemas.microsoft.com/office/powerpoint/2010/main" val="219954595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1000"/>
                                        <p:tgtEl>
                                          <p:spTgt spid="6"/>
                                        </p:tgtEl>
                                      </p:cBhvr>
                                    </p:animEffect>
                                  </p:childTnLst>
                                </p:cTn>
                              </p:par>
                            </p:childTnLst>
                          </p:cTn>
                        </p:par>
                        <p:par>
                          <p:cTn id="12" fill="hold">
                            <p:stCondLst>
                              <p:cond delay="1500"/>
                            </p:stCondLst>
                            <p:childTnLst>
                              <p:par>
                                <p:cTn id="13" presetID="14" presetClass="entr" presetSubtype="10" fill="hold"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5" dur="1000"/>
                                        <p:tgtEl>
                                          <p:spTgt spid="7">
                                            <p:txEl>
                                              <p:pRg st="0" end="0"/>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randombar(horizontal)">
                                      <p:cBhvr>
                                        <p:cTn id="18" dur="1000"/>
                                        <p:tgtEl>
                                          <p:spTgt spid="7">
                                            <p:txEl>
                                              <p:pRg st="1" end="1"/>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randombar(horizontal)">
                                      <p:cBhvr>
                                        <p:cTn id="21" dur="1000"/>
                                        <p:tgtEl>
                                          <p:spTgt spid="7">
                                            <p:txEl>
                                              <p:pRg st="2" end="2"/>
                                            </p:txEl>
                                          </p:spTgt>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540714" y="2692332"/>
            <a:ext cx="2087562" cy="2089150"/>
          </a:xfrm>
          <a:prstGeom prst="pie">
            <a:avLst>
              <a:gd name="adj1" fmla="val 0"/>
              <a:gd name="adj2" fmla="val 1781738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4" name="饼形 113"/>
          <p:cNvSpPr/>
          <p:nvPr/>
        </p:nvSpPr>
        <p:spPr>
          <a:xfrm rot="17792835">
            <a:off x="1360532" y="2289901"/>
            <a:ext cx="2798763" cy="2701925"/>
          </a:xfrm>
          <a:prstGeom prst="pie">
            <a:avLst>
              <a:gd name="adj1" fmla="val 0"/>
              <a:gd name="adj2" fmla="val 387349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5" name="饼形 114"/>
          <p:cNvSpPr/>
          <p:nvPr/>
        </p:nvSpPr>
        <p:spPr>
          <a:xfrm>
            <a:off x="4982414" y="2697095"/>
            <a:ext cx="2089150" cy="2087562"/>
          </a:xfrm>
          <a:prstGeom prst="pie">
            <a:avLst>
              <a:gd name="adj1" fmla="val 0"/>
              <a:gd name="adj2" fmla="val 150318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6" name="饼形 115"/>
          <p:cNvSpPr/>
          <p:nvPr/>
        </p:nvSpPr>
        <p:spPr>
          <a:xfrm rot="17792835">
            <a:off x="4714126" y="2270057"/>
            <a:ext cx="2798763" cy="2703513"/>
          </a:xfrm>
          <a:prstGeom prst="pie">
            <a:avLst>
              <a:gd name="adj1" fmla="val 18826865"/>
              <a:gd name="adj2" fmla="val 387349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7" name="文本框 24"/>
          <p:cNvSpPr txBox="1">
            <a:spLocks noChangeArrowheads="1"/>
          </p:cNvSpPr>
          <p:nvPr/>
        </p:nvSpPr>
        <p:spPr bwMode="auto">
          <a:xfrm>
            <a:off x="1961650" y="3759804"/>
            <a:ext cx="1514350" cy="769441"/>
          </a:xfrm>
          <a:prstGeom prst="rect">
            <a:avLst/>
          </a:prstGeom>
          <a:noFill/>
          <a:ln w="9525">
            <a:noFill/>
            <a:miter lim="800000"/>
            <a:headEnd/>
            <a:tailEnd/>
          </a:ln>
        </p:spPr>
        <p:txBody>
          <a:bodyPr wrap="square">
            <a:spAutoFit/>
          </a:bodyPr>
          <a:lstStyle/>
          <a:p>
            <a:r>
              <a:rPr lang="en-US" altLang="zh-CN" sz="4400" dirty="0">
                <a:solidFill>
                  <a:schemeClr val="bg1"/>
                </a:solidFill>
                <a:latin typeface="微软雅黑" pitchFamily="34" charset="-122"/>
                <a:ea typeface="微软雅黑" pitchFamily="34" charset="-122"/>
              </a:rPr>
              <a:t>17%</a:t>
            </a:r>
            <a:endParaRPr lang="zh-CN" altLang="en-US" sz="4400" dirty="0">
              <a:solidFill>
                <a:schemeClr val="bg1"/>
              </a:solidFill>
              <a:latin typeface="微软雅黑" pitchFamily="34" charset="-122"/>
              <a:ea typeface="微软雅黑" pitchFamily="34" charset="-122"/>
            </a:endParaRPr>
          </a:p>
        </p:txBody>
      </p:sp>
      <p:sp>
        <p:nvSpPr>
          <p:cNvPr id="118" name="文本框 25"/>
          <p:cNvSpPr txBox="1">
            <a:spLocks noChangeArrowheads="1"/>
          </p:cNvSpPr>
          <p:nvPr/>
        </p:nvSpPr>
        <p:spPr bwMode="auto">
          <a:xfrm>
            <a:off x="5409610" y="3759804"/>
            <a:ext cx="1681162"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饼形 118"/>
          <p:cNvSpPr/>
          <p:nvPr/>
        </p:nvSpPr>
        <p:spPr>
          <a:xfrm>
            <a:off x="8366964" y="2736782"/>
            <a:ext cx="2089150" cy="2089150"/>
          </a:xfrm>
          <a:prstGeom prst="pie">
            <a:avLst>
              <a:gd name="adj1" fmla="val 0"/>
              <a:gd name="adj2" fmla="val 19042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0" name="饼形 119"/>
          <p:cNvSpPr/>
          <p:nvPr/>
        </p:nvSpPr>
        <p:spPr>
          <a:xfrm rot="16431819">
            <a:off x="8545558" y="2667726"/>
            <a:ext cx="2217737" cy="2054225"/>
          </a:xfrm>
          <a:prstGeom prst="pie">
            <a:avLst>
              <a:gd name="adj1" fmla="val 2758241"/>
              <a:gd name="adj2" fmla="val 5162176"/>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1" name="文本框 30"/>
          <p:cNvSpPr txBox="1">
            <a:spLocks noChangeArrowheads="1"/>
          </p:cNvSpPr>
          <p:nvPr/>
        </p:nvSpPr>
        <p:spPr bwMode="auto">
          <a:xfrm>
            <a:off x="8795088" y="3759804"/>
            <a:ext cx="1544048"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文本框 34"/>
          <p:cNvSpPr txBox="1">
            <a:spLocks noChangeArrowheads="1"/>
          </p:cNvSpPr>
          <p:nvPr/>
        </p:nvSpPr>
        <p:spPr bwMode="auto">
          <a:xfrm>
            <a:off x="1455501" y="5087719"/>
            <a:ext cx="2368716" cy="646331"/>
          </a:xfrm>
          <a:prstGeom prst="rect">
            <a:avLst/>
          </a:prstGeom>
          <a:noFill/>
          <a:ln w="9525">
            <a:noFill/>
            <a:miter lim="800000"/>
            <a:headEnd/>
            <a:tailEnd/>
          </a:ln>
        </p:spPr>
        <p:txBody>
          <a:bodyPr wrap="square">
            <a:spAutoFit/>
          </a:bodyPr>
          <a:lstStyle/>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en-US" altLang="zh-CN" sz="1800" dirty="0" smtClean="0">
              <a:solidFill>
                <a:schemeClr val="tx1">
                  <a:lumMod val="85000"/>
                  <a:lumOff val="15000"/>
                </a:schemeClr>
              </a:solidFill>
              <a:latin typeface="微软雅黑" pitchFamily="34" charset="-122"/>
              <a:ea typeface="微软雅黑" pitchFamily="34" charset="-122"/>
              <a:cs typeface="造字工房悦黑体验版常规体"/>
            </a:endParaRPr>
          </a:p>
          <a:p>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请</a:t>
            </a:r>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zh-CN" altLang="en-US" sz="1800" dirty="0">
              <a:solidFill>
                <a:schemeClr val="tx1">
                  <a:lumMod val="85000"/>
                  <a:lumOff val="15000"/>
                </a:schemeClr>
              </a:solidFill>
              <a:latin typeface="微软雅黑" pitchFamily="34" charset="-122"/>
              <a:ea typeface="微软雅黑" pitchFamily="34" charset="-122"/>
              <a:cs typeface="造字工房悦黑体验版常规体"/>
            </a:endParaRPr>
          </a:p>
        </p:txBody>
      </p:sp>
      <p:sp>
        <p:nvSpPr>
          <p:cNvPr id="126" name="文本框 36"/>
          <p:cNvSpPr txBox="1">
            <a:spLocks noChangeArrowheads="1"/>
          </p:cNvSpPr>
          <p:nvPr/>
        </p:nvSpPr>
        <p:spPr bwMode="auto">
          <a:xfrm>
            <a:off x="4927364" y="5084544"/>
            <a:ext cx="2352733"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文本框 38"/>
          <p:cNvSpPr txBox="1">
            <a:spLocks noChangeArrowheads="1"/>
          </p:cNvSpPr>
          <p:nvPr/>
        </p:nvSpPr>
        <p:spPr bwMode="auto">
          <a:xfrm>
            <a:off x="8456377" y="5078194"/>
            <a:ext cx="2323318"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5" name="矩形 14"/>
          <p:cNvSpPr/>
          <p:nvPr/>
        </p:nvSpPr>
        <p:spPr>
          <a:xfrm>
            <a:off x="4154959" y="1394299"/>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6" name="文本框 2"/>
          <p:cNvSpPr txBox="1"/>
          <p:nvPr/>
        </p:nvSpPr>
        <p:spPr>
          <a:xfrm>
            <a:off x="1693462"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35725028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AutoShape 12"/>
          <p:cNvSpPr>
            <a:spLocks noChangeArrowheads="1"/>
          </p:cNvSpPr>
          <p:nvPr/>
        </p:nvSpPr>
        <p:spPr bwMode="auto">
          <a:xfrm>
            <a:off x="1890828" y="1426623"/>
            <a:ext cx="3703963" cy="790298"/>
          </a:xfrm>
          <a:prstGeom prst="homePlate">
            <a:avLst>
              <a:gd name="adj" fmla="val 63872"/>
            </a:avLst>
          </a:prstGeom>
          <a:solidFill>
            <a:schemeClr val="accent1"/>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6" name="TextBox 5"/>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AutoShape 12"/>
          <p:cNvSpPr>
            <a:spLocks noChangeArrowheads="1"/>
          </p:cNvSpPr>
          <p:nvPr/>
        </p:nvSpPr>
        <p:spPr bwMode="auto">
          <a:xfrm flipH="1">
            <a:off x="6286176" y="1426623"/>
            <a:ext cx="3703963" cy="790298"/>
          </a:xfrm>
          <a:prstGeom prst="homePlate">
            <a:avLst>
              <a:gd name="adj" fmla="val 63872"/>
            </a:avLst>
          </a:prstGeom>
          <a:solidFill>
            <a:schemeClr val="bg1">
              <a:lumMod val="65000"/>
            </a:schemeClr>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77159504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600"/>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100"/>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60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a:spLocks/>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2" name="Freeform 6"/>
          <p:cNvSpPr>
            <a:spLocks/>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lumMod val="6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3" name="Freeform 5"/>
          <p:cNvSpPr>
            <a:spLocks/>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4" name="Freeform 8"/>
          <p:cNvSpPr>
            <a:spLocks/>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cxnSp>
        <p:nvCxnSpPr>
          <p:cNvPr id="45" name="직선 연결선 250"/>
          <p:cNvCxnSpPr/>
          <p:nvPr/>
        </p:nvCxnSpPr>
        <p:spPr>
          <a:xfrm>
            <a:off x="5640455" y="2753800"/>
            <a:ext cx="32644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12034" y="5021957"/>
            <a:ext cx="119235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a:t>
            </a:r>
            <a:r>
              <a:rPr lang="zh-CN" altLang="en-US" sz="1600" dirty="0" smtClean="0">
                <a:solidFill>
                  <a:srgbClr val="414455"/>
                </a:solidFill>
                <a:latin typeface="微软雅黑" pitchFamily="34" charset="-122"/>
                <a:ea typeface="微软雅黑" pitchFamily="34" charset="-122"/>
              </a:rPr>
              <a:t>内容</a:t>
            </a:r>
            <a:endParaRPr lang="en-US" sz="1600" dirty="0">
              <a:solidFill>
                <a:srgbClr val="414455"/>
              </a:solidFill>
              <a:latin typeface="微软雅黑" pitchFamily="34" charset="-122"/>
              <a:ea typeface="微软雅黑" pitchFamily="34" charset="-122"/>
            </a:endParaRPr>
          </a:p>
        </p:txBody>
      </p:sp>
      <p:cxnSp>
        <p:nvCxnSpPr>
          <p:cNvPr id="50" name="Straight Connector 59"/>
          <p:cNvCxnSpPr/>
          <p:nvPr/>
        </p:nvCxnSpPr>
        <p:spPr>
          <a:xfrm flipV="1">
            <a:off x="4005832" y="1472308"/>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6486" y="2511512"/>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2" name="矩形 10"/>
          <p:cNvSpPr>
            <a:spLocks noChangeArrowheads="1"/>
          </p:cNvSpPr>
          <p:nvPr/>
        </p:nvSpPr>
        <p:spPr bwMode="auto">
          <a:xfrm>
            <a:off x="10295342" y="1528364"/>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3" name="矩形 10"/>
          <p:cNvSpPr>
            <a:spLocks noChangeArrowheads="1"/>
          </p:cNvSpPr>
          <p:nvPr/>
        </p:nvSpPr>
        <p:spPr bwMode="auto">
          <a:xfrm>
            <a:off x="4423169" y="4656784"/>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4" name="矩形 10"/>
          <p:cNvSpPr>
            <a:spLocks noChangeArrowheads="1"/>
          </p:cNvSpPr>
          <p:nvPr/>
        </p:nvSpPr>
        <p:spPr bwMode="auto">
          <a:xfrm>
            <a:off x="10363087" y="3797347"/>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17" name="文本框 2"/>
          <p:cNvSpPr txBox="1"/>
          <p:nvPr/>
        </p:nvSpPr>
        <p:spPr>
          <a:xfrm>
            <a:off x="1699924"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0411709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组合 32"/>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圆角矩形 36"/>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673144"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圆角矩形 53"/>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组合 54"/>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圆角矩形 57"/>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组合 58"/>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圆角矩形 61"/>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组合 62"/>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6" name="TextBox 65"/>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67" name="下箭头 66"/>
          <p:cNvSpPr/>
          <p:nvPr/>
        </p:nvSpPr>
        <p:spPr>
          <a:xfrm rot="16200000">
            <a:off x="4614050" y="4097653"/>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extLst>
      <p:ext uri="{BB962C8B-B14F-4D97-AF65-F5344CB8AC3E}">
        <p14:creationId xmlns:p14="http://schemas.microsoft.com/office/powerpoint/2010/main" val="331566047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0-#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58"/>
                                        </p:tgtEl>
                                      </p:cBhvr>
                                    </p:animEffect>
                                    <p:animScale>
                                      <p:cBhvr>
                                        <p:cTn id="17" dur="250" autoRev="1" fill="hold"/>
                                        <p:tgtEl>
                                          <p:spTgt spid="58"/>
                                        </p:tgtEl>
                                      </p:cBhvr>
                                      <p:by x="105000" y="105000"/>
                                    </p:animScale>
                                  </p:childTnLst>
                                </p:cTn>
                              </p:par>
                              <p:par>
                                <p:cTn id="18" presetID="26" presetClass="emph" presetSubtype="0" fill="hold" nodeType="withEffect">
                                  <p:stCondLst>
                                    <p:cond delay="0"/>
                                  </p:stCondLst>
                                  <p:childTnLst>
                                    <p:animEffect transition="out" filter="fade">
                                      <p:cBhvr>
                                        <p:cTn id="19" dur="500" tmFilter="0, 0; .2, .5; .8, .5; 1, 0"/>
                                        <p:tgtEl>
                                          <p:spTgt spid="59"/>
                                        </p:tgtEl>
                                      </p:cBhvr>
                                    </p:animEffect>
                                    <p:animScale>
                                      <p:cBhvr>
                                        <p:cTn id="20" dur="250" autoRev="1" fill="hold"/>
                                        <p:tgtEl>
                                          <p:spTgt spid="5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8" grpId="0" animBg="1"/>
      <p:bldP spid="6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5" name="等腰三角形 21"/>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6" name="椭圆 5"/>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lumMod val="95000"/>
              </a:schemeClr>
            </a:solidFill>
            <a:ln w="3175" cap="flat" cmpd="sng" algn="ctr">
              <a:solidFill>
                <a:srgbClr val="D7D7D7"/>
              </a:solidFill>
              <a:prstDash val="solid"/>
            </a:ln>
            <a:effectLst/>
          </p:spPr>
          <p:txBody>
            <a:bodyPr anchor="ctr"/>
            <a:lstStyle/>
            <a:p>
              <a:pPr algn="ctr">
                <a:defRPr/>
              </a:pPr>
              <a:r>
                <a:rPr lang="zh-CN" altLang="en-US" sz="2100" b="1" kern="0" dirty="0" smtClean="0">
                  <a:solidFill>
                    <a:srgbClr val="4D4D4D"/>
                  </a:solidFill>
                  <a:latin typeface="Impact" pitchFamily="34" charset="0"/>
                  <a:ea typeface="微软雅黑" pitchFamily="34" charset="-122"/>
                </a:rPr>
                <a:t>存在不足</a:t>
              </a:r>
              <a:endParaRPr lang="zh-CN" altLang="en-US" sz="2100" b="1" kern="0" dirty="0">
                <a:solidFill>
                  <a:srgbClr val="4D4D4D"/>
                </a:solidFill>
                <a:latin typeface="Impact" pitchFamily="34" charset="0"/>
                <a:ea typeface="微软雅黑" pitchFamily="34" charset="-122"/>
              </a:endParaRPr>
            </a:p>
          </p:txBody>
        </p:sp>
      </p:grpSp>
      <p:sp>
        <p:nvSpPr>
          <p:cNvPr id="17" name="Oval 19"/>
          <p:cNvSpPr>
            <a:spLocks noChangeArrowheads="1"/>
          </p:cNvSpPr>
          <p:nvPr/>
        </p:nvSpPr>
        <p:spPr bwMode="auto">
          <a:xfrm>
            <a:off x="3303328" y="1950453"/>
            <a:ext cx="969686" cy="973585"/>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8049357" y="1966030"/>
            <a:ext cx="969685"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8489982" y="3096949"/>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8097452" y="4215405"/>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868910" y="3059563"/>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3266094" y="4209173"/>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928555" y="1979988"/>
            <a:ext cx="2125516"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9234251" y="1979988"/>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535073"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9691058"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9259471"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928555"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30" name="文本框 2"/>
          <p:cNvSpPr txBox="1"/>
          <p:nvPr/>
        </p:nvSpPr>
        <p:spPr>
          <a:xfrm>
            <a:off x="1710052"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709158049"/>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3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4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5526" y="3770462"/>
            <a:ext cx="33543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15" name="Freeform 7"/>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1"/>
          </a:solidFill>
          <a:ln>
            <a:noFill/>
          </a:ln>
          <a:extLst/>
        </p:spPr>
        <p:txBody>
          <a:bodyPr anchor="ctr"/>
          <a:lstStyle/>
          <a:p>
            <a:endParaRPr lang="zh-CN" altLang="en-US"/>
          </a:p>
        </p:txBody>
      </p:sp>
      <p:sp>
        <p:nvSpPr>
          <p:cNvPr id="17" name="矩形 8"/>
          <p:cNvSpPr>
            <a:spLocks noChangeArrowheads="1"/>
          </p:cNvSpPr>
          <p:nvPr/>
        </p:nvSpPr>
        <p:spPr bwMode="auto">
          <a:xfrm>
            <a:off x="891261" y="491234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2001</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a typeface="微软雅黑" pitchFamily="34" charset="-122"/>
            </a:endParaRPr>
          </a:p>
        </p:txBody>
      </p:sp>
      <p:sp>
        <p:nvSpPr>
          <p:cNvPr id="20" name="矩形 9"/>
          <p:cNvSpPr>
            <a:spLocks noChangeArrowheads="1"/>
          </p:cNvSpPr>
          <p:nvPr/>
        </p:nvSpPr>
        <p:spPr bwMode="auto">
          <a:xfrm>
            <a:off x="2023318" y="386184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2005</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3" name="矩形 10"/>
          <p:cNvSpPr>
            <a:spLocks noChangeArrowheads="1"/>
          </p:cNvSpPr>
          <p:nvPr/>
        </p:nvSpPr>
        <p:spPr bwMode="auto">
          <a:xfrm>
            <a:off x="3294538" y="278172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2012</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ndParaRPr>
          </a:p>
        </p:txBody>
      </p:sp>
      <p:sp>
        <p:nvSpPr>
          <p:cNvPr id="26" name="矩形 11"/>
          <p:cNvSpPr>
            <a:spLocks noChangeArrowheads="1"/>
          </p:cNvSpPr>
          <p:nvPr/>
        </p:nvSpPr>
        <p:spPr bwMode="auto">
          <a:xfrm>
            <a:off x="4590682" y="167198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2015</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28" name="Text Box 30"/>
          <p:cNvSpPr>
            <a:spLocks noChangeArrowheads="1"/>
          </p:cNvSpPr>
          <p:nvPr/>
        </p:nvSpPr>
        <p:spPr bwMode="auto">
          <a:xfrm>
            <a:off x="5119662" y="2690341"/>
            <a:ext cx="277971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29" name="Text Box 30"/>
          <p:cNvSpPr>
            <a:spLocks noChangeArrowheads="1"/>
          </p:cNvSpPr>
          <p:nvPr/>
        </p:nvSpPr>
        <p:spPr bwMode="auto">
          <a:xfrm>
            <a:off x="2671390" y="4844579"/>
            <a:ext cx="3352800"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0" name="Text Box 30"/>
          <p:cNvSpPr>
            <a:spLocks noChangeArrowheads="1"/>
          </p:cNvSpPr>
          <p:nvPr/>
        </p:nvSpPr>
        <p:spPr bwMode="auto">
          <a:xfrm>
            <a:off x="871190" y="5858694"/>
            <a:ext cx="3352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31" name="矩形 30"/>
          <p:cNvSpPr/>
          <p:nvPr/>
        </p:nvSpPr>
        <p:spPr>
          <a:xfrm>
            <a:off x="8331423" y="2277598"/>
            <a:ext cx="3024336" cy="3785652"/>
          </a:xfrm>
          <a:prstGeom prst="rect">
            <a:avLst/>
          </a:prstGeom>
        </p:spPr>
        <p:txBody>
          <a:bodyPr wrap="square">
            <a:spAutoFit/>
          </a:bodyPr>
          <a:lstStyle/>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7752967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a:spLocks/>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2" name="箭头2"/>
          <p:cNvSpPr>
            <a:spLocks/>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3" name="箭头1"/>
          <p:cNvSpPr>
            <a:spLocks/>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4" name="文本1"/>
          <p:cNvSpPr>
            <a:spLocks noChangeArrowheads="1"/>
          </p:cNvSpPr>
          <p:nvPr/>
        </p:nvSpPr>
        <p:spPr bwMode="gray">
          <a:xfrm>
            <a:off x="6891103" y="1701601"/>
            <a:ext cx="3381201" cy="1155600"/>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5" name="标题1"/>
          <p:cNvSpPr>
            <a:spLocks noChangeArrowheads="1"/>
          </p:cNvSpPr>
          <p:nvPr/>
        </p:nvSpPr>
        <p:spPr bwMode="gray">
          <a:xfrm>
            <a:off x="4231866" y="1701601"/>
            <a:ext cx="26592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        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6" name="文本2"/>
          <p:cNvSpPr>
            <a:spLocks noChangeArrowheads="1"/>
          </p:cNvSpPr>
          <p:nvPr/>
        </p:nvSpPr>
        <p:spPr bwMode="gray">
          <a:xfrm>
            <a:off x="6891103" y="3138289"/>
            <a:ext cx="3381201" cy="1155600"/>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smtClean="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rgbClr val="4D4D4D"/>
                </a:solidFill>
                <a:latin typeface="微软雅黑" pitchFamily="34" charset="-122"/>
                <a:ea typeface="微软雅黑" pitchFamily="34" charset="-122"/>
              </a:rPr>
              <a:t> </a:t>
            </a:r>
            <a:r>
              <a:rPr lang="en-US" altLang="zh-CN" sz="1600" dirty="0" smtClean="0">
                <a:solidFill>
                  <a:srgbClr val="4D4D4D"/>
                </a:solidFill>
                <a:latin typeface="微软雅黑" pitchFamily="34" charset="-122"/>
                <a:ea typeface="微软雅黑" pitchFamily="34" charset="-122"/>
              </a:rPr>
              <a:t>   </a:t>
            </a:r>
            <a:r>
              <a:rPr lang="zh-CN" altLang="en-US" sz="1600" dirty="0" smtClean="0">
                <a:solidFill>
                  <a:srgbClr val="4D4D4D"/>
                </a:solidFill>
                <a:latin typeface="微软雅黑" pitchFamily="34" charset="-122"/>
                <a:ea typeface="微软雅黑" pitchFamily="34" charset="-122"/>
              </a:rPr>
              <a:t>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7" name="标题2"/>
          <p:cNvSpPr>
            <a:spLocks noChangeArrowheads="1"/>
          </p:cNvSpPr>
          <p:nvPr/>
        </p:nvSpPr>
        <p:spPr bwMode="gray">
          <a:xfrm>
            <a:off x="4244566" y="3138289"/>
            <a:ext cx="26465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8" name="文本3"/>
          <p:cNvSpPr>
            <a:spLocks noChangeArrowheads="1"/>
          </p:cNvSpPr>
          <p:nvPr/>
        </p:nvSpPr>
        <p:spPr bwMode="ltGray">
          <a:xfrm>
            <a:off x="6891103" y="4589016"/>
            <a:ext cx="3384376" cy="1145034"/>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p:txBody>
      </p:sp>
      <p:sp>
        <p:nvSpPr>
          <p:cNvPr id="219" name="标题3"/>
          <p:cNvSpPr>
            <a:spLocks noChangeArrowheads="1"/>
          </p:cNvSpPr>
          <p:nvPr/>
        </p:nvSpPr>
        <p:spPr bwMode="gray">
          <a:xfrm>
            <a:off x="4225516" y="4579490"/>
            <a:ext cx="2665587" cy="1154559"/>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20" name="Oval 19"/>
          <p:cNvSpPr>
            <a:spLocks noChangeArrowheads="1"/>
          </p:cNvSpPr>
          <p:nvPr/>
        </p:nvSpPr>
        <p:spPr bwMode="auto">
          <a:xfrm>
            <a:off x="1994719" y="2997905"/>
            <a:ext cx="1440000" cy="1440000"/>
          </a:xfrm>
          <a:prstGeom prst="roundRect">
            <a:avLst/>
          </a:prstGeom>
          <a:solidFill>
            <a:schemeClr val="accent1"/>
          </a:solidFill>
          <a:ln w="3175" cap="flat" cmpd="sng" algn="ctr">
            <a:noFill/>
            <a:prstDash val="solid"/>
          </a:ln>
          <a:effectLst/>
        </p:spPr>
        <p:txBody>
          <a:bodyPr lIns="126000" rIns="126000" bIns="180000" anchor="ctr"/>
          <a:lstStyle/>
          <a:p>
            <a:pPr algn="ctr">
              <a:lnSpc>
                <a:spcPct val="120000"/>
              </a:lnSpc>
            </a:pPr>
            <a:r>
              <a:rPr lang="zh-CN" altLang="en-US" sz="2000" b="1" kern="0" dirty="0" smtClean="0">
                <a:solidFill>
                  <a:srgbClr val="F9F9F9"/>
                </a:solidFill>
                <a:latin typeface="微软雅黑" pitchFamily="34" charset="-122"/>
                <a:ea typeface="微软雅黑" pitchFamily="34" charset="-122"/>
              </a:rPr>
              <a:t>添加内容</a:t>
            </a:r>
            <a:endParaRPr lang="zh-CN" altLang="en-US" sz="2000" b="1" kern="0" dirty="0">
              <a:solidFill>
                <a:srgbClr val="F9F9F9"/>
              </a:solidFill>
              <a:latin typeface="微软雅黑" pitchFamily="34" charset="-122"/>
              <a:ea typeface="微软雅黑" pitchFamily="34" charset="-122"/>
            </a:endParaRPr>
          </a:p>
        </p:txBody>
      </p:sp>
      <p:sp>
        <p:nvSpPr>
          <p:cNvPr id="14" name="文本框 2"/>
          <p:cNvSpPr txBox="1"/>
          <p:nvPr/>
        </p:nvSpPr>
        <p:spPr>
          <a:xfrm>
            <a:off x="1681878"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544980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6341" y="2094571"/>
            <a:ext cx="4747259" cy="526115"/>
          </a:xfrm>
          <a:prstGeom prst="rightArrow">
            <a:avLst>
              <a:gd name="adj1" fmla="val 50000"/>
              <a:gd name="adj2" fmla="val 50092"/>
            </a:avLst>
          </a:prstGeom>
          <a:solidFill>
            <a:schemeClr val="accent1"/>
          </a:solidFill>
          <a:ln>
            <a:noFill/>
          </a:ln>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5" name="右箭头 4"/>
          <p:cNvSpPr>
            <a:spLocks noChangeArrowheads="1"/>
          </p:cNvSpPr>
          <p:nvPr/>
        </p:nvSpPr>
        <p:spPr bwMode="auto">
          <a:xfrm flipH="1">
            <a:off x="3741426" y="2883741"/>
            <a:ext cx="4915696" cy="523867"/>
          </a:xfrm>
          <a:prstGeom prst="rightArrow">
            <a:avLst>
              <a:gd name="adj1" fmla="val 50000"/>
              <a:gd name="adj2" fmla="val 50064"/>
            </a:avLst>
          </a:prstGeom>
          <a:solidFill>
            <a:schemeClr val="accent1"/>
          </a:solidFill>
          <a:ln>
            <a:noFill/>
          </a:ln>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6" name="椭圆 5"/>
          <p:cNvSpPr>
            <a:spLocks noChangeArrowheads="1"/>
          </p:cNvSpPr>
          <p:nvPr/>
        </p:nvSpPr>
        <p:spPr bwMode="auto">
          <a:xfrm>
            <a:off x="1239250" y="1438053"/>
            <a:ext cx="2502175" cy="2538389"/>
          </a:xfrm>
          <a:prstGeom prst="ellipse">
            <a:avLst/>
          </a:prstGeom>
          <a:solidFill>
            <a:schemeClr val="accent1"/>
          </a:solidFill>
          <a:ln>
            <a:noFill/>
          </a:ln>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7" name="椭圆 6"/>
          <p:cNvSpPr>
            <a:spLocks noChangeArrowheads="1"/>
          </p:cNvSpPr>
          <p:nvPr/>
        </p:nvSpPr>
        <p:spPr bwMode="auto">
          <a:xfrm>
            <a:off x="8397819" y="1438053"/>
            <a:ext cx="2504390" cy="2538389"/>
          </a:xfrm>
          <a:prstGeom prst="ellipse">
            <a:avLst/>
          </a:prstGeom>
          <a:solidFill>
            <a:schemeClr val="accent1"/>
          </a:solidFill>
          <a:ln>
            <a:noFill/>
          </a:ln>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8" name="矩形 7"/>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noFill/>
            <a:prstDash val="solid"/>
          </a:ln>
          <a:effectLst/>
        </p:spPr>
        <p:txBody>
          <a:bodyPr lIns="128296" tIns="64146" rIns="128296" bIns="64146"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smtClean="0">
                <a:solidFill>
                  <a:srgbClr val="414455"/>
                </a:solidFill>
                <a:latin typeface="微软雅黑" pitchFamily="34" charset="-122"/>
                <a:ea typeface="微软雅黑" pitchFamily="34" charset="-122"/>
              </a:rPr>
              <a:t>添加内容</a:t>
            </a:r>
            <a:endParaRPr lang="zh-CN" altLang="en-US" kern="0" dirty="0">
              <a:solidFill>
                <a:srgbClr val="414455"/>
              </a:solidFill>
              <a:latin typeface="微软雅黑" pitchFamily="34" charset="-122"/>
              <a:ea typeface="微软雅黑" pitchFamily="34" charset="-122"/>
            </a:endParaRPr>
          </a:p>
        </p:txBody>
      </p:sp>
      <p:sp>
        <p:nvSpPr>
          <p:cNvPr id="9" name="下箭头 8"/>
          <p:cNvSpPr>
            <a:spLocks noChangeArrowheads="1"/>
          </p:cNvSpPr>
          <p:nvPr/>
        </p:nvSpPr>
        <p:spPr bwMode="auto">
          <a:xfrm>
            <a:off x="5453393" y="3716434"/>
            <a:ext cx="1123653" cy="786922"/>
          </a:xfrm>
          <a:prstGeom prst="downArrow">
            <a:avLst>
              <a:gd name="adj1" fmla="val 50000"/>
              <a:gd name="adj2" fmla="val 50000"/>
            </a:avLst>
          </a:prstGeom>
          <a:solidFill>
            <a:schemeClr val="accent1"/>
          </a:solidFill>
          <a:ln>
            <a:noFill/>
          </a:ln>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10" name="TextBox 9"/>
          <p:cNvSpPr txBox="1"/>
          <p:nvPr/>
        </p:nvSpPr>
        <p:spPr bwMode="auto">
          <a:xfrm>
            <a:off x="1037529" y="4066374"/>
            <a:ext cx="3045422" cy="1089808"/>
          </a:xfrm>
          <a:prstGeom prst="rect">
            <a:avLst/>
          </a:prstGeom>
          <a:noFill/>
        </p:spPr>
        <p:txBody>
          <a:bodyPr wrap="square"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TextBox 10"/>
          <p:cNvSpPr txBox="1"/>
          <p:nvPr/>
        </p:nvSpPr>
        <p:spPr bwMode="auto">
          <a:xfrm>
            <a:off x="8273666" y="4098983"/>
            <a:ext cx="2962655" cy="1089808"/>
          </a:xfrm>
          <a:prstGeom prst="rect">
            <a:avLst/>
          </a:prstGeom>
          <a:noFill/>
        </p:spPr>
        <p:txBody>
          <a:bodyPr wrap="square"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9"/>
          <p:cNvSpPr txBox="1">
            <a:spLocks noChangeArrowheads="1"/>
          </p:cNvSpPr>
          <p:nvPr/>
        </p:nvSpPr>
        <p:spPr bwMode="auto">
          <a:xfrm>
            <a:off x="5331886" y="4452113"/>
            <a:ext cx="1571338" cy="905142"/>
          </a:xfrm>
          <a:prstGeom prst="rect">
            <a:avLst/>
          </a:prstGeom>
          <a:noFill/>
          <a:ln>
            <a:noFill/>
          </a:ln>
          <a:extLst/>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微软雅黑" pitchFamily="34" charset="-122"/>
                <a:ea typeface="微软雅黑" pitchFamily="34" charset="-122"/>
              </a:rPr>
              <a:t>单击此处添加标题</a:t>
            </a: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26767" y="5278723"/>
            <a:ext cx="7715816" cy="1407962"/>
          </a:xfrm>
          <a:prstGeom prst="rect">
            <a:avLst/>
          </a:prstGeom>
        </p:spPr>
      </p:pic>
    </p:spTree>
    <p:extLst>
      <p:ext uri="{BB962C8B-B14F-4D97-AF65-F5344CB8AC3E}">
        <p14:creationId xmlns:p14="http://schemas.microsoft.com/office/powerpoint/2010/main"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椭圆 4"/>
          <p:cNvSpPr/>
          <p:nvPr/>
        </p:nvSpPr>
        <p:spPr>
          <a:xfrm>
            <a:off x="1135451" y="2983785"/>
            <a:ext cx="1618623" cy="162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6" name="椭圆 5"/>
          <p:cNvSpPr/>
          <p:nvPr/>
        </p:nvSpPr>
        <p:spPr>
          <a:xfrm>
            <a:off x="9449104" y="2983785"/>
            <a:ext cx="1618623" cy="162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7" name="矩形 6"/>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8" name="矩形 7"/>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9" name="上箭头 8"/>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上箭头 9"/>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矩形 10"/>
          <p:cNvSpPr/>
          <p:nvPr/>
        </p:nvSpPr>
        <p:spPr>
          <a:xfrm>
            <a:off x="3863176" y="5598133"/>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itchFamily="34" charset="-122"/>
                <a:ea typeface="微软雅黑" pitchFamily="34" charset="-122"/>
              </a:rPr>
              <a:t>点击添加文本</a:t>
            </a:r>
          </a:p>
        </p:txBody>
      </p:sp>
      <p:sp>
        <p:nvSpPr>
          <p:cNvPr id="12" name="矩形 11"/>
          <p:cNvSpPr/>
          <p:nvPr/>
        </p:nvSpPr>
        <p:spPr>
          <a:xfrm>
            <a:off x="3863176" y="1570624"/>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itchFamily="34" charset="-122"/>
                <a:ea typeface="微软雅黑" pitchFamily="34" charset="-122"/>
              </a:rPr>
              <a:t>点击添加文本</a:t>
            </a:r>
          </a:p>
        </p:txBody>
      </p:sp>
      <p:sp>
        <p:nvSpPr>
          <p:cNvPr id="13" name="五边形 2"/>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五边形 2"/>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
          <p:cNvSpPr>
            <a:spLocks noChangeArrowheads="1"/>
          </p:cNvSpPr>
          <p:nvPr/>
        </p:nvSpPr>
        <p:spPr bwMode="auto">
          <a:xfrm>
            <a:off x="5660507" y="1125538"/>
            <a:ext cx="1276370" cy="1294904"/>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5" name="Oval 4"/>
          <p:cNvSpPr>
            <a:spLocks noChangeArrowheads="1"/>
          </p:cNvSpPr>
          <p:nvPr/>
        </p:nvSpPr>
        <p:spPr bwMode="auto">
          <a:xfrm>
            <a:off x="5651641" y="1142571"/>
            <a:ext cx="1276370" cy="1294904"/>
          </a:xfrm>
          <a:prstGeom prst="ellipse">
            <a:avLst/>
          </a:pr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6" name="Oval 4"/>
          <p:cNvSpPr>
            <a:spLocks noChangeArrowheads="1"/>
          </p:cNvSpPr>
          <p:nvPr/>
        </p:nvSpPr>
        <p:spPr bwMode="auto">
          <a:xfrm>
            <a:off x="4241058" y="1710946"/>
            <a:ext cx="1746230" cy="1771589"/>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7" name="Oval 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8" name="Oval 4"/>
          <p:cNvSpPr>
            <a:spLocks noChangeArrowheads="1"/>
          </p:cNvSpPr>
          <p:nvPr/>
        </p:nvSpPr>
        <p:spPr bwMode="auto">
          <a:xfrm>
            <a:off x="2593852" y="2524623"/>
            <a:ext cx="2152199" cy="2183738"/>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9" name="Oval 4"/>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0" name="Oval 4"/>
          <p:cNvSpPr>
            <a:spLocks noChangeArrowheads="1"/>
          </p:cNvSpPr>
          <p:nvPr/>
        </p:nvSpPr>
        <p:spPr bwMode="auto">
          <a:xfrm>
            <a:off x="648848" y="3569782"/>
            <a:ext cx="2641590" cy="2680302"/>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1" name="Oval 4"/>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2" name="TextBox 11"/>
          <p:cNvSpPr txBox="1"/>
          <p:nvPr/>
        </p:nvSpPr>
        <p:spPr>
          <a:xfrm>
            <a:off x="1120916" y="4638199"/>
            <a:ext cx="1681963" cy="543466"/>
          </a:xfrm>
          <a:prstGeom prst="rect">
            <a:avLst/>
          </a:prstGeom>
          <a:noFill/>
        </p:spPr>
        <p:txBody>
          <a:bodyPr wrap="none" lIns="96248" tIns="48125" rIns="96248" bIns="48125" rtlCol="0" anchor="ctr">
            <a:spAutoFit/>
          </a:bodyPr>
          <a:lstStyle/>
          <a:p>
            <a:r>
              <a:rPr lang="zh-CN" altLang="en-US" sz="2900" dirty="0" smtClean="0">
                <a:solidFill>
                  <a:schemeClr val="bg1"/>
                </a:solidFill>
                <a:latin typeface="微软雅黑" pitchFamily="34" charset="-122"/>
                <a:ea typeface="微软雅黑" pitchFamily="34" charset="-122"/>
              </a:rPr>
              <a:t>添加文字</a:t>
            </a:r>
            <a:endParaRPr lang="zh-CN" altLang="en-US" sz="2900" dirty="0">
              <a:solidFill>
                <a:schemeClr val="bg1"/>
              </a:solidFill>
              <a:latin typeface="微软雅黑" pitchFamily="34" charset="-122"/>
              <a:ea typeface="微软雅黑" pitchFamily="34" charset="-122"/>
            </a:endParaRPr>
          </a:p>
        </p:txBody>
      </p:sp>
      <p:sp>
        <p:nvSpPr>
          <p:cNvPr id="13" name="TextBox 12"/>
          <p:cNvSpPr txBox="1"/>
          <p:nvPr/>
        </p:nvSpPr>
        <p:spPr>
          <a:xfrm>
            <a:off x="2937318" y="2963608"/>
            <a:ext cx="1476778" cy="481911"/>
          </a:xfrm>
          <a:prstGeom prst="rect">
            <a:avLst/>
          </a:prstGeom>
          <a:noFill/>
        </p:spPr>
        <p:txBody>
          <a:bodyPr wrap="none" lIns="96248" tIns="48125" rIns="96248" bIns="48125" rtlCol="0" anchor="ctr">
            <a:spAutoFit/>
          </a:bodyPr>
          <a:lstStyle/>
          <a:p>
            <a:r>
              <a:rPr lang="zh-CN" altLang="en-US" sz="2500" dirty="0" smtClean="0">
                <a:solidFill>
                  <a:schemeClr val="bg1"/>
                </a:solidFill>
                <a:latin typeface="微软雅黑" pitchFamily="34" charset="-122"/>
                <a:ea typeface="微软雅黑" pitchFamily="34" charset="-122"/>
              </a:rPr>
              <a:t>添加文字</a:t>
            </a:r>
            <a:endParaRPr lang="zh-CN" altLang="en-US" sz="2500" dirty="0">
              <a:solidFill>
                <a:schemeClr val="bg1"/>
              </a:solidFill>
              <a:latin typeface="微软雅黑" pitchFamily="34" charset="-122"/>
              <a:ea typeface="微软雅黑" pitchFamily="34" charset="-122"/>
            </a:endParaRPr>
          </a:p>
        </p:txBody>
      </p:sp>
      <p:sp>
        <p:nvSpPr>
          <p:cNvPr id="14" name="TextBox 13"/>
          <p:cNvSpPr txBox="1"/>
          <p:nvPr/>
        </p:nvSpPr>
        <p:spPr>
          <a:xfrm>
            <a:off x="4480312" y="2382709"/>
            <a:ext cx="1425482" cy="466522"/>
          </a:xfrm>
          <a:prstGeom prst="rect">
            <a:avLst/>
          </a:prstGeom>
          <a:noFill/>
        </p:spPr>
        <p:txBody>
          <a:bodyPr wrap="none" lIns="96248" tIns="48125" rIns="96248" bIns="48125" rtlCol="0" anchor="ctr">
            <a:spAutoFit/>
          </a:bodyPr>
          <a:lstStyle/>
          <a:p>
            <a:r>
              <a:rPr lang="zh-CN" altLang="en-US" dirty="0" smtClean="0">
                <a:solidFill>
                  <a:schemeClr val="bg1"/>
                </a:solidFill>
                <a:latin typeface="微软雅黑" pitchFamily="34" charset="-122"/>
                <a:ea typeface="微软雅黑" pitchFamily="34" charset="-122"/>
              </a:rPr>
              <a:t>添加文字</a:t>
            </a:r>
            <a:endParaRPr lang="zh-CN" altLang="en-US" dirty="0">
              <a:solidFill>
                <a:schemeClr val="bg1"/>
              </a:solidFill>
              <a:latin typeface="微软雅黑" pitchFamily="34" charset="-122"/>
              <a:ea typeface="微软雅黑" pitchFamily="34" charset="-122"/>
            </a:endParaRPr>
          </a:p>
        </p:txBody>
      </p:sp>
      <p:cxnSp>
        <p:nvCxnSpPr>
          <p:cNvPr id="15" name="直接连接符 14"/>
          <p:cNvCxnSpPr/>
          <p:nvPr/>
        </p:nvCxnSpPr>
        <p:spPr>
          <a:xfrm>
            <a:off x="6300459" y="1952853"/>
            <a:ext cx="112235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102482" y="2928993"/>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20545" y="4041141"/>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9643" y="5199770"/>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10832" y="4909933"/>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TextBox 19"/>
          <p:cNvSpPr txBox="1"/>
          <p:nvPr/>
        </p:nvSpPr>
        <p:spPr>
          <a:xfrm>
            <a:off x="7510832" y="3769109"/>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TextBox 20"/>
          <p:cNvSpPr txBox="1"/>
          <p:nvPr/>
        </p:nvSpPr>
        <p:spPr>
          <a:xfrm>
            <a:off x="7510832" y="2628286"/>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TextBox 21"/>
          <p:cNvSpPr txBox="1"/>
          <p:nvPr/>
        </p:nvSpPr>
        <p:spPr>
          <a:xfrm>
            <a:off x="7510832" y="1706768"/>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3" name="TextBox 22"/>
          <p:cNvSpPr txBox="1"/>
          <p:nvPr/>
        </p:nvSpPr>
        <p:spPr>
          <a:xfrm>
            <a:off x="5774035" y="1601284"/>
            <a:ext cx="1015113" cy="343411"/>
          </a:xfrm>
          <a:prstGeom prst="rect">
            <a:avLst/>
          </a:prstGeom>
          <a:noFill/>
        </p:spPr>
        <p:txBody>
          <a:bodyPr wrap="none" lIns="96248" tIns="48125" rIns="96248" bIns="48125" rtlCol="0" anchor="ctr">
            <a:spAutoFit/>
          </a:bodyPr>
          <a:lstStyle/>
          <a:p>
            <a:r>
              <a:rPr lang="zh-CN" altLang="en-US" sz="1600" dirty="0" smtClean="0">
                <a:solidFill>
                  <a:schemeClr val="bg1"/>
                </a:solidFill>
                <a:latin typeface="微软雅黑" pitchFamily="34" charset="-122"/>
                <a:ea typeface="微软雅黑" pitchFamily="34" charset="-122"/>
              </a:rPr>
              <a:t>添加文字</a:t>
            </a:r>
            <a:endParaRPr lang="zh-CN" altLang="en-US" sz="1600" dirty="0">
              <a:solidFill>
                <a:schemeClr val="bg1"/>
              </a:solidFill>
              <a:latin typeface="微软雅黑" pitchFamily="34" charset="-122"/>
              <a:ea typeface="微软雅黑" pitchFamily="34" charset="-122"/>
            </a:endParaRPr>
          </a:p>
        </p:txBody>
      </p:sp>
      <p:sp>
        <p:nvSpPr>
          <p:cNvPr id="25" name="文本框 2"/>
          <p:cNvSpPr txBox="1"/>
          <p:nvPr/>
        </p:nvSpPr>
        <p:spPr>
          <a:xfrm>
            <a:off x="1739776"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229801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6673144" y="1573725"/>
            <a:ext cx="3741980" cy="511504"/>
            <a:chOff x="6339097" y="1573726"/>
            <a:chExt cx="3744416" cy="511504"/>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6649262" y="2410178"/>
            <a:ext cx="3741980" cy="511504"/>
            <a:chOff x="6315199" y="2410178"/>
            <a:chExt cx="3744416" cy="511504"/>
          </a:xfrm>
        </p:grpSpPr>
        <p:sp>
          <p:nvSpPr>
            <p:cNvPr id="73" name="圆角矩形 72"/>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4" name="矩形 73"/>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6673144" y="3296030"/>
            <a:ext cx="3741980" cy="511504"/>
            <a:chOff x="6339097" y="3296031"/>
            <a:chExt cx="3744416" cy="511504"/>
          </a:xfrm>
        </p:grpSpPr>
        <p:sp>
          <p:nvSpPr>
            <p:cNvPr id="77" name="圆角矩形 76"/>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8" name="矩形 77"/>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9" name="圆角矩形 78"/>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0" name="组合 79"/>
          <p:cNvGrpSpPr/>
          <p:nvPr/>
        </p:nvGrpSpPr>
        <p:grpSpPr>
          <a:xfrm>
            <a:off x="6673144" y="4180900"/>
            <a:ext cx="3741980" cy="511503"/>
            <a:chOff x="6339097" y="4180903"/>
            <a:chExt cx="3744416" cy="511504"/>
          </a:xfrm>
        </p:grpSpPr>
        <p:sp>
          <p:nvSpPr>
            <p:cNvPr id="81" name="圆角矩形 8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2" name="矩形 81"/>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3" name="圆角矩形 82"/>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4" name="组合 83"/>
          <p:cNvGrpSpPr/>
          <p:nvPr/>
        </p:nvGrpSpPr>
        <p:grpSpPr>
          <a:xfrm>
            <a:off x="6673144" y="5057483"/>
            <a:ext cx="3741980" cy="511504"/>
            <a:chOff x="6339097" y="5057483"/>
            <a:chExt cx="3744416" cy="511504"/>
          </a:xfrm>
        </p:grpSpPr>
        <p:sp>
          <p:nvSpPr>
            <p:cNvPr id="85" name="圆角矩形 84"/>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6" name="矩形 85"/>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88" name="下箭头 87"/>
          <p:cNvSpPr/>
          <p:nvPr/>
        </p:nvSpPr>
        <p:spPr>
          <a:xfrm rot="16200000">
            <a:off x="4614050" y="1505925"/>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extLst>
      <p:ext uri="{BB962C8B-B14F-4D97-AF65-F5344CB8AC3E}">
        <p14:creationId xmlns:p14="http://schemas.microsoft.com/office/powerpoint/2010/main" val="2412274717"/>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7"/>
                                        </p:tgtEl>
                                        <p:attrNameLst>
                                          <p:attrName>style.visibility</p:attrName>
                                        </p:attrNameLst>
                                      </p:cBhvr>
                                      <p:to>
                                        <p:strVal val="visible"/>
                                      </p:to>
                                    </p:set>
                                    <p:anim calcmode="lin" valueType="num">
                                      <p:cBhvr>
                                        <p:cTn id="12" dur="250" fill="hold"/>
                                        <p:tgtEl>
                                          <p:spTgt spid="87"/>
                                        </p:tgtEl>
                                        <p:attrNameLst>
                                          <p:attrName>ppt_x</p:attrName>
                                        </p:attrNameLst>
                                      </p:cBhvr>
                                      <p:tavLst>
                                        <p:tav tm="0">
                                          <p:val>
                                            <p:strVal val="#ppt_x"/>
                                          </p:val>
                                        </p:tav>
                                        <p:tav tm="100000">
                                          <p:val>
                                            <p:strVal val="#ppt_x"/>
                                          </p:val>
                                        </p:tav>
                                      </p:tavLst>
                                    </p:anim>
                                    <p:anim calcmode="lin" valueType="num">
                                      <p:cBhvr>
                                        <p:cTn id="13" dur="250" fill="hold"/>
                                        <p:tgtEl>
                                          <p:spTgt spid="87"/>
                                        </p:tgtEl>
                                        <p:attrNameLst>
                                          <p:attrName>ppt_y</p:attrName>
                                        </p:attrNameLst>
                                      </p:cBhvr>
                                      <p:tavLst>
                                        <p:tav tm="0">
                                          <p:val>
                                            <p:strVal val="#ppt_y-#ppt_h/2"/>
                                          </p:val>
                                        </p:tav>
                                        <p:tav tm="100000">
                                          <p:val>
                                            <p:strVal val="#ppt_y"/>
                                          </p:val>
                                        </p:tav>
                                      </p:tavLst>
                                    </p:anim>
                                    <p:anim calcmode="lin" valueType="num">
                                      <p:cBhvr>
                                        <p:cTn id="14" dur="250" fill="hold"/>
                                        <p:tgtEl>
                                          <p:spTgt spid="87"/>
                                        </p:tgtEl>
                                        <p:attrNameLst>
                                          <p:attrName>ppt_w</p:attrName>
                                        </p:attrNameLst>
                                      </p:cBhvr>
                                      <p:tavLst>
                                        <p:tav tm="0">
                                          <p:val>
                                            <p:strVal val="#ppt_w"/>
                                          </p:val>
                                        </p:tav>
                                        <p:tav tm="100000">
                                          <p:val>
                                            <p:strVal val="#ppt_w"/>
                                          </p:val>
                                        </p:tav>
                                      </p:tavLst>
                                    </p:anim>
                                    <p:anim calcmode="lin" valueType="num">
                                      <p:cBhvr>
                                        <p:cTn id="15" dur="250" fill="hold"/>
                                        <p:tgtEl>
                                          <p:spTgt spid="8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childTnLst>
                                </p:cTn>
                              </p:par>
                              <p:par>
                                <p:cTn id="20" presetID="56" presetClass="path" presetSubtype="0" accel="50000" decel="50000" fill="hold" grpId="1" nodeType="withEffect">
                                  <p:stCondLst>
                                    <p:cond delay="0"/>
                                  </p:stCondLst>
                                  <p:childTnLst>
                                    <p:animMotion origin="layout" path="M -0.03737 0.04121 L -6.25E-7 -3.33333E-6 " pathEditMode="relative" rAng="0" ptsTypes="AA">
                                      <p:cBhvr>
                                        <p:cTn id="21" dur="700" fill="hold"/>
                                        <p:tgtEl>
                                          <p:spTgt spid="67"/>
                                        </p:tgtEl>
                                        <p:attrNameLst>
                                          <p:attrName>ppt_x</p:attrName>
                                          <p:attrName>ppt_y</p:attrName>
                                        </p:attrNameLst>
                                      </p:cBhvr>
                                      <p:rCtr x="1862" y="-2060"/>
                                    </p:animMotion>
                                  </p:childTnLst>
                                </p:cTn>
                              </p:par>
                              <p:par>
                                <p:cTn id="22" presetID="22" presetClass="entr" presetSubtype="8" fill="hold" nodeType="withEffect">
                                  <p:stCondLst>
                                    <p:cond delay="250"/>
                                  </p:stCondLst>
                                  <p:childTnLst>
                                    <p:set>
                                      <p:cBhvr>
                                        <p:cTn id="23" dur="1" fill="hold">
                                          <p:stCondLst>
                                            <p:cond delay="0"/>
                                          </p:stCondLst>
                                        </p:cTn>
                                        <p:tgtEl>
                                          <p:spTgt spid="68"/>
                                        </p:tgtEl>
                                        <p:attrNameLst>
                                          <p:attrName>style.visibility</p:attrName>
                                        </p:attrNameLst>
                                      </p:cBhvr>
                                      <p:to>
                                        <p:strVal val="visible"/>
                                      </p:to>
                                    </p:set>
                                    <p:animEffect transition="in" filter="wipe(left)">
                                      <p:cBhvr>
                                        <p:cTn id="24" dur="500"/>
                                        <p:tgtEl>
                                          <p:spTgt spid="6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childTnLst>
                                </p:cTn>
                              </p:par>
                              <p:par>
                                <p:cTn id="28" presetID="56" presetClass="path" presetSubtype="0" accel="50000" decel="50000" fill="hold" grpId="1" nodeType="withEffect">
                                  <p:stCondLst>
                                    <p:cond delay="250"/>
                                  </p:stCondLst>
                                  <p:childTnLst>
                                    <p:animMotion origin="layout" path="M -0.03737 0.0412 L -6.25E-7 2.96296E-6 " pathEditMode="relative" rAng="0" ptsTypes="AA">
                                      <p:cBhvr>
                                        <p:cTn id="29" dur="700" fill="hold"/>
                                        <p:tgtEl>
                                          <p:spTgt spid="71"/>
                                        </p:tgtEl>
                                        <p:attrNameLst>
                                          <p:attrName>ppt_x</p:attrName>
                                          <p:attrName>ppt_y</p:attrName>
                                        </p:attrNameLst>
                                      </p:cBhvr>
                                      <p:rCtr x="1862" y="-2060"/>
                                    </p:animMotion>
                                  </p:childTnLst>
                                </p:cTn>
                              </p:par>
                              <p:par>
                                <p:cTn id="30" presetID="22" presetClass="entr" presetSubtype="8" fill="hold" nodeType="withEffect">
                                  <p:stCondLst>
                                    <p:cond delay="500"/>
                                  </p:stCondLst>
                                  <p:childTnLst>
                                    <p:set>
                                      <p:cBhvr>
                                        <p:cTn id="31" dur="1" fill="hold">
                                          <p:stCondLst>
                                            <p:cond delay="0"/>
                                          </p:stCondLst>
                                        </p:cTn>
                                        <p:tgtEl>
                                          <p:spTgt spid="72"/>
                                        </p:tgtEl>
                                        <p:attrNameLst>
                                          <p:attrName>style.visibility</p:attrName>
                                        </p:attrNameLst>
                                      </p:cBhvr>
                                      <p:to>
                                        <p:strVal val="visible"/>
                                      </p:to>
                                    </p:set>
                                    <p:animEffect transition="in" filter="wipe(left)">
                                      <p:cBhvr>
                                        <p:cTn id="32" dur="500"/>
                                        <p:tgtEl>
                                          <p:spTgt spid="72"/>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1000"/>
                                        <p:tgtEl>
                                          <p:spTgt spid="75"/>
                                        </p:tgtEl>
                                      </p:cBhvr>
                                    </p:animEffect>
                                  </p:childTnLst>
                                </p:cTn>
                              </p:par>
                              <p:par>
                                <p:cTn id="36" presetID="56" presetClass="path" presetSubtype="0" accel="50000" decel="50000" fill="hold" grpId="1" nodeType="withEffect">
                                  <p:stCondLst>
                                    <p:cond delay="500"/>
                                  </p:stCondLst>
                                  <p:childTnLst>
                                    <p:animMotion origin="layout" path="M -0.03737 0.0412 L -6.25E-7 -7.40741E-7 " pathEditMode="relative" rAng="0" ptsTypes="AA">
                                      <p:cBhvr>
                                        <p:cTn id="37" dur="700" fill="hold"/>
                                        <p:tgtEl>
                                          <p:spTgt spid="75"/>
                                        </p:tgtEl>
                                        <p:attrNameLst>
                                          <p:attrName>ppt_x</p:attrName>
                                          <p:attrName>ppt_y</p:attrName>
                                        </p:attrNameLst>
                                      </p:cBhvr>
                                      <p:rCtr x="1862" y="-2060"/>
                                    </p:animMotion>
                                  </p:childTnLst>
                                </p:cTn>
                              </p:par>
                              <p:par>
                                <p:cTn id="38" presetID="22" presetClass="entr" presetSubtype="8" fill="hold" nodeType="withEffect">
                                  <p:stCondLst>
                                    <p:cond delay="750"/>
                                  </p:stCondLst>
                                  <p:childTnLst>
                                    <p:set>
                                      <p:cBhvr>
                                        <p:cTn id="39" dur="1" fill="hold">
                                          <p:stCondLst>
                                            <p:cond delay="0"/>
                                          </p:stCondLst>
                                        </p:cTn>
                                        <p:tgtEl>
                                          <p:spTgt spid="76"/>
                                        </p:tgtEl>
                                        <p:attrNameLst>
                                          <p:attrName>style.visibility</p:attrName>
                                        </p:attrNameLst>
                                      </p:cBhvr>
                                      <p:to>
                                        <p:strVal val="visible"/>
                                      </p:to>
                                    </p:set>
                                    <p:animEffect transition="in" filter="wipe(left)">
                                      <p:cBhvr>
                                        <p:cTn id="40" dur="500"/>
                                        <p:tgtEl>
                                          <p:spTgt spid="76"/>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1000"/>
                                        <p:tgtEl>
                                          <p:spTgt spid="79"/>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79"/>
                                        </p:tgtEl>
                                        <p:attrNameLst>
                                          <p:attrName>ppt_x</p:attrName>
                                          <p:attrName>ppt_y</p:attrName>
                                        </p:attrNameLst>
                                      </p:cBhvr>
                                      <p:rCtr x="1862" y="-2060"/>
                                    </p:animMotion>
                                  </p:childTnLst>
                                </p:cTn>
                              </p:par>
                              <p:par>
                                <p:cTn id="46" presetID="22" presetClass="entr" presetSubtype="8" fill="hold" nodeType="withEffect">
                                  <p:stCondLst>
                                    <p:cond delay="1000"/>
                                  </p:stCondLst>
                                  <p:childTnLst>
                                    <p:set>
                                      <p:cBhvr>
                                        <p:cTn id="47" dur="1" fill="hold">
                                          <p:stCondLst>
                                            <p:cond delay="0"/>
                                          </p:stCondLst>
                                        </p:cTn>
                                        <p:tgtEl>
                                          <p:spTgt spid="80"/>
                                        </p:tgtEl>
                                        <p:attrNameLst>
                                          <p:attrName>style.visibility</p:attrName>
                                        </p:attrNameLst>
                                      </p:cBhvr>
                                      <p:to>
                                        <p:strVal val="visible"/>
                                      </p:to>
                                    </p:set>
                                    <p:animEffect transition="in" filter="wipe(left)">
                                      <p:cBhvr>
                                        <p:cTn id="48" dur="500"/>
                                        <p:tgtEl>
                                          <p:spTgt spid="80"/>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83"/>
                                        </p:tgtEl>
                                        <p:attrNameLst>
                                          <p:attrName>style.visibility</p:attrName>
                                        </p:attrNameLst>
                                      </p:cBhvr>
                                      <p:to>
                                        <p:strVal val="visible"/>
                                      </p:to>
                                    </p:set>
                                    <p:animEffect transition="in" filter="fade">
                                      <p:cBhvr>
                                        <p:cTn id="51" dur="1000"/>
                                        <p:tgtEl>
                                          <p:spTgt spid="83"/>
                                        </p:tgtEl>
                                      </p:cBhvr>
                                    </p:animEffect>
                                  </p:childTnLst>
                                </p:cTn>
                              </p:par>
                              <p:par>
                                <p:cTn id="52" presetID="56" presetClass="path" presetSubtype="0" accel="50000" decel="50000" fill="hold" grpId="1" nodeType="withEffect">
                                  <p:stCondLst>
                                    <p:cond delay="750"/>
                                  </p:stCondLst>
                                  <p:childTnLst>
                                    <p:animMotion origin="layout" path="M -0.03737 0.04121 L -6.25E-7 -4.44444E-6 " pathEditMode="relative" rAng="0" ptsTypes="AA">
                                      <p:cBhvr>
                                        <p:cTn id="53" dur="700" fill="hold"/>
                                        <p:tgtEl>
                                          <p:spTgt spid="83"/>
                                        </p:tgtEl>
                                        <p:attrNameLst>
                                          <p:attrName>ppt_x</p:attrName>
                                          <p:attrName>ppt_y</p:attrName>
                                        </p:attrNameLst>
                                      </p:cBhvr>
                                      <p:rCtr x="1862" y="-2060"/>
                                    </p:animMotion>
                                  </p:childTnLst>
                                </p:cTn>
                              </p:par>
                              <p:par>
                                <p:cTn id="54" presetID="22" presetClass="entr" presetSubtype="8" fill="hold" nodeType="withEffect">
                                  <p:stCondLst>
                                    <p:cond delay="1250"/>
                                  </p:stCondLst>
                                  <p:childTnLst>
                                    <p:set>
                                      <p:cBhvr>
                                        <p:cTn id="55" dur="1" fill="hold">
                                          <p:stCondLst>
                                            <p:cond delay="0"/>
                                          </p:stCondLst>
                                        </p:cTn>
                                        <p:tgtEl>
                                          <p:spTgt spid="84"/>
                                        </p:tgtEl>
                                        <p:attrNameLst>
                                          <p:attrName>style.visibility</p:attrName>
                                        </p:attrNameLst>
                                      </p:cBhvr>
                                      <p:to>
                                        <p:strVal val="visible"/>
                                      </p:to>
                                    </p:set>
                                    <p:animEffect transition="in" filter="wipe(left)">
                                      <p:cBhvr>
                                        <p:cTn id="56" dur="500"/>
                                        <p:tgtEl>
                                          <p:spTgt spid="84"/>
                                        </p:tgtEl>
                                      </p:cBhvr>
                                    </p:animEffect>
                                  </p:childTnLst>
                                </p:cTn>
                              </p:par>
                            </p:childTnLst>
                          </p:cTn>
                        </p:par>
                        <p:par>
                          <p:cTn id="57" fill="hold">
                            <p:stCondLst>
                              <p:cond delay="3400"/>
                            </p:stCondLst>
                            <p:childTnLst>
                              <p:par>
                                <p:cTn id="58" presetID="2" presetClass="entr" presetSubtype="8" fill="hold" grpId="0" nodeType="afterEffect">
                                  <p:stCondLst>
                                    <p:cond delay="0"/>
                                  </p:stCondLst>
                                  <p:childTnLst>
                                    <p:set>
                                      <p:cBhvr>
                                        <p:cTn id="59" dur="1" fill="hold">
                                          <p:stCondLst>
                                            <p:cond delay="0"/>
                                          </p:stCondLst>
                                        </p:cTn>
                                        <p:tgtEl>
                                          <p:spTgt spid="88"/>
                                        </p:tgtEl>
                                        <p:attrNameLst>
                                          <p:attrName>style.visibility</p:attrName>
                                        </p:attrNameLst>
                                      </p:cBhvr>
                                      <p:to>
                                        <p:strVal val="visible"/>
                                      </p:to>
                                    </p:set>
                                    <p:anim calcmode="lin" valueType="num">
                                      <p:cBhvr additive="base">
                                        <p:cTn id="60" dur="500" fill="hold"/>
                                        <p:tgtEl>
                                          <p:spTgt spid="88"/>
                                        </p:tgtEl>
                                        <p:attrNameLst>
                                          <p:attrName>ppt_x</p:attrName>
                                        </p:attrNameLst>
                                      </p:cBhvr>
                                      <p:tavLst>
                                        <p:tav tm="0">
                                          <p:val>
                                            <p:strVal val="0-#ppt_w/2"/>
                                          </p:val>
                                        </p:tav>
                                        <p:tav tm="100000">
                                          <p:val>
                                            <p:strVal val="#ppt_x"/>
                                          </p:val>
                                        </p:tav>
                                      </p:tavLst>
                                    </p:anim>
                                    <p:anim calcmode="lin" valueType="num">
                                      <p:cBhvr additive="base">
                                        <p:cTn id="61" dur="500" fill="hold"/>
                                        <p:tgtEl>
                                          <p:spTgt spid="88"/>
                                        </p:tgtEl>
                                        <p:attrNameLst>
                                          <p:attrName>ppt_y</p:attrName>
                                        </p:attrNameLst>
                                      </p:cBhvr>
                                      <p:tavLst>
                                        <p:tav tm="0">
                                          <p:val>
                                            <p:strVal val="#ppt_y"/>
                                          </p:val>
                                        </p:tav>
                                        <p:tav tm="100000">
                                          <p:val>
                                            <p:strVal val="#ppt_y"/>
                                          </p:val>
                                        </p:tav>
                                      </p:tavLst>
                                    </p:anim>
                                  </p:childTnLst>
                                </p:cTn>
                              </p:par>
                            </p:childTnLst>
                          </p:cTn>
                        </p:par>
                        <p:par>
                          <p:cTn id="62" fill="hold">
                            <p:stCondLst>
                              <p:cond delay="3900"/>
                            </p:stCondLst>
                            <p:childTnLst>
                              <p:par>
                                <p:cTn id="63" presetID="26" presetClass="emph" presetSubtype="0" fill="hold" grpId="2" nodeType="afterEffect">
                                  <p:stCondLst>
                                    <p:cond delay="0"/>
                                  </p:stCondLst>
                                  <p:childTnLst>
                                    <p:animEffect transition="out" filter="fade">
                                      <p:cBhvr>
                                        <p:cTn id="64" dur="500" tmFilter="0, 0; .2, .5; .8, .5; 1, 0"/>
                                        <p:tgtEl>
                                          <p:spTgt spid="67"/>
                                        </p:tgtEl>
                                      </p:cBhvr>
                                    </p:animEffect>
                                    <p:animScale>
                                      <p:cBhvr>
                                        <p:cTn id="65" dur="250" autoRev="1" fill="hold"/>
                                        <p:tgtEl>
                                          <p:spTgt spid="67"/>
                                        </p:tgtEl>
                                      </p:cBhvr>
                                      <p:by x="105000" y="105000"/>
                                    </p:animScale>
                                  </p:childTnLst>
                                </p:cTn>
                              </p:par>
                              <p:par>
                                <p:cTn id="66" presetID="26" presetClass="emph" presetSubtype="0" fill="hold" nodeType="withEffect">
                                  <p:stCondLst>
                                    <p:cond delay="0"/>
                                  </p:stCondLst>
                                  <p:childTnLst>
                                    <p:animEffect transition="out" filter="fade">
                                      <p:cBhvr>
                                        <p:cTn id="67" dur="500" tmFilter="0, 0; .2, .5; .8, .5; 1, 0"/>
                                        <p:tgtEl>
                                          <p:spTgt spid="68"/>
                                        </p:tgtEl>
                                      </p:cBhvr>
                                    </p:animEffect>
                                    <p:animScale>
                                      <p:cBhvr>
                                        <p:cTn id="68" dur="250" autoRev="1" fill="hold"/>
                                        <p:tgtEl>
                                          <p:spTgt spid="6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7" grpId="0" animBg="1"/>
      <p:bldP spid="67" grpId="1" animBg="1"/>
      <p:bldP spid="67" grpId="2" animBg="1"/>
      <p:bldP spid="71" grpId="0" animBg="1"/>
      <p:bldP spid="71" grpId="1" animBg="1"/>
      <p:bldP spid="75" grpId="0" animBg="1"/>
      <p:bldP spid="75" grpId="1" animBg="1"/>
      <p:bldP spid="79" grpId="0" animBg="1"/>
      <p:bldP spid="79" grpId="1" animBg="1"/>
      <p:bldP spid="83" grpId="0" animBg="1"/>
      <p:bldP spid="83" grpId="1" animBg="1"/>
      <p:bldP spid="87" grpId="0"/>
      <p:bldP spid="8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组合 32"/>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圆角矩形 36"/>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673144"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圆角矩形 53"/>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组合 54"/>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圆角矩形 57"/>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组合 58"/>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圆角矩形 61"/>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组合 62"/>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6" name="TextBox 65"/>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67" name="下箭头 66"/>
          <p:cNvSpPr/>
          <p:nvPr/>
        </p:nvSpPr>
        <p:spPr>
          <a:xfrm rot="16200000">
            <a:off x="4614050" y="4973542"/>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extLst>
      <p:ext uri="{BB962C8B-B14F-4D97-AF65-F5344CB8AC3E}">
        <p14:creationId xmlns:p14="http://schemas.microsoft.com/office/powerpoint/2010/main" val="206999963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0-#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62"/>
                                        </p:tgtEl>
                                      </p:cBhvr>
                                    </p:animEffect>
                                    <p:animScale>
                                      <p:cBhvr>
                                        <p:cTn id="17" dur="250" autoRev="1" fill="hold"/>
                                        <p:tgtEl>
                                          <p:spTgt spid="62"/>
                                        </p:tgtEl>
                                      </p:cBhvr>
                                      <p:by x="105000" y="105000"/>
                                    </p:animScale>
                                  </p:childTnLst>
                                </p:cTn>
                              </p:par>
                              <p:par>
                                <p:cTn id="18" presetID="26" presetClass="emph" presetSubtype="0" fill="hold" nodeType="withEffect">
                                  <p:stCondLst>
                                    <p:cond delay="0"/>
                                  </p:stCondLst>
                                  <p:childTnLst>
                                    <p:animEffect transition="out" filter="fade">
                                      <p:cBhvr>
                                        <p:cTn id="19" dur="500" tmFilter="0, 0; .2, .5; .8, .5; 1, 0"/>
                                        <p:tgtEl>
                                          <p:spTgt spid="63"/>
                                        </p:tgtEl>
                                      </p:cBhvr>
                                    </p:animEffect>
                                    <p:animScale>
                                      <p:cBhvr>
                                        <p:cTn id="20" dur="250" autoRev="1" fill="hold"/>
                                        <p:tgtEl>
                                          <p:spTgt spid="6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62" grpId="0" animBg="1"/>
      <p:bldP spid="6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57471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矩形 46"/>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356280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矩形 48"/>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5550896"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矩形 50"/>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7538987"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矩形 52"/>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矩形 54"/>
          <p:cNvSpPr/>
          <p:nvPr/>
        </p:nvSpPr>
        <p:spPr>
          <a:xfrm>
            <a:off x="9527077" y="3171995"/>
            <a:ext cx="1759372" cy="10598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2137972" y="1617516"/>
            <a:ext cx="632857"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1" name="Freeform 64"/>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2" name="组合 61"/>
          <p:cNvGrpSpPr/>
          <p:nvPr/>
        </p:nvGrpSpPr>
        <p:grpSpPr>
          <a:xfrm>
            <a:off x="6158651" y="1628542"/>
            <a:ext cx="543862"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5" name="Freeform 9"/>
          <p:cNvSpPr>
            <a:spLocks/>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6" name="组合 6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grpSp>
        <p:nvGrpSpPr>
          <p:cNvPr id="73" name="组合 72"/>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等腰三角形 79"/>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等腰三角形 80"/>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等腰三角形 81"/>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等腰三角形 82"/>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等腰三角形 83"/>
          <p:cNvSpPr/>
          <p:nvPr/>
        </p:nvSpPr>
        <p:spPr>
          <a:xfrm flipV="1">
            <a:off x="10284313" y="4231864"/>
            <a:ext cx="244905" cy="21197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TextBox 84"/>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1574716" y="5079762"/>
            <a:ext cx="9711736" cy="5781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smtClean="0">
                <a:latin typeface="微软雅黑" pitchFamily="34" charset="-122"/>
                <a:ea typeface="微软雅黑" pitchFamily="34" charset="-122"/>
              </a:rPr>
              <a:t>点击添加标题</a:t>
            </a:r>
            <a:endParaRPr lang="zh-CN" altLang="en-US" dirty="0">
              <a:latin typeface="微软雅黑" pitchFamily="34" charset="-122"/>
              <a:ea typeface="微软雅黑" pitchFamily="34" charset="-122"/>
            </a:endParaRPr>
          </a:p>
        </p:txBody>
      </p:sp>
      <p:sp>
        <p:nvSpPr>
          <p:cNvPr id="92" name="文本框 2"/>
          <p:cNvSpPr txBox="1"/>
          <p:nvPr/>
        </p:nvSpPr>
        <p:spPr>
          <a:xfrm>
            <a:off x="1689610"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58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 y="5142492"/>
            <a:ext cx="9557359"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5" name="Line 43"/>
          <p:cNvSpPr>
            <a:spLocks noChangeShapeType="1"/>
          </p:cNvSpPr>
          <p:nvPr/>
        </p:nvSpPr>
        <p:spPr bwMode="auto">
          <a:xfrm rot="5400000">
            <a:off x="4380424" y="2029981"/>
            <a:ext cx="0" cy="7363698"/>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6" name="Rectangle 6"/>
          <p:cNvSpPr>
            <a:spLocks noChangeArrowheads="1"/>
          </p:cNvSpPr>
          <p:nvPr/>
        </p:nvSpPr>
        <p:spPr bwMode="auto">
          <a:xfrm>
            <a:off x="3701915" y="3300994"/>
            <a:ext cx="5855444" cy="845185"/>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7" name="Line 43"/>
          <p:cNvSpPr>
            <a:spLocks noChangeShapeType="1"/>
          </p:cNvSpPr>
          <p:nvPr/>
        </p:nvSpPr>
        <p:spPr bwMode="auto">
          <a:xfrm rot="16200000" flipH="1">
            <a:off x="6529825" y="2154259"/>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8" name="Rectangle 5"/>
          <p:cNvSpPr>
            <a:spLocks noChangeArrowheads="1"/>
          </p:cNvSpPr>
          <p:nvPr/>
        </p:nvSpPr>
        <p:spPr bwMode="auto">
          <a:xfrm rot="5400000">
            <a:off x="7975210" y="4446174"/>
            <a:ext cx="2326033" cy="841798"/>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9" name="Line 44"/>
          <p:cNvSpPr>
            <a:spLocks noChangeShapeType="1"/>
          </p:cNvSpPr>
          <p:nvPr/>
        </p:nvSpPr>
        <p:spPr bwMode="auto">
          <a:xfrm>
            <a:off x="9155911" y="4428498"/>
            <a:ext cx="0" cy="403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0" name="Rectangle 7"/>
          <p:cNvSpPr>
            <a:spLocks noChangeArrowheads="1"/>
          </p:cNvSpPr>
          <p:nvPr/>
        </p:nvSpPr>
        <p:spPr bwMode="auto">
          <a:xfrm>
            <a:off x="4182941" y="1528950"/>
            <a:ext cx="5374418"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11" name="Line 43"/>
          <p:cNvSpPr>
            <a:spLocks noChangeShapeType="1"/>
          </p:cNvSpPr>
          <p:nvPr/>
        </p:nvSpPr>
        <p:spPr bwMode="auto">
          <a:xfrm rot="5400000">
            <a:off x="6376909" y="354059"/>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2" name="Rectangle 8"/>
          <p:cNvSpPr>
            <a:spLocks noChangeArrowheads="1"/>
          </p:cNvSpPr>
          <p:nvPr/>
        </p:nvSpPr>
        <p:spPr bwMode="auto">
          <a:xfrm rot="5400000">
            <a:off x="2492337" y="2416665"/>
            <a:ext cx="2617229" cy="841798"/>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13" name="Line 42"/>
          <p:cNvSpPr>
            <a:spLocks noChangeShapeType="1"/>
          </p:cNvSpPr>
          <p:nvPr/>
        </p:nvSpPr>
        <p:spPr bwMode="auto">
          <a:xfrm>
            <a:off x="3781496" y="2605810"/>
            <a:ext cx="0" cy="453520"/>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4" name="Oval 38"/>
          <p:cNvSpPr>
            <a:spLocks noChangeArrowheads="1"/>
          </p:cNvSpPr>
          <p:nvPr/>
        </p:nvSpPr>
        <p:spPr bwMode="auto">
          <a:xfrm>
            <a:off x="8457728" y="1247335"/>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起点</a:t>
            </a:r>
          </a:p>
        </p:txBody>
      </p:sp>
      <p:sp>
        <p:nvSpPr>
          <p:cNvPr id="16" name="矩形 15"/>
          <p:cNvSpPr/>
          <p:nvPr/>
        </p:nvSpPr>
        <p:spPr>
          <a:xfrm>
            <a:off x="4717190" y="1579666"/>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17" name="Oval 38"/>
          <p:cNvSpPr>
            <a:spLocks noChangeArrowheads="1"/>
          </p:cNvSpPr>
          <p:nvPr/>
        </p:nvSpPr>
        <p:spPr bwMode="auto">
          <a:xfrm>
            <a:off x="3113269" y="1247335"/>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第一季度</a:t>
            </a:r>
            <a:endParaRPr lang="zh-CN" altLang="en-US" sz="2000" kern="0" dirty="0">
              <a:solidFill>
                <a:schemeClr val="bg1"/>
              </a:solidFill>
              <a:ea typeface="微软雅黑" pitchFamily="34" charset="-122"/>
            </a:endParaRPr>
          </a:p>
        </p:txBody>
      </p:sp>
      <p:sp>
        <p:nvSpPr>
          <p:cNvPr id="18" name="Oval 38"/>
          <p:cNvSpPr>
            <a:spLocks noChangeArrowheads="1"/>
          </p:cNvSpPr>
          <p:nvPr/>
        </p:nvSpPr>
        <p:spPr bwMode="auto">
          <a:xfrm>
            <a:off x="3113269" y="3024819"/>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第二季度</a:t>
            </a:r>
            <a:endParaRPr lang="zh-CN" altLang="en-US" sz="2000" kern="0" dirty="0">
              <a:solidFill>
                <a:schemeClr val="bg1"/>
              </a:solidFill>
              <a:ea typeface="微软雅黑" pitchFamily="34" charset="-122"/>
            </a:endParaRPr>
          </a:p>
        </p:txBody>
      </p:sp>
      <p:sp>
        <p:nvSpPr>
          <p:cNvPr id="19" name="矩形 18"/>
          <p:cNvSpPr/>
          <p:nvPr/>
        </p:nvSpPr>
        <p:spPr>
          <a:xfrm>
            <a:off x="4717190" y="3379866"/>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20" name="Oval 38"/>
          <p:cNvSpPr>
            <a:spLocks noChangeArrowheads="1"/>
          </p:cNvSpPr>
          <p:nvPr/>
        </p:nvSpPr>
        <p:spPr bwMode="auto">
          <a:xfrm>
            <a:off x="8468232" y="3024819"/>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第三季度</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8468232" y="4879632"/>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第四季度</a:t>
            </a:r>
            <a:endParaRPr lang="zh-CN" altLang="en-US" sz="2000" kern="0" dirty="0">
              <a:solidFill>
                <a:schemeClr val="bg1"/>
              </a:solidFill>
              <a:ea typeface="微软雅黑" pitchFamily="34" charset="-122"/>
            </a:endParaRPr>
          </a:p>
        </p:txBody>
      </p:sp>
      <p:sp>
        <p:nvSpPr>
          <p:cNvPr id="22" name="矩形 21"/>
          <p:cNvSpPr/>
          <p:nvPr/>
        </p:nvSpPr>
        <p:spPr>
          <a:xfrm>
            <a:off x="1164490" y="5252074"/>
            <a:ext cx="6897783"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点击添加文本点击添加文本点击添加文本点击添加文本</a:t>
            </a:r>
            <a:endParaRPr lang="zh-CN" altLang="en-US" sz="1600" dirty="0">
              <a:latin typeface="微软雅黑" pitchFamily="34" charset="-122"/>
              <a:ea typeface="微软雅黑" pitchFamily="34" charset="-122"/>
            </a:endParaRPr>
          </a:p>
        </p:txBody>
      </p:sp>
      <p:sp>
        <p:nvSpPr>
          <p:cNvPr id="24" name="文本框 2"/>
          <p:cNvSpPr txBox="1"/>
          <p:nvPr/>
        </p:nvSpPr>
        <p:spPr>
          <a:xfrm>
            <a:off x="1735576"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974" y="1629594"/>
            <a:ext cx="2633964"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9" name="组合 8"/>
          <p:cNvGrpSpPr/>
          <p:nvPr/>
        </p:nvGrpSpPr>
        <p:grpSpPr>
          <a:xfrm>
            <a:off x="500682" y="3136184"/>
            <a:ext cx="2633964"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2" name="组合 11"/>
          <p:cNvGrpSpPr/>
          <p:nvPr/>
        </p:nvGrpSpPr>
        <p:grpSpPr>
          <a:xfrm>
            <a:off x="510971" y="4629295"/>
            <a:ext cx="2647306"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5" name="组合 14"/>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grpSp>
      <p:grpSp>
        <p:nvGrpSpPr>
          <p:cNvPr id="40" name="组合 39"/>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4" name="组合 43"/>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itchFamily="34" charset="-122"/>
                  <a:ea typeface="微软雅黑" pitchFamily="34" charset="-122"/>
                </a:rPr>
                <a:t>添加标题</a:t>
              </a:r>
            </a:p>
          </p:txBody>
        </p:sp>
      </p:grpSp>
      <p:sp>
        <p:nvSpPr>
          <p:cNvPr id="4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7" name="TextBox 16"/>
          <p:cNvSpPr txBox="1"/>
          <p:nvPr/>
        </p:nvSpPr>
        <p:spPr>
          <a:xfrm>
            <a:off x="2833140" y="2946274"/>
            <a:ext cx="1592055" cy="923330"/>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18" name="TextBox 17"/>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9" name="TextBox 18"/>
          <p:cNvSpPr txBox="1"/>
          <p:nvPr/>
        </p:nvSpPr>
        <p:spPr>
          <a:xfrm>
            <a:off x="6255828" y="3118513"/>
            <a:ext cx="1592055" cy="646331"/>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文字点击</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20" name="矩形 19"/>
          <p:cNvSpPr/>
          <p:nvPr/>
        </p:nvSpPr>
        <p:spPr>
          <a:xfrm>
            <a:off x="8610120" y="2205658"/>
            <a:ext cx="2592288" cy="3508653"/>
          </a:xfrm>
          <a:prstGeom prst="rect">
            <a:avLst/>
          </a:prstGeom>
        </p:spPr>
        <p:txBody>
          <a:bodyPr wrap="square">
            <a:spAutoFit/>
          </a:bodyPr>
          <a:lstStyle/>
          <a:p>
            <a:pPr>
              <a:lnSpc>
                <a:spcPct val="150000"/>
              </a:lnSpc>
            </a:pPr>
            <a:r>
              <a:rPr lang="zh-CN" altLang="en-US" sz="2000" b="1" dirty="0" smtClean="0">
                <a:solidFill>
                  <a:schemeClr val="accent1"/>
                </a:solidFill>
                <a:latin typeface="微软雅黑" pitchFamily="34" charset="-122"/>
                <a:ea typeface="微软雅黑" pitchFamily="34" charset="-122"/>
              </a:rPr>
              <a:t>点击添加小标题</a:t>
            </a:r>
            <a:endParaRPr lang="en-US" altLang="zh-CN" sz="2000" b="1" dirty="0" smtClean="0">
              <a:solidFill>
                <a:schemeClr val="accent1"/>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Freeform 4"/>
          <p:cNvSpPr>
            <a:spLocks/>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bg1">
              <a:lumMod val="65000"/>
            </a:schemeClr>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Freeform 6"/>
          <p:cNvSpPr>
            <a:spLocks/>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23" name="Freeform 8"/>
          <p:cNvSpPr>
            <a:spLocks/>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Freeform 6"/>
          <p:cNvSpPr>
            <a:spLocks/>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bg1">
              <a:lumMod val="65000"/>
            </a:schemeClr>
          </a:solidFill>
          <a:ln w="3175" cap="flat" cmpd="sng" algn="ctr">
            <a:noFill/>
            <a:prstDash val="solid"/>
          </a:ln>
          <a:effectLst/>
          <a:ex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
        <p:nvSpPr>
          <p:cNvPr id="12" name="矩形 11"/>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4735631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8"/>
          <p:cNvSpPr>
            <a:spLocks/>
          </p:cNvSpPr>
          <p:nvPr/>
        </p:nvSpPr>
        <p:spPr bwMode="gray">
          <a:xfrm flipH="1">
            <a:off x="1202632" y="132108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noFill/>
          <a:ln w="12700">
            <a:solidFill>
              <a:schemeClr val="bg1">
                <a:lumMod val="65000"/>
              </a:schemeClr>
            </a:solidFill>
            <a:miter lim="800000"/>
            <a:headEnd/>
            <a:tailEnd/>
          </a:ln>
          <a:effectLst/>
        </p:spPr>
        <p:txBody>
          <a:bodyPr lIns="128014" tIns="85343" rIns="128014" bIns="170686" anchor="b"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Freeform 9"/>
          <p:cNvSpPr>
            <a:spLocks/>
          </p:cNvSpPr>
          <p:nvPr/>
        </p:nvSpPr>
        <p:spPr bwMode="gray">
          <a:xfrm>
            <a:off x="1202632" y="393087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noFill/>
          <a:ln w="12700">
            <a:solidFill>
              <a:schemeClr val="bg1">
                <a:lumMod val="65000"/>
              </a:schemeClr>
            </a:solidFill>
            <a:miter lim="800000"/>
            <a:headEnd/>
            <a:tailEnd/>
          </a:ln>
          <a:effectLst/>
        </p:spPr>
        <p:txBody>
          <a:bodyPr lIns="128014" tIns="170686" rIns="128014" bIns="170686" anchor="t"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Freeform 10"/>
          <p:cNvSpPr>
            <a:spLocks/>
          </p:cNvSpPr>
          <p:nvPr/>
        </p:nvSpPr>
        <p:spPr bwMode="gray">
          <a:xfrm>
            <a:off x="6311807" y="393087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noFill/>
          <a:ln w="12700">
            <a:solidFill>
              <a:schemeClr val="bg1">
                <a:lumMod val="65000"/>
              </a:schemeClr>
            </a:solidFill>
            <a:miter lim="800000"/>
            <a:headEnd/>
            <a:tailEnd/>
          </a:ln>
          <a:effectLst/>
        </p:spPr>
        <p:txBody>
          <a:bodyPr lIns="128014" tIns="170686" rIns="128014" bIns="170686" anchor="t"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Freeform 8"/>
          <p:cNvSpPr>
            <a:spLocks/>
          </p:cNvSpPr>
          <p:nvPr/>
        </p:nvSpPr>
        <p:spPr bwMode="gray">
          <a:xfrm>
            <a:off x="6311806" y="132108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noFill/>
          <a:ln w="12700">
            <a:solidFill>
              <a:schemeClr val="bg1">
                <a:lumMod val="65000"/>
              </a:schemeClr>
            </a:solidFill>
            <a:miter lim="800000"/>
            <a:headEnd/>
            <a:tailEnd/>
          </a:ln>
          <a:effectLst/>
        </p:spPr>
        <p:txBody>
          <a:bodyPr lIns="128014" tIns="85343" rIns="128014" bIns="170686" anchor="b"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Rectangle 19"/>
          <p:cNvSpPr>
            <a:spLocks noChangeArrowheads="1"/>
          </p:cNvSpPr>
          <p:nvPr/>
        </p:nvSpPr>
        <p:spPr bwMode="gray">
          <a:xfrm>
            <a:off x="1202631" y="5953048"/>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320748" y="5953048"/>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10" name="Rectangle 19"/>
          <p:cNvSpPr>
            <a:spLocks noChangeArrowheads="1"/>
          </p:cNvSpPr>
          <p:nvPr/>
        </p:nvSpPr>
        <p:spPr bwMode="gray">
          <a:xfrm>
            <a:off x="6320748" y="1321087"/>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p>
        </p:txBody>
      </p:sp>
      <p:sp>
        <p:nvSpPr>
          <p:cNvPr id="11" name="Rectangle 19"/>
          <p:cNvSpPr>
            <a:spLocks noChangeArrowheads="1"/>
          </p:cNvSpPr>
          <p:nvPr/>
        </p:nvSpPr>
        <p:spPr bwMode="gray">
          <a:xfrm>
            <a:off x="1202631" y="1321087"/>
            <a:ext cx="4930839" cy="429074"/>
          </a:xfrm>
          <a:prstGeom prst="rect">
            <a:avLst/>
          </a:prstGeom>
          <a:solidFill>
            <a:schemeClr val="accent1"/>
          </a:solidFill>
          <a:ln w="12700">
            <a:noFill/>
            <a:round/>
            <a:headEnd/>
            <a:tailEnd/>
          </a:ln>
          <a:effectLst/>
        </p:spPr>
        <p:txBody>
          <a:bodyPr wrap="none" lIns="108386" tIns="54194" rIns="108386" bIns="54194" anchor="ctr"/>
          <a:lstStyle/>
          <a:p>
            <a:r>
              <a:rPr lang="zh-CN" altLang="en-US" sz="1900" b="1" noProof="1">
                <a:solidFill>
                  <a:schemeClr val="bg1"/>
                </a:solidFill>
                <a:latin typeface="微软雅黑" pitchFamily="34" charset="-122"/>
                <a:ea typeface="微软雅黑" pitchFamily="34" charset="-122"/>
              </a:rPr>
              <a:t>点击添加标题</a:t>
            </a:r>
            <a:endParaRPr lang="de-DE" sz="1900" b="1" noProof="1">
              <a:solidFill>
                <a:schemeClr val="bg1"/>
              </a:solidFill>
              <a:latin typeface="微软雅黑" pitchFamily="34" charset="-122"/>
              <a:ea typeface="微软雅黑" pitchFamily="34" charset="-122"/>
            </a:endParaRPr>
          </a:p>
        </p:txBody>
      </p:sp>
      <p:grpSp>
        <p:nvGrpSpPr>
          <p:cNvPr id="12" name="Gruppieren 43"/>
          <p:cNvGrpSpPr/>
          <p:nvPr/>
        </p:nvGrpSpPr>
        <p:grpSpPr bwMode="gray">
          <a:xfrm>
            <a:off x="5067009" y="2665453"/>
            <a:ext cx="2296205" cy="2311815"/>
            <a:chOff x="2804400" y="1911431"/>
            <a:chExt cx="3535200" cy="3535200"/>
          </a:xfrm>
          <a:solidFill>
            <a:schemeClr val="accent1"/>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7"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1215149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10" name="TextBox 9"/>
          <p:cNvSpPr txBox="1"/>
          <p:nvPr/>
        </p:nvSpPr>
        <p:spPr>
          <a:xfrm>
            <a:off x="7611343" y="2277666"/>
            <a:ext cx="3939534" cy="1231102"/>
          </a:xfrm>
          <a:prstGeom prst="rect">
            <a:avLst/>
          </a:prstGeom>
          <a:noFill/>
        </p:spPr>
        <p:txBody>
          <a:bodyPr wrap="none" lIns="121917" tIns="60958" rIns="121917" bIns="60958" rtlCol="0">
            <a:spAutoFit/>
          </a:bodyPr>
          <a:lstStyle/>
          <a:p>
            <a:pPr algn="r"/>
            <a:r>
              <a:rPr lang="zh-CN" altLang="en-US" sz="7200" b="1" dirty="0" smtClean="0">
                <a:solidFill>
                  <a:schemeClr val="accent1"/>
                </a:solidFill>
                <a:latin typeface="微软雅黑" panose="020B0503020204020204" pitchFamily="34" charset="-122"/>
                <a:ea typeface="微软雅黑" panose="020B0503020204020204" pitchFamily="34" charset="-122"/>
              </a:rPr>
              <a:t>谢谢观看</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5327222" y="3605001"/>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82825" y="455097"/>
            <a:ext cx="2152446" cy="861974"/>
          </a:xfrm>
          <a:prstGeom prst="rect">
            <a:avLst/>
          </a:prstGeom>
          <a:noFill/>
        </p:spPr>
        <p:txBody>
          <a:bodyPr wrap="none" lIns="121917" tIns="60958" rIns="121917" bIns="60958" rtlCol="0">
            <a:spAutoFit/>
          </a:bodyPr>
          <a:lstStyle/>
          <a:p>
            <a:r>
              <a:rPr lang="en-US" altLang="zh-CN" sz="4800" dirty="0">
                <a:solidFill>
                  <a:schemeClr val="bg1"/>
                </a:solidFill>
                <a:latin typeface="Eras Bold ITC" panose="020B0907030504020204" pitchFamily="34" charset="0"/>
              </a:rPr>
              <a:t>LOGO</a:t>
            </a:r>
            <a:endParaRPr lang="zh-CN" altLang="en-US" sz="4800" dirty="0">
              <a:solidFill>
                <a:schemeClr val="bg1"/>
              </a:solidFill>
              <a:latin typeface="Eras Bold ITC" panose="020B0907030504020204" pitchFamily="34" charset="0"/>
            </a:endParaRPr>
          </a:p>
        </p:txBody>
      </p:sp>
      <p:sp>
        <p:nvSpPr>
          <p:cNvPr id="13" name="TextBox 12"/>
          <p:cNvSpPr txBox="1"/>
          <p:nvPr/>
        </p:nvSpPr>
        <p:spPr>
          <a:xfrm>
            <a:off x="7942393" y="3797067"/>
            <a:ext cx="3528711" cy="615696"/>
          </a:xfrm>
          <a:prstGeom prst="rect">
            <a:avLst/>
          </a:prstGeom>
          <a:noFill/>
        </p:spPr>
        <p:txBody>
          <a:bodyPr wrap="none" lIns="121917" tIns="60958" rIns="121917" bIns="60958" rtlCol="0">
            <a:spAutoFit/>
          </a:bodyPr>
          <a:lstStyle/>
          <a:p>
            <a:pPr algn="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输入您的企业名称</a:t>
            </a:r>
          </a:p>
        </p:txBody>
      </p:sp>
      <p:sp>
        <p:nvSpPr>
          <p:cNvPr id="14" name="TextBox 13"/>
          <p:cNvSpPr txBox="1"/>
          <p:nvPr/>
        </p:nvSpPr>
        <p:spPr>
          <a:xfrm>
            <a:off x="9275637" y="5045495"/>
            <a:ext cx="2195467" cy="415494"/>
          </a:xfrm>
          <a:prstGeom prst="rect">
            <a:avLst/>
          </a:prstGeom>
          <a:noFill/>
        </p:spPr>
        <p:txBody>
          <a:bodyPr wrap="none" lIns="121917" tIns="60958" rIns="121917" bIns="60958" rtlCol="0">
            <a:spAutoFit/>
          </a:bodyPr>
          <a:lstStyle/>
          <a:p>
            <a:r>
              <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rPr>
              <a:t>汇报人</a:t>
            </a:r>
            <a:r>
              <a:rPr lang="zh-CN" altLang="en-US" sz="1900" b="1" dirty="0" smtClean="0">
                <a:solidFill>
                  <a:schemeClr val="tx1">
                    <a:lumMod val="75000"/>
                    <a:lumOff val="25000"/>
                  </a:schemeClr>
                </a:solidFill>
                <a:latin typeface="微软雅黑" panose="020B0503020204020204" pitchFamily="34" charset="-122"/>
                <a:ea typeface="微软雅黑" panose="020B0503020204020204" pitchFamily="34" charset="-122"/>
              </a:rPr>
              <a:t>：锐旗设计</a:t>
            </a:r>
            <a:endPar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136686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0"/>
                                        </p:tgtEl>
                                        <p:attrNameLst>
                                          <p:attrName>ppt_y</p:attrName>
                                        </p:attrNameLst>
                                      </p:cBhvr>
                                      <p:tavLst>
                                        <p:tav tm="0">
                                          <p:val>
                                            <p:strVal val="#ppt_y"/>
                                          </p:val>
                                        </p:tav>
                                        <p:tav tm="100000">
                                          <p:val>
                                            <p:strVal val="#ppt_y"/>
                                          </p:val>
                                        </p:tav>
                                      </p:tavLst>
                                    </p:anim>
                                    <p:anim calcmode="lin" valueType="num">
                                      <p:cBhvr>
                                        <p:cTn id="21"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0"/>
                                        </p:tgtEl>
                                      </p:cBhvr>
                                    </p:animEffect>
                                  </p:childTnLst>
                                </p:cTn>
                              </p:par>
                            </p:childTnLst>
                          </p:cTn>
                        </p:par>
                        <p:par>
                          <p:cTn id="24" fill="hold">
                            <p:stCondLst>
                              <p:cond delay="2150"/>
                            </p:stCondLst>
                            <p:childTnLst>
                              <p:par>
                                <p:cTn id="25" presetID="2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265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150"/>
                            </p:stCondLst>
                            <p:childTnLst>
                              <p:par>
                                <p:cTn id="33" presetID="22" presetClass="entr" presetSubtype="4"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852352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99309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62312" y="1555341"/>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矩形 3"/>
          <p:cNvSpPr/>
          <p:nvPr/>
        </p:nvSpPr>
        <p:spPr>
          <a:xfrm>
            <a:off x="4094704" y="1341562"/>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774978" y="3142178"/>
            <a:ext cx="1588089" cy="1368469"/>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smtClean="0">
                <a:latin typeface="微软雅黑" pitchFamily="34" charset="-122"/>
                <a:ea typeface="微软雅黑" pitchFamily="34" charset="-122"/>
              </a:rPr>
              <a:t>工作进度</a:t>
            </a:r>
            <a:endParaRPr lang="zh-CN" altLang="en-US" sz="3200" dirty="0">
              <a:latin typeface="微软雅黑" pitchFamily="34" charset="-122"/>
              <a:ea typeface="微软雅黑" pitchFamily="34" charset="-122"/>
            </a:endParaRPr>
          </a:p>
        </p:txBody>
      </p:sp>
      <p:cxnSp>
        <p:nvCxnSpPr>
          <p:cNvPr id="6" name="直接箭头连接符 5"/>
          <p:cNvCxnSpPr>
            <a:stCxn id="5" idx="5"/>
            <a:endCxn id="3" idx="1"/>
          </p:cNvCxnSpPr>
          <p:nvPr/>
        </p:nvCxnSpPr>
        <p:spPr>
          <a:xfrm flipV="1">
            <a:off x="2020950" y="2168115"/>
            <a:ext cx="1241362" cy="974063"/>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a:endCxn id="11" idx="1"/>
          </p:cNvCxnSpPr>
          <p:nvPr/>
        </p:nvCxnSpPr>
        <p:spPr>
          <a:xfrm flipV="1">
            <a:off x="2363067" y="3824299"/>
            <a:ext cx="899245" cy="2114"/>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a:endCxn id="14" idx="1"/>
          </p:cNvCxnSpPr>
          <p:nvPr/>
        </p:nvCxnSpPr>
        <p:spPr>
          <a:xfrm>
            <a:off x="2020950" y="4510647"/>
            <a:ext cx="1241362" cy="96983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478476" y="1845735"/>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600" dirty="0" smtClean="0">
                <a:solidFill>
                  <a:sysClr val="windowText" lastClr="000000"/>
                </a:solidFill>
                <a:latin typeface="微软雅黑" pitchFamily="34" charset="-122"/>
                <a:ea typeface="微软雅黑" pitchFamily="34" charset="-122"/>
              </a:rPr>
              <a:t>粘贴</a:t>
            </a:r>
            <a:r>
              <a:rPr lang="zh-CN" altLang="en-US" sz="1600" dirty="0">
                <a:solidFill>
                  <a:sysClr val="windowText" lastClr="000000"/>
                </a:solidFill>
                <a:latin typeface="微软雅黑" pitchFamily="34" charset="-122"/>
                <a:ea typeface="微软雅黑" pitchFamily="34" charset="-122"/>
              </a:rPr>
              <a:t>。</a:t>
            </a:r>
          </a:p>
        </p:txBody>
      </p:sp>
      <p:sp>
        <p:nvSpPr>
          <p:cNvPr id="11" name="矩形 10"/>
          <p:cNvSpPr/>
          <p:nvPr/>
        </p:nvSpPr>
        <p:spPr>
          <a:xfrm>
            <a:off x="3262312" y="3211525"/>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矩形 11"/>
          <p:cNvSpPr/>
          <p:nvPr/>
        </p:nvSpPr>
        <p:spPr>
          <a:xfrm>
            <a:off x="4094704" y="2997746"/>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478476" y="3501919"/>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600" dirty="0" smtClean="0">
                <a:solidFill>
                  <a:sysClr val="windowText" lastClr="000000"/>
                </a:solidFill>
                <a:latin typeface="微软雅黑" pitchFamily="34" charset="-122"/>
                <a:ea typeface="微软雅黑" pitchFamily="34" charset="-122"/>
              </a:rPr>
              <a:t>粘贴。</a:t>
            </a:r>
            <a:endParaRPr lang="zh-CN" altLang="en-US" sz="1600" dirty="0">
              <a:solidFill>
                <a:sysClr val="windowText" lastClr="000000"/>
              </a:solidFill>
              <a:latin typeface="微软雅黑" pitchFamily="34" charset="-122"/>
              <a:ea typeface="微软雅黑" pitchFamily="34" charset="-122"/>
            </a:endParaRPr>
          </a:p>
        </p:txBody>
      </p:sp>
      <p:sp>
        <p:nvSpPr>
          <p:cNvPr id="14" name="矩形 13"/>
          <p:cNvSpPr/>
          <p:nvPr/>
        </p:nvSpPr>
        <p:spPr>
          <a:xfrm>
            <a:off x="3262312" y="4867709"/>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矩形 14"/>
          <p:cNvSpPr/>
          <p:nvPr/>
        </p:nvSpPr>
        <p:spPr>
          <a:xfrm>
            <a:off x="4094704" y="4653930"/>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478476" y="5158103"/>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600" dirty="0" smtClean="0">
                <a:solidFill>
                  <a:sysClr val="windowText" lastClr="000000"/>
                </a:solidFill>
                <a:latin typeface="微软雅黑" pitchFamily="34" charset="-122"/>
                <a:ea typeface="微软雅黑" pitchFamily="34" charset="-122"/>
              </a:rPr>
              <a:t>粘贴。</a:t>
            </a:r>
            <a:endParaRPr lang="zh-CN" altLang="en-US" sz="1600" dirty="0">
              <a:solidFill>
                <a:sysClr val="windowText" lastClr="000000"/>
              </a:solidFill>
              <a:latin typeface="微软雅黑" pitchFamily="34" charset="-122"/>
              <a:ea typeface="微软雅黑" pitchFamily="34" charset="-122"/>
            </a:endParaRP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570351004"/>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499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49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599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13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863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13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499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49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599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13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863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13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肘形连接符 128"/>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20305" y="3673113"/>
            <a:ext cx="583096" cy="676392"/>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32" name="文本框 64"/>
            <p:cNvSpPr txBox="1"/>
            <p:nvPr/>
          </p:nvSpPr>
          <p:spPr>
            <a:xfrm>
              <a:off x="1115002" y="3298194"/>
              <a:ext cx="577850"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4</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1603401" y="2482065"/>
            <a:ext cx="1413335" cy="1122464"/>
            <a:chOff x="1853741" y="1952625"/>
            <a:chExt cx="1413335" cy="1122464"/>
          </a:xfrm>
          <a:solidFill>
            <a:schemeClr val="bg1">
              <a:lumMod val="8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35" name="文本框 66"/>
            <p:cNvSpPr txBox="1"/>
            <p:nvPr/>
          </p:nvSpPr>
          <p:spPr>
            <a:xfrm>
              <a:off x="1853742" y="1997871"/>
              <a:ext cx="1413334" cy="1077218"/>
            </a:xfrm>
            <a:prstGeom prst="rect">
              <a:avLst/>
            </a:prstGeom>
            <a:grpFill/>
          </p:spPr>
          <p:txBody>
            <a:bodyPr wrap="square" rtlCol="0">
              <a:spAutoFit/>
            </a:bodyPr>
            <a:lstStyle/>
            <a:p>
              <a:pPr algn="just"/>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136" name="肘形连接符 13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600697" y="3673113"/>
            <a:ext cx="583096" cy="676392"/>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39" name="文本框 72"/>
            <p:cNvSpPr txBox="1"/>
            <p:nvPr/>
          </p:nvSpPr>
          <p:spPr>
            <a:xfrm>
              <a:off x="1115002" y="3298194"/>
              <a:ext cx="577850"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4183793" y="2482065"/>
            <a:ext cx="1413335" cy="1122464"/>
            <a:chOff x="1853741" y="1952625"/>
            <a:chExt cx="1413335" cy="1122464"/>
          </a:xfrm>
          <a:solidFill>
            <a:schemeClr val="bg1">
              <a:lumMod val="8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42" name="文本框 75"/>
            <p:cNvSpPr txBox="1"/>
            <p:nvPr/>
          </p:nvSpPr>
          <p:spPr>
            <a:xfrm>
              <a:off x="1853742" y="1997871"/>
              <a:ext cx="1413334" cy="1077218"/>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1600" dirty="0" smtClean="0">
                  <a:solidFill>
                    <a:schemeClr val="tx1">
                      <a:lumMod val="85000"/>
                      <a:lumOff val="15000"/>
                    </a:schemeClr>
                  </a:solidFill>
                </a:rPr>
                <a:t>在</a:t>
              </a:r>
              <a:r>
                <a:rPr lang="zh-CN" altLang="en-US" sz="1600" dirty="0">
                  <a:solidFill>
                    <a:schemeClr val="tx1">
                      <a:lumMod val="85000"/>
                      <a:lumOff val="15000"/>
                    </a:schemeClr>
                  </a:solidFill>
                </a:rPr>
                <a:t>这里添加你的文字，图片也可以，记得加满哦。</a:t>
              </a:r>
            </a:p>
          </p:txBody>
        </p:sp>
      </p:grpSp>
      <p:cxnSp>
        <p:nvCxnSpPr>
          <p:cNvPr id="143" name="肘形连接符 142"/>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81089" y="3673113"/>
            <a:ext cx="583096" cy="676392"/>
            <a:chOff x="1109756" y="3090803"/>
            <a:chExt cx="583096" cy="676392"/>
          </a:xfrm>
          <a:solidFill>
            <a:srgbClr val="005DA2"/>
          </a:solidFill>
        </p:grpSpPr>
        <p:sp>
          <p:nvSpPr>
            <p:cNvPr id="145" name="六边形 144"/>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46" name="文本框 79"/>
            <p:cNvSpPr txBox="1"/>
            <p:nvPr/>
          </p:nvSpPr>
          <p:spPr>
            <a:xfrm>
              <a:off x="1115002" y="3298194"/>
              <a:ext cx="577850"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8</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47" name="组合 146"/>
          <p:cNvGrpSpPr/>
          <p:nvPr/>
        </p:nvGrpSpPr>
        <p:grpSpPr>
          <a:xfrm>
            <a:off x="6764185" y="2482065"/>
            <a:ext cx="1413335" cy="1122464"/>
            <a:chOff x="1853741" y="1952625"/>
            <a:chExt cx="1413335" cy="1122464"/>
          </a:xfrm>
          <a:solidFill>
            <a:schemeClr val="bg1">
              <a:lumMod val="8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49" name="文本框 82"/>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smtClean="0">
                  <a:solidFill>
                    <a:schemeClr val="tx1">
                      <a:lumMod val="85000"/>
                      <a:lumOff val="15000"/>
                    </a:schemeClr>
                  </a:solidFill>
                </a:rPr>
                <a:t>在</a:t>
              </a:r>
              <a:r>
                <a:rPr lang="zh-CN" altLang="en-US" sz="1600" dirty="0">
                  <a:solidFill>
                    <a:schemeClr val="tx1">
                      <a:lumMod val="85000"/>
                      <a:lumOff val="15000"/>
                    </a:schemeClr>
                  </a:solidFill>
                </a:rPr>
                <a:t>这里添加你的文字，图片也可以，记得加满哦。</a:t>
              </a:r>
            </a:p>
          </p:txBody>
        </p:sp>
      </p:grpSp>
      <p:cxnSp>
        <p:nvCxnSpPr>
          <p:cNvPr id="150" name="肘形连接符 149"/>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91463" y="3673113"/>
            <a:ext cx="720080" cy="676392"/>
            <a:chOff x="1039738" y="3090803"/>
            <a:chExt cx="720080" cy="676392"/>
          </a:xfrm>
          <a:solidFill>
            <a:srgbClr val="005DA2"/>
          </a:solidFill>
        </p:grpSpPr>
        <p:sp>
          <p:nvSpPr>
            <p:cNvPr id="152" name="六边形 151"/>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53" name="文本框 86"/>
            <p:cNvSpPr txBox="1"/>
            <p:nvPr/>
          </p:nvSpPr>
          <p:spPr>
            <a:xfrm>
              <a:off x="1039738" y="3298194"/>
              <a:ext cx="720080"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10</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54" name="组合 153"/>
          <p:cNvGrpSpPr/>
          <p:nvPr/>
        </p:nvGrpSpPr>
        <p:grpSpPr>
          <a:xfrm>
            <a:off x="9344577" y="2482065"/>
            <a:ext cx="1413335" cy="1122464"/>
            <a:chOff x="1853741" y="1952625"/>
            <a:chExt cx="1413335" cy="1122464"/>
          </a:xfrm>
          <a:solidFill>
            <a:schemeClr val="bg1">
              <a:lumMod val="8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56" name="文本框 89"/>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smtClean="0">
                  <a:solidFill>
                    <a:schemeClr val="tx1">
                      <a:lumMod val="85000"/>
                      <a:lumOff val="15000"/>
                    </a:schemeClr>
                  </a:solidFill>
                </a:rPr>
                <a:t>在</a:t>
              </a:r>
              <a:r>
                <a:rPr lang="zh-CN" altLang="en-US" sz="1600" dirty="0">
                  <a:solidFill>
                    <a:schemeClr val="tx1">
                      <a:lumMod val="85000"/>
                      <a:lumOff val="15000"/>
                    </a:schemeClr>
                  </a:solidFill>
                </a:rPr>
                <a:t>这里添加你的文字，图片也可以，记得加满哦。</a:t>
              </a:r>
            </a:p>
          </p:txBody>
        </p:sp>
      </p:grpSp>
      <p:cxnSp>
        <p:nvCxnSpPr>
          <p:cNvPr id="157" name="肘形连接符 156"/>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10501" y="3673113"/>
            <a:ext cx="583096" cy="676392"/>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60" name="文本框 93"/>
            <p:cNvSpPr txBox="1"/>
            <p:nvPr/>
          </p:nvSpPr>
          <p:spPr>
            <a:xfrm>
              <a:off x="1115002" y="3298194"/>
              <a:ext cx="577850"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5</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61" name="组合 160"/>
          <p:cNvGrpSpPr/>
          <p:nvPr/>
        </p:nvGrpSpPr>
        <p:grpSpPr>
          <a:xfrm>
            <a:off x="2893597" y="4713772"/>
            <a:ext cx="1413335" cy="1122464"/>
            <a:chOff x="1853741" y="1952625"/>
            <a:chExt cx="1413335" cy="1122464"/>
          </a:xfrm>
          <a:solidFill>
            <a:schemeClr val="bg1">
              <a:lumMod val="8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63" name="文本框 96"/>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smtClean="0">
                  <a:solidFill>
                    <a:schemeClr val="tx1">
                      <a:lumMod val="85000"/>
                      <a:lumOff val="15000"/>
                    </a:schemeClr>
                  </a:solidFill>
                </a:rPr>
                <a:t>在</a:t>
              </a:r>
              <a:r>
                <a:rPr lang="zh-CN" altLang="en-US" sz="1600" dirty="0">
                  <a:solidFill>
                    <a:schemeClr val="tx1">
                      <a:lumMod val="85000"/>
                      <a:lumOff val="15000"/>
                    </a:schemeClr>
                  </a:solidFill>
                </a:rPr>
                <a:t>这里添加你的文字，图片也可以，记得加满哦。</a:t>
              </a:r>
            </a:p>
          </p:txBody>
        </p:sp>
      </p:grpSp>
      <p:cxnSp>
        <p:nvCxnSpPr>
          <p:cNvPr id="164" name="肘形连接符 163"/>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90893" y="3673113"/>
            <a:ext cx="583096" cy="676392"/>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67" name="文本框 101"/>
            <p:cNvSpPr txBox="1"/>
            <p:nvPr/>
          </p:nvSpPr>
          <p:spPr>
            <a:xfrm>
              <a:off x="1115002" y="3298194"/>
              <a:ext cx="577850"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7</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68" name="组合 167"/>
          <p:cNvGrpSpPr/>
          <p:nvPr/>
        </p:nvGrpSpPr>
        <p:grpSpPr>
          <a:xfrm>
            <a:off x="5473989" y="4713772"/>
            <a:ext cx="1413335" cy="1122464"/>
            <a:chOff x="1853741" y="1952625"/>
            <a:chExt cx="1413335" cy="1122464"/>
          </a:xfrm>
          <a:solidFill>
            <a:schemeClr val="bg1">
              <a:lumMod val="8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70" name="文本框 104"/>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smtClean="0">
                  <a:solidFill>
                    <a:schemeClr val="tx1">
                      <a:lumMod val="85000"/>
                      <a:lumOff val="15000"/>
                    </a:schemeClr>
                  </a:solidFill>
                </a:rPr>
                <a:t>在</a:t>
              </a:r>
              <a:r>
                <a:rPr lang="zh-CN" altLang="en-US" sz="1600" dirty="0">
                  <a:solidFill>
                    <a:schemeClr val="tx1">
                      <a:lumMod val="85000"/>
                      <a:lumOff val="15000"/>
                    </a:schemeClr>
                  </a:solidFill>
                </a:rPr>
                <a:t>这里添加你的文字，图片也可以，记得加满哦。</a:t>
              </a:r>
            </a:p>
          </p:txBody>
        </p:sp>
      </p:grpSp>
      <p:cxnSp>
        <p:nvCxnSpPr>
          <p:cNvPr id="171" name="肘形连接符 17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71285" y="3673113"/>
            <a:ext cx="583096" cy="676392"/>
            <a:chOff x="1109756" y="3090803"/>
            <a:chExt cx="583096" cy="676392"/>
          </a:xfrm>
          <a:solidFill>
            <a:srgbClr val="005DA2"/>
          </a:solidFill>
        </p:grpSpPr>
        <p:sp>
          <p:nvSpPr>
            <p:cNvPr id="173" name="六边形 172"/>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74" name="文本框 108"/>
            <p:cNvSpPr txBox="1"/>
            <p:nvPr/>
          </p:nvSpPr>
          <p:spPr>
            <a:xfrm>
              <a:off x="1115002" y="3298194"/>
              <a:ext cx="577850"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9</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75" name="组合 174"/>
          <p:cNvGrpSpPr/>
          <p:nvPr/>
        </p:nvGrpSpPr>
        <p:grpSpPr>
          <a:xfrm>
            <a:off x="8054381" y="4713772"/>
            <a:ext cx="1413335" cy="1122464"/>
            <a:chOff x="1853741" y="1952625"/>
            <a:chExt cx="1413335" cy="1122464"/>
          </a:xfrm>
          <a:solidFill>
            <a:schemeClr val="bg1">
              <a:lumMod val="8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77" name="文本框 111"/>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smtClean="0">
                  <a:solidFill>
                    <a:schemeClr val="tx1">
                      <a:lumMod val="85000"/>
                      <a:lumOff val="15000"/>
                    </a:schemeClr>
                  </a:solidFill>
                </a:rPr>
                <a:t>在</a:t>
              </a:r>
              <a:r>
                <a:rPr lang="zh-CN" altLang="en-US" sz="1600" dirty="0">
                  <a:solidFill>
                    <a:schemeClr val="tx1">
                      <a:lumMod val="85000"/>
                      <a:lumOff val="15000"/>
                    </a:schemeClr>
                  </a:solidFill>
                </a:rPr>
                <a:t>这里添加你的文字，图片也可以，记得加满哦。</a:t>
              </a:r>
            </a:p>
          </p:txBody>
        </p:sp>
      </p:grpSp>
      <p:grpSp>
        <p:nvGrpSpPr>
          <p:cNvPr id="178" name="组合 177"/>
          <p:cNvGrpSpPr/>
          <p:nvPr/>
        </p:nvGrpSpPr>
        <p:grpSpPr>
          <a:xfrm>
            <a:off x="9987607" y="3673113"/>
            <a:ext cx="682162" cy="676392"/>
            <a:chOff x="1045689" y="3090803"/>
            <a:chExt cx="682162" cy="676392"/>
          </a:xfrm>
          <a:solidFill>
            <a:srgbClr val="005DA2"/>
          </a:solidFill>
        </p:grpSpPr>
        <p:sp>
          <p:nvSpPr>
            <p:cNvPr id="179" name="六边形 17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80" name="文本框 114"/>
            <p:cNvSpPr txBox="1"/>
            <p:nvPr/>
          </p:nvSpPr>
          <p:spPr>
            <a:xfrm>
              <a:off x="1045689" y="3298194"/>
              <a:ext cx="682162"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11</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65" name="矩形 64"/>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66"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606382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5837" y="3600103"/>
            <a:ext cx="1926285" cy="3286075"/>
          </a:xfrm>
          <a:prstGeom prst="rect">
            <a:avLst/>
          </a:pr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66" name="Rectangle 6"/>
          <p:cNvSpPr>
            <a:spLocks noChangeArrowheads="1"/>
          </p:cNvSpPr>
          <p:nvPr/>
        </p:nvSpPr>
        <p:spPr bwMode="auto">
          <a:xfrm>
            <a:off x="3878125" y="4291168"/>
            <a:ext cx="1946997" cy="2595010"/>
          </a:xfrm>
          <a:prstGeom prst="rect">
            <a:avLst/>
          </a:pr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67" name="Rectangle 7"/>
          <p:cNvSpPr>
            <a:spLocks noChangeArrowheads="1"/>
          </p:cNvSpPr>
          <p:nvPr/>
        </p:nvSpPr>
        <p:spPr bwMode="auto">
          <a:xfrm>
            <a:off x="6041127" y="4998361"/>
            <a:ext cx="1946997" cy="1887817"/>
          </a:xfrm>
          <a:prstGeom prst="rect">
            <a:avLst/>
          </a:prstGeom>
          <a:solidFill>
            <a:schemeClr val="bg1">
              <a:lumMod val="65000"/>
            </a:schemeClr>
          </a:solidFill>
          <a:ln>
            <a:noFill/>
          </a:ln>
          <a:extLst/>
        </p:spPr>
        <p:txBody>
          <a:bodyPr/>
          <a:lstStyle/>
          <a:p>
            <a:endParaRPr lang="zh-CN" altLang="en-US" sz="2800">
              <a:latin typeface="微软雅黑" pitchFamily="34" charset="-122"/>
              <a:ea typeface="微软雅黑" pitchFamily="34" charset="-122"/>
            </a:endParaRPr>
          </a:p>
        </p:txBody>
      </p:sp>
      <p:sp>
        <p:nvSpPr>
          <p:cNvPr id="68" name="Rectangle 8"/>
          <p:cNvSpPr>
            <a:spLocks noChangeArrowheads="1"/>
          </p:cNvSpPr>
          <p:nvPr/>
        </p:nvSpPr>
        <p:spPr bwMode="auto">
          <a:xfrm>
            <a:off x="8204126" y="2678535"/>
            <a:ext cx="1946997" cy="4207643"/>
          </a:xfrm>
          <a:prstGeom prst="rect">
            <a:avLst/>
          </a:pr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69" name="TextBox 682"/>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smtClean="0">
                <a:solidFill>
                  <a:schemeClr val="bg1"/>
                </a:solidFill>
                <a:latin typeface="微软雅黑" pitchFamily="34" charset="-122"/>
                <a:ea typeface="微软雅黑" pitchFamily="34" charset="-122"/>
                <a:cs typeface="Arial" pitchFamily="34" charset="0"/>
              </a:rPr>
              <a:t>52%</a:t>
            </a:r>
            <a:endParaRPr lang="zh-CN" altLang="en-US" sz="4000" dirty="0">
              <a:solidFill>
                <a:schemeClr val="bg1"/>
              </a:solidFill>
              <a:latin typeface="微软雅黑" pitchFamily="34" charset="-122"/>
              <a:ea typeface="微软雅黑" pitchFamily="34" charset="-122"/>
              <a:cs typeface="Arial" pitchFamily="34" charset="0"/>
            </a:endParaRPr>
          </a:p>
        </p:txBody>
      </p:sp>
      <p:sp>
        <p:nvSpPr>
          <p:cNvPr id="70" name="TextBox 682"/>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TextBox 682"/>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TextBox 682"/>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Copyright Notice"/>
          <p:cNvSpPr>
            <a:spLocks/>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第一季度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5" name="Copyright Notice"/>
          <p:cNvSpPr>
            <a:spLocks/>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第二季度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6" name="Copyright Notice"/>
          <p:cNvSpPr>
            <a:spLocks/>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smtClean="0">
                <a:solidFill>
                  <a:schemeClr val="tx1">
                    <a:lumMod val="85000"/>
                    <a:lumOff val="15000"/>
                  </a:schemeClr>
                </a:solidFill>
                <a:latin typeface="微软雅黑" pitchFamily="34" charset="-122"/>
                <a:ea typeface="微软雅黑" pitchFamily="34" charset="-122"/>
              </a:rPr>
              <a:t>第三季度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a:spLocks/>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第四季度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16" name="矩形 15"/>
          <p:cNvSpPr/>
          <p:nvPr/>
        </p:nvSpPr>
        <p:spPr>
          <a:xfrm>
            <a:off x="1634679" y="1160959"/>
            <a:ext cx="4220286" cy="1692771"/>
          </a:xfrm>
          <a:prstGeom prst="rect">
            <a:avLst/>
          </a:prstGeom>
        </p:spPr>
        <p:txBody>
          <a:bodyPr wrap="square">
            <a:spAutoFit/>
          </a:bodyPr>
          <a:lstStyle/>
          <a:p>
            <a:pPr>
              <a:lnSpc>
                <a:spcPct val="200000"/>
              </a:lnSpc>
            </a:pPr>
            <a:r>
              <a:rPr lang="zh-CN" altLang="en-US" sz="2000" b="1" dirty="0" smtClean="0">
                <a:solidFill>
                  <a:schemeClr val="accent1"/>
                </a:solidFill>
                <a:latin typeface="微软雅黑" pitchFamily="34" charset="-122"/>
                <a:ea typeface="微软雅黑" pitchFamily="34" charset="-122"/>
              </a:rPr>
              <a:t>点击添加小标题</a:t>
            </a:r>
            <a:endParaRPr lang="en-US" altLang="zh-CN" sz="2000" b="1" dirty="0" smtClean="0">
              <a:solidFill>
                <a:schemeClr val="accent1"/>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7"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75214644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700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6" name="TextBox 45"/>
          <p:cNvSpPr txBox="1"/>
          <p:nvPr/>
        </p:nvSpPr>
        <p:spPr>
          <a:xfrm>
            <a:off x="5034572"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554519"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8" name="TextBox 47"/>
          <p:cNvSpPr txBox="1"/>
          <p:nvPr/>
        </p:nvSpPr>
        <p:spPr>
          <a:xfrm>
            <a:off x="4074466"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9" name="TextBox 48"/>
          <p:cNvSpPr txBox="1"/>
          <p:nvPr/>
        </p:nvSpPr>
        <p:spPr>
          <a:xfrm>
            <a:off x="3594413"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0" name="TextBox 49"/>
          <p:cNvSpPr txBox="1"/>
          <p:nvPr/>
        </p:nvSpPr>
        <p:spPr>
          <a:xfrm>
            <a:off x="3114360"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1" name="TextBox 50"/>
          <p:cNvSpPr txBox="1"/>
          <p:nvPr/>
        </p:nvSpPr>
        <p:spPr>
          <a:xfrm>
            <a:off x="2634307"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2" name="TextBox 51"/>
          <p:cNvSpPr txBox="1"/>
          <p:nvPr/>
        </p:nvSpPr>
        <p:spPr>
          <a:xfrm>
            <a:off x="2154254"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3" name="TextBox 52"/>
          <p:cNvSpPr txBox="1"/>
          <p:nvPr/>
        </p:nvSpPr>
        <p:spPr>
          <a:xfrm>
            <a:off x="1674201"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4" name="TextBox 53"/>
          <p:cNvSpPr txBox="1"/>
          <p:nvPr/>
        </p:nvSpPr>
        <p:spPr>
          <a:xfrm>
            <a:off x="1149264" y="1867104"/>
            <a:ext cx="545342" cy="338554"/>
          </a:xfrm>
          <a:prstGeom prst="rect">
            <a:avLst/>
          </a:prstGeom>
          <a:noFill/>
        </p:spPr>
        <p:txBody>
          <a:bodyPr wrap="none" rtlCol="0">
            <a:spAutoFit/>
          </a:bodyPr>
          <a:lstStyle/>
          <a:p>
            <a:r>
              <a:rPr lang="en-US" altLang="zh-CN" sz="1600" dirty="0" smtClean="0">
                <a:solidFill>
                  <a:schemeClr val="tx1">
                    <a:lumMod val="85000"/>
                    <a:lumOff val="15000"/>
                  </a:schemeClr>
                </a:solidFill>
                <a:latin typeface="微软雅黑" pitchFamily="34" charset="-122"/>
                <a:ea typeface="微软雅黑" pitchFamily="34" charset="-122"/>
              </a:rPr>
              <a:t>100</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55" name="TextBox 54"/>
          <p:cNvSpPr txBox="1"/>
          <p:nvPr/>
        </p:nvSpPr>
        <p:spPr>
          <a:xfrm>
            <a:off x="607211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6" name="TextBox 55"/>
          <p:cNvSpPr txBox="1"/>
          <p:nvPr/>
        </p:nvSpPr>
        <p:spPr>
          <a:xfrm>
            <a:off x="6550043"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7" name="TextBox 56"/>
          <p:cNvSpPr txBox="1"/>
          <p:nvPr/>
        </p:nvSpPr>
        <p:spPr>
          <a:xfrm>
            <a:off x="7030096"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8" name="TextBox 57"/>
          <p:cNvSpPr txBox="1"/>
          <p:nvPr/>
        </p:nvSpPr>
        <p:spPr>
          <a:xfrm>
            <a:off x="7510149"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9" name="TextBox 58"/>
          <p:cNvSpPr txBox="1"/>
          <p:nvPr/>
        </p:nvSpPr>
        <p:spPr>
          <a:xfrm>
            <a:off x="7990202"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0" name="TextBox 59"/>
          <p:cNvSpPr txBox="1"/>
          <p:nvPr/>
        </p:nvSpPr>
        <p:spPr>
          <a:xfrm>
            <a:off x="8470255"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1" name="TextBox 60"/>
          <p:cNvSpPr txBox="1"/>
          <p:nvPr/>
        </p:nvSpPr>
        <p:spPr>
          <a:xfrm>
            <a:off x="895030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2" name="TextBox 61"/>
          <p:cNvSpPr txBox="1"/>
          <p:nvPr/>
        </p:nvSpPr>
        <p:spPr>
          <a:xfrm>
            <a:off x="9430361"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3" name="TextBox 62"/>
          <p:cNvSpPr txBox="1"/>
          <p:nvPr/>
        </p:nvSpPr>
        <p:spPr>
          <a:xfrm>
            <a:off x="9910414"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10345586" y="1867104"/>
            <a:ext cx="545342"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5" name="五边形 64"/>
          <p:cNvSpPr/>
          <p:nvPr/>
        </p:nvSpPr>
        <p:spPr>
          <a:xfrm flipH="1">
            <a:off x="2518455" y="2707699"/>
            <a:ext cx="3178273"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五边形 65"/>
          <p:cNvSpPr/>
          <p:nvPr/>
        </p:nvSpPr>
        <p:spPr>
          <a:xfrm flipH="1">
            <a:off x="3742095" y="3259760"/>
            <a:ext cx="1954633"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五边形 66"/>
          <p:cNvSpPr/>
          <p:nvPr/>
        </p:nvSpPr>
        <p:spPr>
          <a:xfrm flipH="1">
            <a:off x="2998509" y="3811821"/>
            <a:ext cx="2698220"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8" name="五边形 67"/>
          <p:cNvSpPr/>
          <p:nvPr/>
        </p:nvSpPr>
        <p:spPr>
          <a:xfrm flipH="1">
            <a:off x="1407302" y="4363882"/>
            <a:ext cx="4289427"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9" name="五边形 68"/>
          <p:cNvSpPr/>
          <p:nvPr/>
        </p:nvSpPr>
        <p:spPr>
          <a:xfrm flipH="1">
            <a:off x="2154254" y="4915943"/>
            <a:ext cx="3542475"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0" name="五边形 69"/>
          <p:cNvSpPr/>
          <p:nvPr/>
        </p:nvSpPr>
        <p:spPr>
          <a:xfrm flipH="1">
            <a:off x="3296461" y="5468004"/>
            <a:ext cx="2400268"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1" name="五边形 70"/>
          <p:cNvSpPr/>
          <p:nvPr/>
        </p:nvSpPr>
        <p:spPr>
          <a:xfrm flipH="1">
            <a:off x="4256567" y="6020538"/>
            <a:ext cx="1440162"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2" name="TextBox 71"/>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a:t>
            </a:r>
            <a:r>
              <a:rPr lang="zh-CN" altLang="en-US" sz="1600" dirty="0" smtClean="0">
                <a:solidFill>
                  <a:schemeClr val="tx1">
                    <a:lumMod val="85000"/>
                    <a:lumOff val="15000"/>
                  </a:schemeClr>
                </a:solidFill>
                <a:latin typeface="微软雅黑" pitchFamily="34" charset="-122"/>
                <a:ea typeface="微软雅黑" pitchFamily="34" charset="-122"/>
              </a:rPr>
              <a:t>文字</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73" name="TextBox 72"/>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4" name="TextBox 73"/>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5" name="TextBox 74"/>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6" name="TextBox 75"/>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7" name="TextBox 76"/>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8" name="TextBox 77"/>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9" name="五边形 78"/>
          <p:cNvSpPr/>
          <p:nvPr/>
        </p:nvSpPr>
        <p:spPr>
          <a:xfrm>
            <a:off x="6252091" y="2707699"/>
            <a:ext cx="1622260"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0" name="五边形 79"/>
          <p:cNvSpPr/>
          <p:nvPr/>
        </p:nvSpPr>
        <p:spPr>
          <a:xfrm>
            <a:off x="6252091" y="3259760"/>
            <a:ext cx="3062419"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五边形 80"/>
          <p:cNvSpPr/>
          <p:nvPr/>
        </p:nvSpPr>
        <p:spPr>
          <a:xfrm>
            <a:off x="6252091" y="3811821"/>
            <a:ext cx="1920212"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五边形 81"/>
          <p:cNvSpPr/>
          <p:nvPr/>
        </p:nvSpPr>
        <p:spPr>
          <a:xfrm>
            <a:off x="6252090" y="4363882"/>
            <a:ext cx="4093495"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3" name="五边形 82"/>
          <p:cNvSpPr/>
          <p:nvPr/>
        </p:nvSpPr>
        <p:spPr>
          <a:xfrm>
            <a:off x="6252091" y="4915943"/>
            <a:ext cx="3360371"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4" name="五边形 83"/>
          <p:cNvSpPr/>
          <p:nvPr/>
        </p:nvSpPr>
        <p:spPr>
          <a:xfrm>
            <a:off x="6252091" y="5468004"/>
            <a:ext cx="3658323"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5" name="五边形 84"/>
          <p:cNvSpPr/>
          <p:nvPr/>
        </p:nvSpPr>
        <p:spPr>
          <a:xfrm>
            <a:off x="6252091" y="6020538"/>
            <a:ext cx="2880318"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TextBox 85"/>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7" name="TextBox 86"/>
          <p:cNvSpPr txBox="1"/>
          <p:nvPr/>
        </p:nvSpPr>
        <p:spPr>
          <a:xfrm>
            <a:off x="9391111" y="3268496"/>
            <a:ext cx="543739" cy="307777"/>
          </a:xfrm>
          <a:prstGeom prst="rect">
            <a:avLst/>
          </a:prstGeom>
          <a:noFill/>
        </p:spPr>
        <p:txBody>
          <a:bodyPr wrap="none" rtlCol="0">
            <a:spAutoFit/>
          </a:bodyPr>
          <a:lstStyle/>
          <a:p>
            <a:r>
              <a:rPr lang="zh-CN" altLang="en-US" sz="1400" smtClean="0">
                <a:solidFill>
                  <a:schemeClr val="tx1">
                    <a:lumMod val="85000"/>
                    <a:lumOff val="15000"/>
                  </a:schemeClr>
                </a:solidFill>
                <a:latin typeface="微软雅黑" pitchFamily="34" charset="-122"/>
                <a:ea typeface="微软雅黑" pitchFamily="34" charset="-122"/>
              </a:rPr>
              <a:t>文字</a:t>
            </a:r>
            <a:endParaRPr lang="zh-CN" altLang="en-US" sz="1400">
              <a:solidFill>
                <a:schemeClr val="tx1">
                  <a:lumMod val="85000"/>
                  <a:lumOff val="15000"/>
                </a:schemeClr>
              </a:solidFill>
              <a:latin typeface="微软雅黑" pitchFamily="34" charset="-122"/>
              <a:ea typeface="微软雅黑" pitchFamily="34" charset="-122"/>
            </a:endParaRPr>
          </a:p>
        </p:txBody>
      </p:sp>
      <p:sp>
        <p:nvSpPr>
          <p:cNvPr id="88" name="TextBox 87"/>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9" name="TextBox 88"/>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0" name="TextBox 89"/>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1" name="TextBox 90"/>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2" name="TextBox 91"/>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3" name="TextBox 92"/>
          <p:cNvSpPr txBox="1"/>
          <p:nvPr/>
        </p:nvSpPr>
        <p:spPr>
          <a:xfrm>
            <a:off x="5791507" y="2669644"/>
            <a:ext cx="36580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4" name="TextBox 93"/>
          <p:cNvSpPr txBox="1"/>
          <p:nvPr/>
        </p:nvSpPr>
        <p:spPr>
          <a:xfrm>
            <a:off x="5791507" y="3221705"/>
            <a:ext cx="34496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5" name="TextBox 94"/>
          <p:cNvSpPr txBox="1"/>
          <p:nvPr/>
        </p:nvSpPr>
        <p:spPr>
          <a:xfrm>
            <a:off x="5791507" y="3773766"/>
            <a:ext cx="356188"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6" name="TextBox 95"/>
          <p:cNvSpPr txBox="1"/>
          <p:nvPr/>
        </p:nvSpPr>
        <p:spPr>
          <a:xfrm>
            <a:off x="5791507" y="4325827"/>
            <a:ext cx="38023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7" name="TextBox 96"/>
          <p:cNvSpPr txBox="1"/>
          <p:nvPr/>
        </p:nvSpPr>
        <p:spPr>
          <a:xfrm>
            <a:off x="5791507" y="4877888"/>
            <a:ext cx="325730"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8" name="TextBox 97"/>
          <p:cNvSpPr txBox="1"/>
          <p:nvPr/>
        </p:nvSpPr>
        <p:spPr>
          <a:xfrm>
            <a:off x="5791507" y="5429949"/>
            <a:ext cx="32092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9" name="TextBox 98"/>
          <p:cNvSpPr txBox="1"/>
          <p:nvPr/>
        </p:nvSpPr>
        <p:spPr>
          <a:xfrm>
            <a:off x="5791507" y="5982012"/>
            <a:ext cx="375424"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100" name="矩形 99"/>
          <p:cNvSpPr/>
          <p:nvPr/>
        </p:nvSpPr>
        <p:spPr>
          <a:xfrm>
            <a:off x="4154959" y="1053530"/>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01" name="文本框 2"/>
          <p:cNvSpPr txBox="1"/>
          <p:nvPr/>
        </p:nvSpPr>
        <p:spPr>
          <a:xfrm>
            <a:off x="1682442"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66945182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1300932" y="548004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bwMode="auto">
          <a:xfrm rot="285728">
            <a:off x="2099162" y="475403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bwMode="auto">
          <a:xfrm rot="20925770">
            <a:off x="3155569" y="4072680"/>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24"/>
          <p:cNvSpPr/>
          <p:nvPr/>
        </p:nvSpPr>
        <p:spPr bwMode="auto">
          <a:xfrm rot="21146216">
            <a:off x="3957140" y="4849587"/>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椭圆 25"/>
          <p:cNvSpPr/>
          <p:nvPr/>
        </p:nvSpPr>
        <p:spPr bwMode="auto">
          <a:xfrm rot="372077">
            <a:off x="5872420" y="4355137"/>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椭圆 26"/>
          <p:cNvSpPr/>
          <p:nvPr/>
        </p:nvSpPr>
        <p:spPr bwMode="auto">
          <a:xfrm rot="444650">
            <a:off x="6792701" y="3778324"/>
            <a:ext cx="287338"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椭圆 27"/>
          <p:cNvSpPr/>
          <p:nvPr/>
        </p:nvSpPr>
        <p:spPr bwMode="auto">
          <a:xfrm rot="411978">
            <a:off x="7495891" y="3065558"/>
            <a:ext cx="288926" cy="2936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椭圆 28"/>
          <p:cNvSpPr/>
          <p:nvPr/>
        </p:nvSpPr>
        <p:spPr bwMode="auto">
          <a:xfrm rot="705091">
            <a:off x="8982081" y="2146979"/>
            <a:ext cx="288926"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椭圆 29"/>
          <p:cNvSpPr/>
          <p:nvPr/>
        </p:nvSpPr>
        <p:spPr bwMode="auto">
          <a:xfrm rot="1654378">
            <a:off x="10113039" y="1552762"/>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文本框 30"/>
          <p:cNvSpPr txBox="1">
            <a:spLocks noChangeArrowheads="1"/>
          </p:cNvSpPr>
          <p:nvPr/>
        </p:nvSpPr>
        <p:spPr bwMode="auto">
          <a:xfrm>
            <a:off x="109658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3</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2" name="文本框 31"/>
          <p:cNvSpPr txBox="1">
            <a:spLocks noChangeArrowheads="1"/>
          </p:cNvSpPr>
          <p:nvPr/>
        </p:nvSpPr>
        <p:spPr bwMode="auto">
          <a:xfrm>
            <a:off x="1914373"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4</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3" name="文本框 32"/>
          <p:cNvSpPr txBox="1">
            <a:spLocks noChangeArrowheads="1"/>
          </p:cNvSpPr>
          <p:nvPr/>
        </p:nvSpPr>
        <p:spPr bwMode="auto">
          <a:xfrm>
            <a:off x="294443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5</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3714369"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6</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5" name="文本框 34"/>
          <p:cNvSpPr txBox="1">
            <a:spLocks noChangeArrowheads="1"/>
          </p:cNvSpPr>
          <p:nvPr/>
        </p:nvSpPr>
        <p:spPr bwMode="auto">
          <a:xfrm>
            <a:off x="571303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8</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6" name="文本框 35"/>
          <p:cNvSpPr txBox="1">
            <a:spLocks noChangeArrowheads="1"/>
          </p:cNvSpPr>
          <p:nvPr/>
        </p:nvSpPr>
        <p:spPr bwMode="auto">
          <a:xfrm>
            <a:off x="667279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9</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7" name="文本框 36"/>
          <p:cNvSpPr txBox="1">
            <a:spLocks noChangeArrowheads="1"/>
          </p:cNvSpPr>
          <p:nvPr/>
        </p:nvSpPr>
        <p:spPr bwMode="auto">
          <a:xfrm>
            <a:off x="7469943"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10</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8" name="文本框 37"/>
          <p:cNvSpPr txBox="1">
            <a:spLocks noChangeArrowheads="1"/>
          </p:cNvSpPr>
          <p:nvPr/>
        </p:nvSpPr>
        <p:spPr bwMode="auto">
          <a:xfrm>
            <a:off x="8836101"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11</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9" name="文本框 38"/>
          <p:cNvSpPr txBox="1">
            <a:spLocks noChangeArrowheads="1"/>
          </p:cNvSpPr>
          <p:nvPr/>
        </p:nvSpPr>
        <p:spPr bwMode="auto">
          <a:xfrm>
            <a:off x="9966630"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12</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40" name="文本框 39"/>
          <p:cNvSpPr txBox="1">
            <a:spLocks noChangeArrowheads="1"/>
          </p:cNvSpPr>
          <p:nvPr/>
        </p:nvSpPr>
        <p:spPr bwMode="auto">
          <a:xfrm>
            <a:off x="1747505" y="5414665"/>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1" name="文本框 40"/>
          <p:cNvSpPr txBox="1">
            <a:spLocks noChangeArrowheads="1"/>
          </p:cNvSpPr>
          <p:nvPr/>
        </p:nvSpPr>
        <p:spPr bwMode="auto">
          <a:xfrm>
            <a:off x="482551" y="4680060"/>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2" name="文本框 41"/>
          <p:cNvSpPr txBox="1">
            <a:spLocks noChangeArrowheads="1"/>
          </p:cNvSpPr>
          <p:nvPr/>
        </p:nvSpPr>
        <p:spPr bwMode="auto">
          <a:xfrm>
            <a:off x="2680110" y="364273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3875465" y="443678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6217371" y="4350159"/>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7140738" y="3791221"/>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7913307" y="304821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9403096" y="213710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4322" y="5352884"/>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2" name="直接连接符 5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54186" y="2374676"/>
            <a:ext cx="1251200" cy="746849"/>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7702" y="1745915"/>
            <a:ext cx="870633" cy="467054"/>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8025" y="5338463"/>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59" name="文本框 33"/>
          <p:cNvSpPr txBox="1">
            <a:spLocks noChangeArrowheads="1"/>
          </p:cNvSpPr>
          <p:nvPr/>
        </p:nvSpPr>
        <p:spPr bwMode="auto">
          <a:xfrm>
            <a:off x="459921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7</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60" name="文本框 46"/>
          <p:cNvSpPr txBox="1">
            <a:spLocks noChangeArrowheads="1"/>
          </p:cNvSpPr>
          <p:nvPr/>
        </p:nvSpPr>
        <p:spPr bwMode="auto">
          <a:xfrm>
            <a:off x="9546001" y="1125538"/>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grpSp>
        <p:nvGrpSpPr>
          <p:cNvPr id="61" name="组合 6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2825" y="1197546"/>
            <a:ext cx="4220286" cy="1692771"/>
          </a:xfrm>
          <a:prstGeom prst="rect">
            <a:avLst/>
          </a:prstGeom>
        </p:spPr>
        <p:txBody>
          <a:bodyPr wrap="square">
            <a:spAutoFit/>
          </a:bodyPr>
          <a:lstStyle/>
          <a:p>
            <a:pPr>
              <a:lnSpc>
                <a:spcPct val="200000"/>
              </a:lnSpc>
            </a:pPr>
            <a:r>
              <a:rPr lang="zh-CN" altLang="en-US" sz="2000" b="1" dirty="0" smtClean="0">
                <a:solidFill>
                  <a:schemeClr val="accent1"/>
                </a:solidFill>
                <a:latin typeface="微软雅黑" pitchFamily="34" charset="-122"/>
                <a:ea typeface="微软雅黑" pitchFamily="34" charset="-122"/>
              </a:rPr>
              <a:t>点击添加小标题</a:t>
            </a:r>
            <a:endParaRPr lang="en-US" altLang="zh-CN" sz="2000" b="1" dirty="0" smtClean="0">
              <a:solidFill>
                <a:schemeClr val="accent1"/>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4"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73301926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5786378"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6667893" y="1573725"/>
            <a:ext cx="3741980" cy="511504"/>
            <a:chOff x="6339097" y="1573726"/>
            <a:chExt cx="3744416" cy="511504"/>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5786378"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6644011" y="2410178"/>
            <a:ext cx="3741980" cy="511504"/>
            <a:chOff x="6315199" y="2410178"/>
            <a:chExt cx="3744416" cy="511504"/>
          </a:xfrm>
        </p:grpSpPr>
        <p:sp>
          <p:nvSpPr>
            <p:cNvPr id="73" name="圆角矩形 72"/>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4" name="矩形 73"/>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5786378"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6667893" y="3296030"/>
            <a:ext cx="3741980" cy="511504"/>
            <a:chOff x="6339097" y="3296031"/>
            <a:chExt cx="3744416" cy="511504"/>
          </a:xfrm>
        </p:grpSpPr>
        <p:sp>
          <p:nvSpPr>
            <p:cNvPr id="77" name="圆角矩形 76"/>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8" name="矩形 77"/>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9" name="圆角矩形 78"/>
          <p:cNvSpPr/>
          <p:nvPr/>
        </p:nvSpPr>
        <p:spPr>
          <a:xfrm>
            <a:off x="5786378"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0" name="组合 79"/>
          <p:cNvGrpSpPr/>
          <p:nvPr/>
        </p:nvGrpSpPr>
        <p:grpSpPr>
          <a:xfrm>
            <a:off x="6667893" y="4180900"/>
            <a:ext cx="3741980" cy="511503"/>
            <a:chOff x="6339097" y="4180903"/>
            <a:chExt cx="3744416" cy="511504"/>
          </a:xfrm>
        </p:grpSpPr>
        <p:sp>
          <p:nvSpPr>
            <p:cNvPr id="81" name="圆角矩形 8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2" name="矩形 81"/>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3" name="圆角矩形 82"/>
          <p:cNvSpPr/>
          <p:nvPr/>
        </p:nvSpPr>
        <p:spPr>
          <a:xfrm>
            <a:off x="5786507"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4" name="组合 83"/>
          <p:cNvGrpSpPr/>
          <p:nvPr/>
        </p:nvGrpSpPr>
        <p:grpSpPr>
          <a:xfrm>
            <a:off x="6667893" y="5057483"/>
            <a:ext cx="3741980" cy="511504"/>
            <a:chOff x="6339097" y="5057483"/>
            <a:chExt cx="3744416" cy="511504"/>
          </a:xfrm>
        </p:grpSpPr>
        <p:sp>
          <p:nvSpPr>
            <p:cNvPr id="85" name="圆角矩形 84"/>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6" name="矩形 85"/>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340362"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88" name="下箭头 87"/>
          <p:cNvSpPr/>
          <p:nvPr/>
        </p:nvSpPr>
        <p:spPr>
          <a:xfrm rot="16200000">
            <a:off x="4608799" y="2370020"/>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extLst>
      <p:ext uri="{BB962C8B-B14F-4D97-AF65-F5344CB8AC3E}">
        <p14:creationId xmlns:p14="http://schemas.microsoft.com/office/powerpoint/2010/main" val="219827529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8"/>
                                        </p:tgtEl>
                                        <p:attrNameLst>
                                          <p:attrName>style.visibility</p:attrName>
                                        </p:attrNameLst>
                                      </p:cBhvr>
                                      <p:to>
                                        <p:strVal val="visible"/>
                                      </p:to>
                                    </p:set>
                                    <p:anim calcmode="lin" valueType="num">
                                      <p:cBhvr additive="base">
                                        <p:cTn id="12" dur="500" fill="hold"/>
                                        <p:tgtEl>
                                          <p:spTgt spid="88"/>
                                        </p:tgtEl>
                                        <p:attrNameLst>
                                          <p:attrName>ppt_x</p:attrName>
                                        </p:attrNameLst>
                                      </p:cBhvr>
                                      <p:tavLst>
                                        <p:tav tm="0">
                                          <p:val>
                                            <p:strVal val="0-#ppt_w/2"/>
                                          </p:val>
                                        </p:tav>
                                        <p:tav tm="100000">
                                          <p:val>
                                            <p:strVal val="#ppt_x"/>
                                          </p:val>
                                        </p:tav>
                                      </p:tavLst>
                                    </p:anim>
                                    <p:anim calcmode="lin" valueType="num">
                                      <p:cBhvr additive="base">
                                        <p:cTn id="13" dur="500" fill="hold"/>
                                        <p:tgtEl>
                                          <p:spTgt spid="8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71"/>
                                        </p:tgtEl>
                                      </p:cBhvr>
                                    </p:animEffect>
                                    <p:animScale>
                                      <p:cBhvr>
                                        <p:cTn id="17" dur="250" autoRev="1" fill="hold"/>
                                        <p:tgtEl>
                                          <p:spTgt spid="71"/>
                                        </p:tgtEl>
                                      </p:cBhvr>
                                      <p:by x="105000" y="105000"/>
                                    </p:animScale>
                                  </p:childTnLst>
                                </p:cTn>
                              </p:par>
                              <p:par>
                                <p:cTn id="18" presetID="26" presetClass="emph" presetSubtype="0" fill="hold" nodeType="withEffect">
                                  <p:stCondLst>
                                    <p:cond delay="0"/>
                                  </p:stCondLst>
                                  <p:childTnLst>
                                    <p:animEffect transition="out" filter="fade">
                                      <p:cBhvr>
                                        <p:cTn id="19" dur="500" tmFilter="0, 0; .2, .5; .8, .5; 1, 0"/>
                                        <p:tgtEl>
                                          <p:spTgt spid="72"/>
                                        </p:tgtEl>
                                      </p:cBhvr>
                                    </p:animEffect>
                                    <p:animScale>
                                      <p:cBhvr>
                                        <p:cTn id="20" dur="250" autoRev="1" fill="hold"/>
                                        <p:tgtEl>
                                          <p:spTgt spid="7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71" grpId="0" animBg="1"/>
      <p:bldP spid="8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PowerPoint 演示文稿"/>
</p:tagLst>
</file>

<file path=ppt/theme/theme1.xml><?xml version="1.0" encoding="utf-8"?>
<a:theme xmlns:a="http://schemas.openxmlformats.org/drawingml/2006/main" name="Office 主题​​">
  <a:themeElements>
    <a:clrScheme name="自定义 107">
      <a:dk1>
        <a:sysClr val="windowText" lastClr="000000"/>
      </a:dk1>
      <a:lt1>
        <a:sysClr val="window" lastClr="FFFFFF"/>
      </a:lt1>
      <a:dk2>
        <a:srgbClr val="1F497D"/>
      </a:dk2>
      <a:lt2>
        <a:srgbClr val="EEECE1"/>
      </a:lt2>
      <a:accent1>
        <a:srgbClr val="0070C0"/>
      </a:accent1>
      <a:accent2>
        <a:srgbClr val="FFC000"/>
      </a:accent2>
      <a:accent3>
        <a:srgbClr val="BFBFBF"/>
      </a:accent3>
      <a:accent4>
        <a:srgbClr val="BFBFBF"/>
      </a:accent4>
      <a:accent5>
        <a:srgbClr val="BFBFBF"/>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792</TotalTime>
  <Words>3405</Words>
  <Application>Microsoft Office PowerPoint</Application>
  <PresentationFormat>自定义</PresentationFormat>
  <Paragraphs>472</Paragraphs>
  <Slides>38</Slides>
  <Notes>36</Notes>
  <HiddenSlides>0</HiddenSlides>
  <MMClips>1</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38</vt:i4>
      </vt:variant>
    </vt:vector>
  </HeadingPairs>
  <TitlesOfParts>
    <vt:vector size="57" baseType="lpstr">
      <vt:lpstr>Arial Unicode MS</vt:lpstr>
      <vt:lpstr>Gulim</vt:lpstr>
      <vt:lpstr>Gulim</vt:lpstr>
      <vt:lpstr>맑은 고딕</vt:lpstr>
      <vt:lpstr>Roboto condensed</vt:lpstr>
      <vt:lpstr>华文黑体</vt:lpstr>
      <vt:lpstr>宋体</vt:lpstr>
      <vt:lpstr>微软雅黑</vt:lpstr>
      <vt:lpstr>造字工房悦黑体验版常规体</vt:lpstr>
      <vt:lpstr>Arial</vt:lpstr>
      <vt:lpstr>Arial Black</vt:lpstr>
      <vt:lpstr>Calibri</vt:lpstr>
      <vt:lpstr>Calibri Light</vt:lpstr>
      <vt:lpstr>Eras Bold ITC</vt:lpstr>
      <vt:lpstr>Impact</vt:lpstr>
      <vt:lpstr>Times New Roman</vt:lpstr>
      <vt:lpstr>Wingdings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95</cp:revision>
  <dcterms:created xsi:type="dcterms:W3CDTF">2014-08-23T07:50:08Z</dcterms:created>
  <dcterms:modified xsi:type="dcterms:W3CDTF">2016-11-06T10:15:47Z</dcterms:modified>
  <cp:category>锐旗设计；https://9ppt.taobao.com</cp:category>
</cp:coreProperties>
</file>