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75" r:id="rId3"/>
    <p:sldId id="277" r:id="rId4"/>
    <p:sldId id="295" r:id="rId5"/>
    <p:sldId id="273" r:id="rId6"/>
    <p:sldId id="303" r:id="rId7"/>
    <p:sldId id="293" r:id="rId8"/>
    <p:sldId id="292" r:id="rId9"/>
    <p:sldId id="308" r:id="rId10"/>
    <p:sldId id="298" r:id="rId11"/>
    <p:sldId id="297" r:id="rId12"/>
    <p:sldId id="294" r:id="rId13"/>
    <p:sldId id="287" r:id="rId14"/>
    <p:sldId id="288" r:id="rId15"/>
    <p:sldId id="289" r:id="rId16"/>
    <p:sldId id="290" r:id="rId17"/>
    <p:sldId id="313" r:id="rId18"/>
    <p:sldId id="296" r:id="rId19"/>
    <p:sldId id="256" r:id="rId20"/>
    <p:sldId id="301" r:id="rId21"/>
    <p:sldId id="300" r:id="rId22"/>
    <p:sldId id="274" r:id="rId23"/>
    <p:sldId id="315" r:id="rId24"/>
    <p:sldId id="271" r:id="rId25"/>
    <p:sldId id="1723" r:id="rId26"/>
    <p:sldId id="1728" r:id="rId27"/>
  </p:sldIdLst>
  <p:sldSz cx="12192000" cy="6858000"/>
  <p:notesSz cx="6858000" cy="9144000"/>
  <p:embeddedFontLst>
    <p:embeddedFont>
      <p:font typeface="字酷堂清楷体" panose="02010600030101010101" charset="-122"/>
      <p:regular r:id="rId29"/>
    </p:embeddedFont>
    <p:embeddedFont>
      <p:font typeface="方正粗宋简体" panose="02010600030101010101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entury Gothic" panose="020B0502020202020204" pitchFamily="34" charset="0"/>
      <p:regular r:id="rId35"/>
      <p:bold r:id="rId36"/>
      <p:italic r:id="rId37"/>
      <p:boldItalic r:id="rId38"/>
    </p:embeddedFont>
    <p:embeddedFont>
      <p:font typeface="Segoe UI" panose="020B0502040204020203" pitchFamily="34" charset="0"/>
      <p:regular r:id="rId39"/>
      <p:bold r:id="rId40"/>
      <p:italic r:id="rId41"/>
      <p:boldItalic r:id="rId42"/>
    </p:embeddedFont>
    <p:embeddedFont>
      <p:font typeface="Segoe UI Light" panose="020B0502040204020203" pitchFamily="34" charset="0"/>
      <p:regular r:id="rId43"/>
      <p:italic r:id="rId44"/>
    </p:embeddedFont>
    <p:embeddedFont>
      <p:font typeface="微软雅黑" panose="020B0503020204020204" pitchFamily="34" charset="-122"/>
      <p:regular r:id="rId45"/>
      <p:bold r:id="rId46"/>
    </p:embeddedFont>
    <p:embeddedFont>
      <p:font typeface="微软雅黑 Light" panose="020B0502040204020203" pitchFamily="34" charset="-122"/>
      <p:regular r:id="rId47"/>
    </p:embeddedFont>
    <p:embeddedFont>
      <p:font typeface="方正清刻本悦宋简体" panose="02000000000000000000" pitchFamily="2" charset="-122"/>
      <p:regular r:id="rId48"/>
    </p:embeddedFont>
    <p:embeddedFont>
      <p:font typeface="等线" panose="02010600030101010101" pitchFamily="2" charset="-122"/>
      <p:regular r:id="rId49"/>
      <p:bold r:id="rId50"/>
    </p:embeddedFont>
    <p:embeddedFont>
      <p:font typeface="等线 Light" panose="02010600030101010101" pitchFamily="2" charset="-122"/>
      <p:regular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A8FB"/>
    <a:srgbClr val="FCE15D"/>
    <a:srgbClr val="163479"/>
    <a:srgbClr val="FFFFFF"/>
    <a:srgbClr val="0B4181"/>
    <a:srgbClr val="E5A017"/>
    <a:srgbClr val="EFC33F"/>
    <a:srgbClr val="E8BF37"/>
    <a:srgbClr val="FA8FAB"/>
    <a:srgbClr val="B48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76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9" d="100"/>
          <a:sy n="59" d="100"/>
        </p:scale>
        <p:origin x="276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1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" Target="slides/slide6.xml"/><Relationship Id="rId51" Type="http://schemas.openxmlformats.org/officeDocument/2006/relationships/font" Target="fonts/font2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8.xml"/><Relationship Id="rId41" Type="http://schemas.openxmlformats.org/officeDocument/2006/relationships/font" Target="fonts/font13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06426-B0C9-43EF-BDC9-37B7119AAD0A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0B1AE-06CC-4177-887F-E26C3A6E8B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864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0B1AE-06CC-4177-887F-E26C3A6E8B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03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0B1AE-06CC-4177-887F-E26C3A6E8B8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877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D9861F-6D8D-4555-B46F-24A8C63E2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F18B28-2E90-4F0A-8460-E3256808E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AA9171-6B5D-4AE7-93E3-686732194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042486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9D99F4-D557-4966-9DDC-61CA77E0F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52ED76-B83C-4D9B-943F-ED4DD6DAE5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DF28BB-813C-4463-8CE0-BEF052DBE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4D739F-CF74-4412-B1F5-4C7DC9348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5BFD3D-F124-47A7-9B65-95689DB91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769252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CE0B9C2-1B2A-4261-A79D-F73FEC559E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C8FAEAE-0B51-4A6D-A9D4-9E723C467C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1E0505-6710-4A2D-9350-0FAE44851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65C57-EC2E-4AC5-8114-5D8EFB035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F079D1-2696-4327-B37B-988D2E557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87964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569874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657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0068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2C8011-512A-4EAC-BDDB-A24E7FD50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0ED0D5-6C4C-45DC-93F7-1C090A481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FD0026-489E-4EC3-AA61-2ACA1D542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176222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82AC24-C3C2-4958-AAEF-F5BE29B00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A1B090-81A0-48B9-909C-89FA3BB55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98649B-93B4-4878-B7D1-3DFEFFC1C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4EFA38-FE01-427A-A253-81DCD9017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EE7D45-D1E5-4EDD-B573-0DA363530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321002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54E728-1D7E-4B54-9137-5568BDA15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A2FFAB-BA61-418A-9027-9BE9873CF2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1713EA-09A8-49B3-AE99-F3F9CD274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011773-8CC6-4025-9480-134E6D2ED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2C7FB6C-AC79-4817-ABDC-163CD2D39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18A16E-5580-4FF2-80D5-D2AB3D426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507188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9F9D22-432D-419A-97A5-C68BB08DE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AB2FB5-A322-4794-BC76-6E7A60466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39F9FD-3C79-49F3-8C18-7437461D6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5CE4EF8-99C8-499E-A5A7-A2234C8A13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254E3A7-E6F7-417B-9527-70BCF744DC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7C18E58-D6EA-4357-9454-133A8AE22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1DFA62F-2E54-4638-9332-87144579F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86B0DDD-981D-4276-AC36-0B852D970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38793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E2F716-4BBC-4D75-BE39-608CC94E0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CCD30F1-893E-491F-A55C-AB37F9BA1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8493B1C-FAA0-4BDD-AF2B-89AEF9DDE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482FEB-017B-432D-8570-B69483045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2844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AAEE4A4-98F9-4652-82FF-2BE3CB42B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0B395E-0F82-45CA-BFD0-0E1048516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793F62-740F-4FF8-B7D4-B2DE0FA2E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15157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F23856-784C-4169-8CA7-E286787C2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4DAC36-FF46-48FF-931D-C4A5B74CF4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DFDE58D-1505-4D23-90CC-EE6E4C243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15B206-0884-4539-B13C-5040984B0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C2D60A-59FF-41FF-A585-4218D6606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ACE4B8-9BBF-4F4C-85A8-C8E3C9AD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60585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A1C73B-EAF7-4DE0-AAB3-29F3FF3CB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0504B4-E88B-4284-9078-521BF3B3D3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409D98-2507-4ADC-9266-3B16E9DEAE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E609AB4-AEF1-40EC-B5BE-4EADFA66A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244433-7041-4C17-9BB7-9F9F19009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2793F8-601D-478D-89D1-2C38A94E8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010296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BA5A31-6BC4-465F-BF27-BBA31F059A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9AA2E-1418-4DB4-A83E-CAFC1A5EA0A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45DD0A-8222-4BD3-A70A-CF14259D22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F9ECD-81F4-4E84-B268-2740ACC743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2D619-CFD7-4D27-94C9-1F9EF8976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9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50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microsoft.com/office/2007/relationships/hdphoto" Target="../media/hdphoto3.wdp"/><Relationship Id="rId12" Type="http://schemas.microsoft.com/office/2007/relationships/hdphoto" Target="../media/hdphoto4.wdp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5" Type="http://schemas.openxmlformats.org/officeDocument/2006/relationships/image" Target="../media/image20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Relationship Id="rId1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11" Type="http://schemas.microsoft.com/office/2007/relationships/hdphoto" Target="../media/hdphoto7.wdp"/><Relationship Id="rId5" Type="http://schemas.openxmlformats.org/officeDocument/2006/relationships/image" Target="../media/image14.png"/><Relationship Id="rId10" Type="http://schemas.openxmlformats.org/officeDocument/2006/relationships/image" Target="../media/image22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EC3D20B-0A43-4A88-9A09-2B8CFD9A30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t="23936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5231795-61C9-4688-BD48-F2D0F88DF5A1}"/>
              </a:ext>
            </a:extLst>
          </p:cNvPr>
          <p:cNvSpPr txBox="1"/>
          <p:nvPr/>
        </p:nvSpPr>
        <p:spPr>
          <a:xfrm>
            <a:off x="660601" y="1959560"/>
            <a:ext cx="108707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spc="2000" dirty="0">
                <a:solidFill>
                  <a:srgbClr val="163479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广东海洋大学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C829E56-5D92-469A-98D2-22BDD7A27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515" b="92286" l="18988" r="93393">
                        <a14:foregroundMark x1="26369" y1="61806" x2="29464" y2="64346"/>
                        <a14:foregroundMark x1="22321" y1="62088" x2="24286" y2="66322"/>
                        <a14:foregroundMark x1="46845" y1="48071" x2="46845" y2="58608"/>
                        <a14:backgroundMark x1="27083" y1="56914" x2="43631" y2="46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39" t="23936"/>
          <a:stretch/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1AD8396F-EDD3-4455-A564-A08380C9812F}"/>
              </a:ext>
            </a:extLst>
          </p:cNvPr>
          <p:cNvSpPr/>
          <p:nvPr/>
        </p:nvSpPr>
        <p:spPr>
          <a:xfrm>
            <a:off x="-3" y="-51060"/>
            <a:ext cx="12191999" cy="690906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  <a:lumMod val="0"/>
                  <a:lumOff val="100000"/>
                </a:schemeClr>
              </a:gs>
              <a:gs pos="50000">
                <a:schemeClr val="accent1">
                  <a:alpha val="0"/>
                  <a:lumMod val="0"/>
                  <a:lumOff val="100000"/>
                </a:schemeClr>
              </a:gs>
              <a:gs pos="100000">
                <a:srgbClr val="8FA8FB">
                  <a:lumMod val="100000"/>
                  <a:alpha val="7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215D1-A22F-4206-AD35-C8113A91E8B9}"/>
              </a:ext>
            </a:extLst>
          </p:cNvPr>
          <p:cNvSpPr txBox="1"/>
          <p:nvPr/>
        </p:nvSpPr>
        <p:spPr>
          <a:xfrm>
            <a:off x="1019537" y="1446835"/>
            <a:ext cx="101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163479"/>
                </a:solidFill>
              </a:rPr>
              <a:t>GUANGDONG OCEAN UNIVERSITY</a:t>
            </a:r>
            <a:endParaRPr lang="zh-CN" altLang="en-US" sz="2400" b="1" dirty="0">
              <a:solidFill>
                <a:srgbClr val="1634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12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48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>
            <a:extLst>
              <a:ext uri="{FF2B5EF4-FFF2-40B4-BE49-F238E27FC236}">
                <a16:creationId xmlns:a16="http://schemas.microsoft.com/office/drawing/2014/main" id="{AD3856C0-ABC4-4795-9E6F-5E86D1CB64E7}"/>
              </a:ext>
            </a:extLst>
          </p:cNvPr>
          <p:cNvSpPr/>
          <p:nvPr/>
        </p:nvSpPr>
        <p:spPr>
          <a:xfrm>
            <a:off x="12192000" y="705022"/>
            <a:ext cx="12192000" cy="5447955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CDFD8525-BB14-4D3B-8DD9-279BEED2DCE7}"/>
              </a:ext>
            </a:extLst>
          </p:cNvPr>
          <p:cNvGrpSpPr/>
          <p:nvPr/>
        </p:nvGrpSpPr>
        <p:grpSpPr>
          <a:xfrm>
            <a:off x="5491813" y="1643969"/>
            <a:ext cx="6096000" cy="3570062"/>
            <a:chOff x="5491813" y="1834442"/>
            <a:chExt cx="6096000" cy="3570062"/>
          </a:xfrm>
        </p:grpSpPr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id="{CFE874C1-6748-4B21-99A7-BC087698CA92}"/>
                </a:ext>
              </a:extLst>
            </p:cNvPr>
            <p:cNvSpPr/>
            <p:nvPr/>
          </p:nvSpPr>
          <p:spPr>
            <a:xfrm>
              <a:off x="5491813" y="1834442"/>
              <a:ext cx="609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</a:t>
              </a:r>
              <a:r>
                <a:rPr lang="zh-CN" altLang="en-US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、标识为圆形，内外双环结构显示了学校上下万众一心、团结努力的精神。</a:t>
              </a:r>
            </a:p>
          </p:txBody>
        </p:sp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D4E91C05-121B-434D-97EA-F23DE31496B7}"/>
                </a:ext>
              </a:extLst>
            </p:cNvPr>
            <p:cNvSpPr/>
            <p:nvPr/>
          </p:nvSpPr>
          <p:spPr>
            <a:xfrm>
              <a:off x="5491813" y="2703874"/>
              <a:ext cx="609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</a:t>
              </a:r>
              <a:r>
                <a:rPr lang="zh-CN" altLang="en-US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、内圆中上方为帆的图案，下方为浪图案，表扬帆海洋，乘势而上。</a:t>
              </a:r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1F03729C-4F16-4516-BD20-FBF32010A2C8}"/>
                </a:ext>
              </a:extLst>
            </p:cNvPr>
            <p:cNvSpPr/>
            <p:nvPr/>
          </p:nvSpPr>
          <p:spPr>
            <a:xfrm>
              <a:off x="5491813" y="3573306"/>
              <a:ext cx="6096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3</a:t>
              </a:r>
              <a:r>
                <a:rPr lang="zh-CN" altLang="en-US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、标有“</a:t>
              </a:r>
              <a:r>
                <a:rPr lang="en-US" altLang="zh-CN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1935”</a:t>
              </a:r>
              <a:r>
                <a:rPr lang="zh-CN" altLang="en-US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字样，体现办学历史。</a:t>
              </a: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52D4C110-29D6-43BF-BC08-13EE9E8EE9F7}"/>
                </a:ext>
              </a:extLst>
            </p:cNvPr>
            <p:cNvSpPr/>
            <p:nvPr/>
          </p:nvSpPr>
          <p:spPr>
            <a:xfrm>
              <a:off x="5491813" y="4073406"/>
              <a:ext cx="609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4</a:t>
              </a:r>
              <a:r>
                <a:rPr lang="zh-CN" altLang="en-US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、外圆上方为“广东海洋大学”汉字字样，下方为英文字样。</a:t>
              </a: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2E1403D9-4696-46BA-A34D-688D8FE4BA22}"/>
                </a:ext>
              </a:extLst>
            </p:cNvPr>
            <p:cNvSpPr/>
            <p:nvPr/>
          </p:nvSpPr>
          <p:spPr>
            <a:xfrm>
              <a:off x="5491813" y="4942839"/>
              <a:ext cx="46281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5</a:t>
              </a:r>
              <a:r>
                <a:rPr lang="zh-CN" altLang="en-US" sz="24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、背景色为湛蓝，体现海洋特色</a:t>
              </a:r>
            </a:p>
          </p:txBody>
        </p:sp>
      </p:grpSp>
      <p:sp>
        <p:nvSpPr>
          <p:cNvPr id="201" name="矩形 200">
            <a:extLst>
              <a:ext uri="{FF2B5EF4-FFF2-40B4-BE49-F238E27FC236}">
                <a16:creationId xmlns:a16="http://schemas.microsoft.com/office/drawing/2014/main" id="{72936B50-33B8-4F68-8BEE-C93222CB6B7C}"/>
              </a:ext>
            </a:extLst>
          </p:cNvPr>
          <p:cNvSpPr/>
          <p:nvPr/>
        </p:nvSpPr>
        <p:spPr>
          <a:xfrm>
            <a:off x="5212700" y="1684329"/>
            <a:ext cx="62617" cy="3489343"/>
          </a:xfrm>
          <a:prstGeom prst="rect">
            <a:avLst/>
          </a:prstGeom>
          <a:solidFill>
            <a:srgbClr val="16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6F86F9A-E442-43AB-96FB-08B3D2ADCDF2}"/>
              </a:ext>
            </a:extLst>
          </p:cNvPr>
          <p:cNvSpPr/>
          <p:nvPr/>
        </p:nvSpPr>
        <p:spPr>
          <a:xfrm>
            <a:off x="4238964" y="1600385"/>
            <a:ext cx="3714069" cy="36354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EF83FE97-CA31-4F00-BB92-6030D7D28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965" y="1571965"/>
            <a:ext cx="3714070" cy="371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46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823 0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1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823 0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4" grpId="1" animBg="1"/>
      <p:bldP spid="201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19DF39D5-0348-45F6-9CC5-3A4A2E913FD1}"/>
              </a:ext>
            </a:extLst>
          </p:cNvPr>
          <p:cNvSpPr/>
          <p:nvPr/>
        </p:nvSpPr>
        <p:spPr>
          <a:xfrm>
            <a:off x="3374987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40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5E6DA99-2ED5-49D0-8E34-BA89637C8294}"/>
              </a:ext>
            </a:extLst>
          </p:cNvPr>
          <p:cNvGrpSpPr/>
          <p:nvPr/>
        </p:nvGrpSpPr>
        <p:grpSpPr>
          <a:xfrm>
            <a:off x="0" y="707987"/>
            <a:ext cx="12192000" cy="5442025"/>
            <a:chOff x="0" y="707987"/>
            <a:chExt cx="12192000" cy="5442025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C69C963-6B3A-4A1D-B022-865F819E36DF}"/>
                </a:ext>
              </a:extLst>
            </p:cNvPr>
            <p:cNvSpPr/>
            <p:nvPr/>
          </p:nvSpPr>
          <p:spPr>
            <a:xfrm>
              <a:off x="11540634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CEED00-6CD8-4870-80CD-488C48B18990}"/>
                </a:ext>
              </a:extLst>
            </p:cNvPr>
            <p:cNvSpPr/>
            <p:nvPr/>
          </p:nvSpPr>
          <p:spPr>
            <a:xfrm>
              <a:off x="11540634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54AC36B-F546-4CBA-A8E2-319CEADF468D}"/>
                </a:ext>
              </a:extLst>
            </p:cNvPr>
            <p:cNvSpPr/>
            <p:nvPr/>
          </p:nvSpPr>
          <p:spPr>
            <a:xfrm flipH="1">
              <a:off x="0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259B3CD-D45E-49DF-8893-7C4D9B2ED8AF}"/>
                </a:ext>
              </a:extLst>
            </p:cNvPr>
            <p:cNvSpPr/>
            <p:nvPr/>
          </p:nvSpPr>
          <p:spPr>
            <a:xfrm flipH="1">
              <a:off x="0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DB96A99-7EA6-4799-94D2-E1CC8FDFA4BE}"/>
              </a:ext>
            </a:extLst>
          </p:cNvPr>
          <p:cNvGrpSpPr/>
          <p:nvPr/>
        </p:nvGrpSpPr>
        <p:grpSpPr>
          <a:xfrm>
            <a:off x="2656210" y="2600760"/>
            <a:ext cx="6879581" cy="1656480"/>
            <a:chOff x="2656210" y="2767281"/>
            <a:chExt cx="6879581" cy="16564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1A84EBE-70BF-47B3-8DC3-0ED498B8E2BD}"/>
                </a:ext>
              </a:extLst>
            </p:cNvPr>
            <p:cNvSpPr txBox="1"/>
            <p:nvPr/>
          </p:nvSpPr>
          <p:spPr>
            <a:xfrm>
              <a:off x="2656210" y="2767281"/>
              <a:ext cx="687958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b="1" spc="-300">
                  <a:solidFill>
                    <a:srgbClr val="0B4181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163479"/>
                  </a:solidFill>
                </a:rPr>
                <a:t>文化传统</a:t>
              </a:r>
              <a:r>
                <a:rPr lang="en-US" altLang="zh-CN" dirty="0">
                  <a:solidFill>
                    <a:srgbClr val="163479"/>
                  </a:solidFill>
                </a:rPr>
                <a:t>-</a:t>
              </a:r>
              <a:r>
                <a:rPr lang="zh-CN" altLang="en-US" dirty="0">
                  <a:solidFill>
                    <a:srgbClr val="163479"/>
                  </a:solidFill>
                </a:rPr>
                <a:t>校训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1A74EA9-9129-40EF-A23B-26CD08E398C0}"/>
                </a:ext>
              </a:extLst>
            </p:cNvPr>
            <p:cNvSpPr txBox="1"/>
            <p:nvPr/>
          </p:nvSpPr>
          <p:spPr>
            <a:xfrm>
              <a:off x="2851230" y="3962096"/>
              <a:ext cx="6489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CULTURAL TRADITION-SCHOOL MOTTO</a:t>
              </a:r>
              <a:endParaRPr lang="zh-CN" altLang="en-US" sz="24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790957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60049032-79C3-45AC-A097-3833B09624D3}"/>
              </a:ext>
            </a:extLst>
          </p:cNvPr>
          <p:cNvSpPr/>
          <p:nvPr/>
        </p:nvSpPr>
        <p:spPr>
          <a:xfrm>
            <a:off x="9572263" y="809263"/>
            <a:ext cx="5239474" cy="5239474"/>
          </a:xfrm>
          <a:prstGeom prst="ellipse">
            <a:avLst/>
          </a:prstGeom>
          <a:blipFill dpi="0" rotWithShape="1">
            <a:blip r:embed="rId2">
              <a:alphaModFix amt="15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615276B-F52F-4728-B273-CF405267F64C}"/>
              </a:ext>
            </a:extLst>
          </p:cNvPr>
          <p:cNvSpPr/>
          <p:nvPr/>
        </p:nvSpPr>
        <p:spPr>
          <a:xfrm>
            <a:off x="0" y="707988"/>
            <a:ext cx="12192000" cy="5442024"/>
          </a:xfrm>
          <a:prstGeom prst="rect">
            <a:avLst/>
          </a:prstGeom>
          <a:gradFill>
            <a:gsLst>
              <a:gs pos="0">
                <a:schemeClr val="accent1">
                  <a:alpha val="0"/>
                  <a:lumMod val="0"/>
                  <a:lumOff val="100000"/>
                </a:schemeClr>
              </a:gs>
              <a:gs pos="50000">
                <a:schemeClr val="accent1">
                  <a:alpha val="0"/>
                  <a:lumMod val="0"/>
                  <a:lumOff val="100000"/>
                </a:schemeClr>
              </a:gs>
              <a:gs pos="100000">
                <a:srgbClr val="8FA8FB">
                  <a:lumMod val="100000"/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A97F85-70F6-4DCB-A4E7-6CBBB649B429}"/>
              </a:ext>
            </a:extLst>
          </p:cNvPr>
          <p:cNvSpPr/>
          <p:nvPr/>
        </p:nvSpPr>
        <p:spPr>
          <a:xfrm>
            <a:off x="0" y="6038850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878CEF-7616-4AA9-98C3-28345D66EE2C}"/>
              </a:ext>
            </a:extLst>
          </p:cNvPr>
          <p:cNvSpPr/>
          <p:nvPr/>
        </p:nvSpPr>
        <p:spPr>
          <a:xfrm>
            <a:off x="0" y="707988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A2C190-53EF-4E6A-826A-C8E51D1209B7}"/>
              </a:ext>
            </a:extLst>
          </p:cNvPr>
          <p:cNvSpPr txBox="1"/>
          <p:nvPr/>
        </p:nvSpPr>
        <p:spPr>
          <a:xfrm>
            <a:off x="7299960" y="2085714"/>
            <a:ext cx="4892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“学”</a:t>
            </a:r>
            <a:endParaRPr lang="en-US" altLang="zh-CN" sz="2000" b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有学习、学问、学识、学理、学说、学术、学科、学校等含义。</a:t>
            </a: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F5977055-F4CA-4534-941C-85B86DCFBB65}"/>
              </a:ext>
            </a:extLst>
          </p:cNvPr>
          <p:cNvSpPr/>
          <p:nvPr/>
        </p:nvSpPr>
        <p:spPr>
          <a:xfrm flipH="1">
            <a:off x="1814053" y="0"/>
            <a:ext cx="5839691" cy="6858000"/>
          </a:xfrm>
          <a:prstGeom prst="parallelogram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 l="-50000" t="-5000" r="-50000" b="-5000"/>
            </a:stretch>
          </a:blip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38EF2F-7D0C-42B7-9625-9F9DA1FC87A9}"/>
              </a:ext>
            </a:extLst>
          </p:cNvPr>
          <p:cNvSpPr txBox="1"/>
          <p:nvPr/>
        </p:nvSpPr>
        <p:spPr>
          <a:xfrm>
            <a:off x="7299960" y="3756623"/>
            <a:ext cx="4892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“广学”</a:t>
            </a:r>
            <a:endParaRPr lang="en-US" altLang="zh-CN" sz="2000" b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要求师生员工博学、博识、博为，即：广泛学习、广播学问、扩大学校影响力。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CC9606-FC95-4051-B8DB-98A917BCD0E5}"/>
              </a:ext>
            </a:extLst>
          </p:cNvPr>
          <p:cNvSpPr txBox="1"/>
          <p:nvPr/>
        </p:nvSpPr>
        <p:spPr>
          <a:xfrm>
            <a:off x="-269567" y="-487229"/>
            <a:ext cx="381159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6000">
                <a:solidFill>
                  <a:srgbClr val="0B4181"/>
                </a:solidFill>
                <a:effectLst>
                  <a:outerShdw blurRad="63500" dist="63500" algn="l" rotWithShape="0">
                    <a:schemeClr val="tx1">
                      <a:alpha val="65000"/>
                    </a:scheme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163479"/>
                </a:solidFill>
              </a:rPr>
              <a:t>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09C69C-F006-440F-BDAC-9C4373924E5C}"/>
              </a:ext>
            </a:extLst>
          </p:cNvPr>
          <p:cNvSpPr txBox="1"/>
          <p:nvPr/>
        </p:nvSpPr>
        <p:spPr>
          <a:xfrm>
            <a:off x="525004" y="2764572"/>
            <a:ext cx="355298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6000">
                <a:solidFill>
                  <a:srgbClr val="0B4181"/>
                </a:solidFill>
                <a:effectLst>
                  <a:outerShdw blurRad="63500" dist="63500" algn="l" rotWithShape="0">
                    <a:schemeClr val="tx1">
                      <a:alpha val="65000"/>
                    </a:scheme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163479"/>
                </a:solidFill>
              </a:rPr>
              <a:t>学</a:t>
            </a:r>
          </a:p>
        </p:txBody>
      </p:sp>
    </p:spTree>
    <p:extLst>
      <p:ext uri="{BB962C8B-B14F-4D97-AF65-F5344CB8AC3E}">
        <p14:creationId xmlns:p14="http://schemas.microsoft.com/office/powerpoint/2010/main" val="3613643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257828FB-BEF5-47EC-97EF-789FF7858CB4}"/>
              </a:ext>
            </a:extLst>
          </p:cNvPr>
          <p:cNvSpPr/>
          <p:nvPr/>
        </p:nvSpPr>
        <p:spPr>
          <a:xfrm>
            <a:off x="-2631353" y="809263"/>
            <a:ext cx="5239474" cy="5239474"/>
          </a:xfrm>
          <a:prstGeom prst="ellipse">
            <a:avLst/>
          </a:prstGeom>
          <a:blipFill dpi="0" rotWithShape="1">
            <a:blip r:embed="rId2">
              <a:alphaModFix amt="15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D95EDD-341E-457D-AE68-ED018C6D761C}"/>
              </a:ext>
            </a:extLst>
          </p:cNvPr>
          <p:cNvSpPr/>
          <p:nvPr/>
        </p:nvSpPr>
        <p:spPr>
          <a:xfrm>
            <a:off x="0" y="707988"/>
            <a:ext cx="12192000" cy="5442024"/>
          </a:xfrm>
          <a:prstGeom prst="rect">
            <a:avLst/>
          </a:prstGeom>
          <a:gradFill>
            <a:gsLst>
              <a:gs pos="0">
                <a:schemeClr val="accent1">
                  <a:alpha val="0"/>
                  <a:lumMod val="0"/>
                  <a:lumOff val="100000"/>
                </a:schemeClr>
              </a:gs>
              <a:gs pos="50000">
                <a:schemeClr val="accent1">
                  <a:alpha val="0"/>
                  <a:lumMod val="0"/>
                  <a:lumOff val="100000"/>
                </a:schemeClr>
              </a:gs>
              <a:gs pos="100000">
                <a:srgbClr val="8FA8FB">
                  <a:lumMod val="100000"/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71437DB-84D9-4A29-8C1D-67155BFF6347}"/>
              </a:ext>
            </a:extLst>
          </p:cNvPr>
          <p:cNvSpPr/>
          <p:nvPr/>
        </p:nvSpPr>
        <p:spPr>
          <a:xfrm>
            <a:off x="0" y="6038850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3A69ED2-1B19-475D-B262-A0CED951D96E}"/>
              </a:ext>
            </a:extLst>
          </p:cNvPr>
          <p:cNvSpPr/>
          <p:nvPr/>
        </p:nvSpPr>
        <p:spPr>
          <a:xfrm>
            <a:off x="0" y="707988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A2C190-53EF-4E6A-826A-C8E51D1209B7}"/>
              </a:ext>
            </a:extLst>
          </p:cNvPr>
          <p:cNvSpPr txBox="1"/>
          <p:nvPr/>
        </p:nvSpPr>
        <p:spPr>
          <a:xfrm>
            <a:off x="278181" y="2085714"/>
            <a:ext cx="4892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“德”</a:t>
            </a:r>
            <a:endParaRPr lang="en-US" altLang="zh-CN" sz="2000" b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指品行、品质、道德。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38EF2F-7D0C-42B7-9625-9F9DA1FC87A9}"/>
              </a:ext>
            </a:extLst>
          </p:cNvPr>
          <p:cNvSpPr txBox="1"/>
          <p:nvPr/>
        </p:nvSpPr>
        <p:spPr>
          <a:xfrm>
            <a:off x="278181" y="3756623"/>
            <a:ext cx="4892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“明德” </a:t>
            </a:r>
            <a:endParaRPr lang="en-US" altLang="zh-CN" sz="2000" b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就是认同、践行和彰显美德，体现以德为立校之本、以德为立人之本。</a:t>
            </a: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483878E-0832-4BF2-A993-793C167C3E14}"/>
              </a:ext>
            </a:extLst>
          </p:cNvPr>
          <p:cNvSpPr/>
          <p:nvPr/>
        </p:nvSpPr>
        <p:spPr>
          <a:xfrm>
            <a:off x="4538255" y="0"/>
            <a:ext cx="5839691" cy="6858000"/>
          </a:xfrm>
          <a:prstGeom prst="parallelogram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rcRect/>
            <a:stretch>
              <a:fillRect l="-17619" t="-2416" r="-20381" b="-7584"/>
            </a:stretch>
          </a:blip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09C69C-F006-440F-BDAC-9C4373924E5C}"/>
              </a:ext>
            </a:extLst>
          </p:cNvPr>
          <p:cNvSpPr txBox="1"/>
          <p:nvPr/>
        </p:nvSpPr>
        <p:spPr>
          <a:xfrm>
            <a:off x="8070090" y="2764572"/>
            <a:ext cx="355298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6000">
                <a:solidFill>
                  <a:srgbClr val="0B4181"/>
                </a:solidFill>
                <a:effectLst>
                  <a:outerShdw blurRad="63500" dist="63500" algn="l" rotWithShape="0">
                    <a:schemeClr val="tx1">
                      <a:alpha val="65000"/>
                    </a:scheme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163479"/>
                </a:solidFill>
                <a:effectLst>
                  <a:outerShdw blurRad="63500" dist="63500" dir="10800000" algn="r" rotWithShape="0">
                    <a:prstClr val="black">
                      <a:alpha val="65000"/>
                    </a:prstClr>
                  </a:outerShdw>
                </a:effectLst>
              </a:rPr>
              <a:t>德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A79A64D-2FB7-424D-95BE-0376809CB172}"/>
              </a:ext>
            </a:extLst>
          </p:cNvPr>
          <p:cNvSpPr txBox="1"/>
          <p:nvPr/>
        </p:nvSpPr>
        <p:spPr>
          <a:xfrm>
            <a:off x="8649684" y="-336805"/>
            <a:ext cx="381159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0" dirty="0">
                <a:solidFill>
                  <a:srgbClr val="163479"/>
                </a:solidFill>
                <a:effectLst>
                  <a:outerShdw blurRad="63500" dist="63500" dir="10800000" algn="r" rotWithShape="0">
                    <a:prstClr val="black">
                      <a:alpha val="65000"/>
                    </a:prst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明</a:t>
            </a:r>
          </a:p>
        </p:txBody>
      </p:sp>
    </p:spTree>
    <p:extLst>
      <p:ext uri="{BB962C8B-B14F-4D97-AF65-F5344CB8AC3E}">
        <p14:creationId xmlns:p14="http://schemas.microsoft.com/office/powerpoint/2010/main" val="24062004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2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5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C6E1B54D-7DF9-48E8-8CDB-6952317966B8}"/>
              </a:ext>
            </a:extLst>
          </p:cNvPr>
          <p:cNvSpPr/>
          <p:nvPr/>
        </p:nvSpPr>
        <p:spPr>
          <a:xfrm>
            <a:off x="9572263" y="809263"/>
            <a:ext cx="5239474" cy="5239474"/>
          </a:xfrm>
          <a:prstGeom prst="ellipse">
            <a:avLst/>
          </a:prstGeom>
          <a:blipFill dpi="0" rotWithShape="1">
            <a:blip r:embed="rId2">
              <a:alphaModFix amt="15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389E094-2D60-429A-AEE5-78367C10D064}"/>
              </a:ext>
            </a:extLst>
          </p:cNvPr>
          <p:cNvSpPr/>
          <p:nvPr/>
        </p:nvSpPr>
        <p:spPr>
          <a:xfrm>
            <a:off x="0" y="707988"/>
            <a:ext cx="12192000" cy="5442024"/>
          </a:xfrm>
          <a:prstGeom prst="rect">
            <a:avLst/>
          </a:prstGeom>
          <a:gradFill>
            <a:gsLst>
              <a:gs pos="0">
                <a:schemeClr val="accent1">
                  <a:alpha val="0"/>
                  <a:lumMod val="0"/>
                  <a:lumOff val="100000"/>
                </a:schemeClr>
              </a:gs>
              <a:gs pos="50000">
                <a:schemeClr val="accent1">
                  <a:alpha val="0"/>
                  <a:lumMod val="0"/>
                  <a:lumOff val="100000"/>
                </a:schemeClr>
              </a:gs>
              <a:gs pos="100000">
                <a:srgbClr val="8FA8FB">
                  <a:lumMod val="100000"/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4041F16-87E7-4967-A0EB-4DD9562EB5F1}"/>
              </a:ext>
            </a:extLst>
          </p:cNvPr>
          <p:cNvSpPr/>
          <p:nvPr/>
        </p:nvSpPr>
        <p:spPr>
          <a:xfrm>
            <a:off x="0" y="6038850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585B696-724E-4EC9-ABC0-CAD482AD830E}"/>
              </a:ext>
            </a:extLst>
          </p:cNvPr>
          <p:cNvSpPr/>
          <p:nvPr/>
        </p:nvSpPr>
        <p:spPr>
          <a:xfrm>
            <a:off x="0" y="707988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3CCA0074-F982-4A7E-8BE0-AE6086A30F06}"/>
              </a:ext>
            </a:extLst>
          </p:cNvPr>
          <p:cNvSpPr/>
          <p:nvPr/>
        </p:nvSpPr>
        <p:spPr>
          <a:xfrm flipH="1">
            <a:off x="1814054" y="0"/>
            <a:ext cx="5839691" cy="6858000"/>
          </a:xfrm>
          <a:prstGeom prst="parallelogram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 l="-2000" t="-5000" b="-5000"/>
            </a:stretch>
          </a:blip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CC9606-FC95-4051-B8DB-98A917BCD0E5}"/>
              </a:ext>
            </a:extLst>
          </p:cNvPr>
          <p:cNvSpPr txBox="1"/>
          <p:nvPr/>
        </p:nvSpPr>
        <p:spPr>
          <a:xfrm>
            <a:off x="-269567" y="-487229"/>
            <a:ext cx="381159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6000">
                <a:solidFill>
                  <a:srgbClr val="0B4181"/>
                </a:solidFill>
                <a:effectLst>
                  <a:outerShdw blurRad="63500" dist="63500" algn="l" rotWithShape="0">
                    <a:schemeClr val="tx1">
                      <a:alpha val="65000"/>
                    </a:scheme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163479"/>
                </a:solidFill>
              </a:rPr>
              <a:t>海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09C69C-F006-440F-BDAC-9C4373924E5C}"/>
              </a:ext>
            </a:extLst>
          </p:cNvPr>
          <p:cNvSpPr txBox="1"/>
          <p:nvPr/>
        </p:nvSpPr>
        <p:spPr>
          <a:xfrm>
            <a:off x="525004" y="2764572"/>
            <a:ext cx="355298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6000">
                <a:solidFill>
                  <a:srgbClr val="0B4181"/>
                </a:solidFill>
                <a:effectLst>
                  <a:outerShdw blurRad="63500" dist="63500" algn="l" rotWithShape="0">
                    <a:schemeClr val="tx1">
                      <a:alpha val="65000"/>
                    </a:scheme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163479"/>
                </a:solidFill>
              </a:rPr>
              <a:t>纳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A2C190-53EF-4E6A-826A-C8E51D1209B7}"/>
              </a:ext>
            </a:extLst>
          </p:cNvPr>
          <p:cNvSpPr txBox="1"/>
          <p:nvPr/>
        </p:nvSpPr>
        <p:spPr>
          <a:xfrm>
            <a:off x="7299960" y="2921169"/>
            <a:ext cx="4892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“海纳”</a:t>
            </a:r>
            <a:endParaRPr lang="en-US" altLang="zh-CN" sz="2000" b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广泛采纳。</a:t>
            </a:r>
          </a:p>
          <a:p>
            <a:endParaRPr lang="zh-CN" altLang="en-US" sz="2000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67851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F0C4B8DD-5C3F-4939-A3A1-04C232808BE8}"/>
              </a:ext>
            </a:extLst>
          </p:cNvPr>
          <p:cNvSpPr/>
          <p:nvPr/>
        </p:nvSpPr>
        <p:spPr>
          <a:xfrm>
            <a:off x="-2619737" y="809263"/>
            <a:ext cx="5239474" cy="5239474"/>
          </a:xfrm>
          <a:prstGeom prst="ellipse">
            <a:avLst/>
          </a:prstGeom>
          <a:blipFill dpi="0" rotWithShape="1">
            <a:blip r:embed="rId2">
              <a:alphaModFix amt="15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C85F271-B1BC-4B05-8580-8A9AF9CCD1B4}"/>
              </a:ext>
            </a:extLst>
          </p:cNvPr>
          <p:cNvSpPr/>
          <p:nvPr/>
        </p:nvSpPr>
        <p:spPr>
          <a:xfrm>
            <a:off x="0" y="707988"/>
            <a:ext cx="12192000" cy="5442024"/>
          </a:xfrm>
          <a:prstGeom prst="rect">
            <a:avLst/>
          </a:prstGeom>
          <a:gradFill>
            <a:gsLst>
              <a:gs pos="0">
                <a:schemeClr val="accent1">
                  <a:alpha val="0"/>
                  <a:lumMod val="0"/>
                  <a:lumOff val="100000"/>
                </a:schemeClr>
              </a:gs>
              <a:gs pos="50000">
                <a:schemeClr val="accent1">
                  <a:alpha val="0"/>
                  <a:lumMod val="0"/>
                  <a:lumOff val="100000"/>
                </a:schemeClr>
              </a:gs>
              <a:gs pos="100000">
                <a:srgbClr val="8FA8FB">
                  <a:lumMod val="100000"/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E905A16-6198-4614-9004-DFD3948F0D46}"/>
              </a:ext>
            </a:extLst>
          </p:cNvPr>
          <p:cNvSpPr/>
          <p:nvPr/>
        </p:nvSpPr>
        <p:spPr>
          <a:xfrm>
            <a:off x="0" y="6038850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4FCC24A-900D-40DF-8AB7-18296F90D5E2}"/>
              </a:ext>
            </a:extLst>
          </p:cNvPr>
          <p:cNvSpPr/>
          <p:nvPr/>
        </p:nvSpPr>
        <p:spPr>
          <a:xfrm>
            <a:off x="0" y="707988"/>
            <a:ext cx="12192000" cy="111162"/>
          </a:xfrm>
          <a:prstGeom prst="rect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A2C190-53EF-4E6A-826A-C8E51D1209B7}"/>
              </a:ext>
            </a:extLst>
          </p:cNvPr>
          <p:cNvSpPr txBox="1"/>
          <p:nvPr/>
        </p:nvSpPr>
        <p:spPr>
          <a:xfrm>
            <a:off x="278181" y="2613392"/>
            <a:ext cx="48920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“厚为”</a:t>
            </a:r>
            <a:endParaRPr lang="en-US" altLang="zh-CN" dirty="0"/>
          </a:p>
          <a:p>
            <a:r>
              <a:rPr lang="zh-CN" altLang="en-US" b="0" dirty="0"/>
              <a:t>既有重视行为、勤动手之意，提倡实干精神，培养“三能”应用型人才；也有厚实的作为、大有作为之意，通过厚实的作为来提升社会地位和影响力。</a:t>
            </a: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3F71A6DF-20B7-4ADB-8A98-1C98C72FC1D8}"/>
              </a:ext>
            </a:extLst>
          </p:cNvPr>
          <p:cNvSpPr/>
          <p:nvPr/>
        </p:nvSpPr>
        <p:spPr>
          <a:xfrm>
            <a:off x="4538255" y="0"/>
            <a:ext cx="5839691" cy="6858000"/>
          </a:xfrm>
          <a:prstGeom prst="parallelogram">
            <a:avLst/>
          </a:prstGeom>
          <a:blipFill dpi="0" rotWithShape="0">
            <a:blip r:embed="rId3"/>
            <a:srcRect/>
            <a:stretch>
              <a:fillRect l="-79606" r="-2554" b="-186"/>
            </a:stretch>
          </a:blip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CC9606-FC95-4051-B8DB-98A917BCD0E5}"/>
              </a:ext>
            </a:extLst>
          </p:cNvPr>
          <p:cNvSpPr txBox="1"/>
          <p:nvPr/>
        </p:nvSpPr>
        <p:spPr>
          <a:xfrm>
            <a:off x="7274233" y="-487229"/>
            <a:ext cx="381159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6000">
                <a:solidFill>
                  <a:srgbClr val="0B4181"/>
                </a:solidFill>
                <a:effectLst>
                  <a:outerShdw blurRad="63500" dist="63500" dir="10800000" algn="r" rotWithShape="0">
                    <a:prstClr val="black">
                      <a:alpha val="65000"/>
                    </a:prst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163479"/>
                </a:solidFill>
              </a:rPr>
              <a:t>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09C69C-F006-440F-BDAC-9C4373924E5C}"/>
              </a:ext>
            </a:extLst>
          </p:cNvPr>
          <p:cNvSpPr txBox="1"/>
          <p:nvPr/>
        </p:nvSpPr>
        <p:spPr>
          <a:xfrm>
            <a:off x="8068804" y="2764572"/>
            <a:ext cx="355298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6000">
                <a:solidFill>
                  <a:srgbClr val="0B4181"/>
                </a:solidFill>
                <a:effectLst>
                  <a:outerShdw blurRad="63500" dist="63500" dir="10800000" algn="r" rotWithShape="0">
                    <a:prstClr val="black">
                      <a:alpha val="65000"/>
                    </a:prst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srgbClr val="163479"/>
                </a:solidFill>
              </a:rPr>
              <a:t>为</a:t>
            </a:r>
          </a:p>
        </p:txBody>
      </p:sp>
    </p:spTree>
    <p:extLst>
      <p:ext uri="{BB962C8B-B14F-4D97-AF65-F5344CB8AC3E}">
        <p14:creationId xmlns:p14="http://schemas.microsoft.com/office/powerpoint/2010/main" val="19942065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9A2235E9-5946-4BC0-8CE9-F4D4C826DA61}"/>
              </a:ext>
            </a:extLst>
          </p:cNvPr>
          <p:cNvSpPr/>
          <p:nvPr/>
        </p:nvSpPr>
        <p:spPr>
          <a:xfrm>
            <a:off x="6605721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25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69DB6E3-8045-479F-921B-C9C0E137E458}"/>
              </a:ext>
            </a:extLst>
          </p:cNvPr>
          <p:cNvGrpSpPr/>
          <p:nvPr/>
        </p:nvGrpSpPr>
        <p:grpSpPr>
          <a:xfrm>
            <a:off x="11540634" y="707987"/>
            <a:ext cx="651366" cy="5442025"/>
            <a:chOff x="11540634" y="707987"/>
            <a:chExt cx="651366" cy="5442025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A1ABC80-CCDA-4F04-94E8-7F586517F2D1}"/>
                </a:ext>
              </a:extLst>
            </p:cNvPr>
            <p:cNvSpPr/>
            <p:nvPr/>
          </p:nvSpPr>
          <p:spPr>
            <a:xfrm>
              <a:off x="11540634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DF105FE-DDD0-4F95-9D30-700BB0B6788D}"/>
                </a:ext>
              </a:extLst>
            </p:cNvPr>
            <p:cNvSpPr/>
            <p:nvPr/>
          </p:nvSpPr>
          <p:spPr>
            <a:xfrm>
              <a:off x="11540634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065C0228-E964-492D-9C55-8D47FBC15907}"/>
              </a:ext>
            </a:extLst>
          </p:cNvPr>
          <p:cNvSpPr/>
          <p:nvPr/>
        </p:nvSpPr>
        <p:spPr>
          <a:xfrm>
            <a:off x="0" y="2"/>
            <a:ext cx="6439852" cy="6857999"/>
          </a:xfrm>
          <a:custGeom>
            <a:avLst/>
            <a:gdLst>
              <a:gd name="connsiteX0" fmla="*/ 0 w 6439852"/>
              <a:gd name="connsiteY0" fmla="*/ 0 h 6857999"/>
              <a:gd name="connsiteX1" fmla="*/ 5119635 w 6439852"/>
              <a:gd name="connsiteY1" fmla="*/ 0 h 6857999"/>
              <a:gd name="connsiteX2" fmla="*/ 5272032 w 6439852"/>
              <a:gd name="connsiteY2" fmla="*/ 175934 h 6857999"/>
              <a:gd name="connsiteX3" fmla="*/ 6439852 w 6439852"/>
              <a:gd name="connsiteY3" fmla="*/ 3428999 h 6857999"/>
              <a:gd name="connsiteX4" fmla="*/ 5272032 w 6439852"/>
              <a:gd name="connsiteY4" fmla="*/ 6682065 h 6857999"/>
              <a:gd name="connsiteX5" fmla="*/ 5119634 w 6439852"/>
              <a:gd name="connsiteY5" fmla="*/ 6857999 h 6857999"/>
              <a:gd name="connsiteX6" fmla="*/ 0 w 6439852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9852" h="6857999">
                <a:moveTo>
                  <a:pt x="0" y="0"/>
                </a:moveTo>
                <a:lnTo>
                  <a:pt x="5119635" y="0"/>
                </a:lnTo>
                <a:lnTo>
                  <a:pt x="5272032" y="175934"/>
                </a:lnTo>
                <a:cubicBezTo>
                  <a:pt x="6001594" y="1059958"/>
                  <a:pt x="6439852" y="2193298"/>
                  <a:pt x="6439852" y="3428999"/>
                </a:cubicBezTo>
                <a:cubicBezTo>
                  <a:pt x="6439852" y="4664700"/>
                  <a:pt x="6001594" y="5798040"/>
                  <a:pt x="5272032" y="6682065"/>
                </a:cubicBezTo>
                <a:lnTo>
                  <a:pt x="5119634" y="6857999"/>
                </a:lnTo>
                <a:lnTo>
                  <a:pt x="0" y="6857999"/>
                </a:lnTo>
                <a:close/>
              </a:path>
            </a:pathLst>
          </a:custGeom>
          <a:blipFill>
            <a:blip r:embed="rId3"/>
            <a:stretch>
              <a:fillRect l="-10261" r="-22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C989F8A-2F25-42E2-B6EC-E67B8155D575}"/>
              </a:ext>
            </a:extLst>
          </p:cNvPr>
          <p:cNvSpPr/>
          <p:nvPr/>
        </p:nvSpPr>
        <p:spPr>
          <a:xfrm>
            <a:off x="0" y="1"/>
            <a:ext cx="6096000" cy="6858000"/>
          </a:xfrm>
          <a:prstGeom prst="rect">
            <a:avLst/>
          </a:prstGeom>
          <a:gradFill flip="none" rotWithShape="1">
            <a:gsLst>
              <a:gs pos="49000">
                <a:srgbClr val="163479">
                  <a:alpha val="0"/>
                </a:srgbClr>
              </a:gs>
              <a:gs pos="0">
                <a:srgbClr val="16347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011D974-8871-4AD0-AAD1-99975EC9D6C5}"/>
              </a:ext>
            </a:extLst>
          </p:cNvPr>
          <p:cNvGrpSpPr/>
          <p:nvPr/>
        </p:nvGrpSpPr>
        <p:grpSpPr>
          <a:xfrm>
            <a:off x="7269232" y="724245"/>
            <a:ext cx="3834029" cy="712168"/>
            <a:chOff x="7269249" y="1074758"/>
            <a:chExt cx="3834029" cy="712168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DEA2885-7AAD-4B62-A8E3-477EB1B4FB10}"/>
                </a:ext>
              </a:extLst>
            </p:cNvPr>
            <p:cNvSpPr/>
            <p:nvPr/>
          </p:nvSpPr>
          <p:spPr>
            <a:xfrm>
              <a:off x="7269249" y="1074758"/>
              <a:ext cx="38340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Grand in knowledge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DD158E58-18CC-47C7-8B4B-68A19C8A5663}"/>
                </a:ext>
              </a:extLst>
            </p:cNvPr>
            <p:cNvSpPr/>
            <p:nvPr/>
          </p:nvSpPr>
          <p:spPr>
            <a:xfrm>
              <a:off x="8591912" y="1386816"/>
              <a:ext cx="11886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广学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6EC8815-F6CE-43C0-A8E1-316E600B3726}"/>
              </a:ext>
            </a:extLst>
          </p:cNvPr>
          <p:cNvGrpSpPr/>
          <p:nvPr/>
        </p:nvGrpSpPr>
        <p:grpSpPr>
          <a:xfrm>
            <a:off x="7269232" y="2299927"/>
            <a:ext cx="3834029" cy="712363"/>
            <a:chOff x="7269248" y="2507848"/>
            <a:chExt cx="3834029" cy="712363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D86F7A12-AEFB-4730-AC64-890E9CB7FE06}"/>
                </a:ext>
              </a:extLst>
            </p:cNvPr>
            <p:cNvSpPr/>
            <p:nvPr/>
          </p:nvSpPr>
          <p:spPr>
            <a:xfrm>
              <a:off x="7269248" y="2507848"/>
              <a:ext cx="38340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Decent in morality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C3763614-6A88-4D01-A119-904C141DB86E}"/>
                </a:ext>
              </a:extLst>
            </p:cNvPr>
            <p:cNvSpPr/>
            <p:nvPr/>
          </p:nvSpPr>
          <p:spPr>
            <a:xfrm>
              <a:off x="8591912" y="2820101"/>
              <a:ext cx="11886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明德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35B9E50-DCC3-4CBE-BB29-989631CC3F00}"/>
              </a:ext>
            </a:extLst>
          </p:cNvPr>
          <p:cNvGrpSpPr/>
          <p:nvPr/>
        </p:nvGrpSpPr>
        <p:grpSpPr>
          <a:xfrm>
            <a:off x="7273081" y="3850662"/>
            <a:ext cx="3834029" cy="712168"/>
            <a:chOff x="7269248" y="3938345"/>
            <a:chExt cx="3834029" cy="712168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5198189B-F649-440E-BF3F-BB9D7939BD31}"/>
                </a:ext>
              </a:extLst>
            </p:cNvPr>
            <p:cNvSpPr/>
            <p:nvPr/>
          </p:nvSpPr>
          <p:spPr>
            <a:xfrm>
              <a:off x="7269248" y="3938345"/>
              <a:ext cx="38340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Open in acceptance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0643480-FA06-463C-90FD-7E4B72385447}"/>
                </a:ext>
              </a:extLst>
            </p:cNvPr>
            <p:cNvSpPr/>
            <p:nvPr/>
          </p:nvSpPr>
          <p:spPr>
            <a:xfrm>
              <a:off x="8591912" y="4250403"/>
              <a:ext cx="11886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海纳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9D71FE1-43D6-41BD-98F5-963CAEBC48E6}"/>
              </a:ext>
            </a:extLst>
          </p:cNvPr>
          <p:cNvGrpSpPr/>
          <p:nvPr/>
        </p:nvGrpSpPr>
        <p:grpSpPr>
          <a:xfrm>
            <a:off x="7269232" y="5391588"/>
            <a:ext cx="3834029" cy="712168"/>
            <a:chOff x="7269247" y="5368647"/>
            <a:chExt cx="3834029" cy="712168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3828517D-44BA-4111-9917-C55A4F58C660}"/>
                </a:ext>
              </a:extLst>
            </p:cNvPr>
            <p:cNvSpPr/>
            <p:nvPr/>
          </p:nvSpPr>
          <p:spPr>
            <a:xfrm>
              <a:off x="7269247" y="5368647"/>
              <a:ext cx="38340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Upright in behavior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C2B5B3B9-D9EE-48DE-B947-E2147E354624}"/>
                </a:ext>
              </a:extLst>
            </p:cNvPr>
            <p:cNvSpPr/>
            <p:nvPr/>
          </p:nvSpPr>
          <p:spPr>
            <a:xfrm>
              <a:off x="8591912" y="5680705"/>
              <a:ext cx="11886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厚为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EA4906-BB97-4D9A-9C7D-D0071DAA4B8D}"/>
              </a:ext>
            </a:extLst>
          </p:cNvPr>
          <p:cNvGrpSpPr/>
          <p:nvPr/>
        </p:nvGrpSpPr>
        <p:grpSpPr>
          <a:xfrm>
            <a:off x="7182062" y="3085147"/>
            <a:ext cx="687705" cy="687705"/>
            <a:chOff x="7182062" y="3085147"/>
            <a:chExt cx="687705" cy="687705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3F610571-01EF-48D5-A585-3ACBF413941E}"/>
                </a:ext>
              </a:extLst>
            </p:cNvPr>
            <p:cNvSpPr/>
            <p:nvPr/>
          </p:nvSpPr>
          <p:spPr>
            <a:xfrm>
              <a:off x="7182062" y="3085147"/>
              <a:ext cx="687705" cy="687705"/>
            </a:xfrm>
            <a:prstGeom prst="ellipse">
              <a:avLst/>
            </a:prstGeom>
            <a:solidFill>
              <a:srgbClr val="8FA8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n w="44450">
                    <a:noFill/>
                  </a:ln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</a:t>
              </a:r>
              <a:endParaRPr lang="zh-CN" altLang="en-US" sz="3200" b="1" dirty="0">
                <a:ln w="44450">
                  <a:noFill/>
                </a:ln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B63528F-C7AA-424C-91FC-0F3B8E8BE03E}"/>
                </a:ext>
              </a:extLst>
            </p:cNvPr>
            <p:cNvSpPr/>
            <p:nvPr/>
          </p:nvSpPr>
          <p:spPr>
            <a:xfrm>
              <a:off x="7236582" y="3145850"/>
              <a:ext cx="566298" cy="56629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20F8554-458C-47CE-81D0-9B67687A0154}"/>
              </a:ext>
            </a:extLst>
          </p:cNvPr>
          <p:cNvGrpSpPr/>
          <p:nvPr/>
        </p:nvGrpSpPr>
        <p:grpSpPr>
          <a:xfrm>
            <a:off x="7182062" y="3085147"/>
            <a:ext cx="687705" cy="687705"/>
            <a:chOff x="7182062" y="3085147"/>
            <a:chExt cx="687705" cy="687705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CF67672-F486-4579-ABDC-AAF2E82C4928}"/>
                </a:ext>
              </a:extLst>
            </p:cNvPr>
            <p:cNvSpPr/>
            <p:nvPr/>
          </p:nvSpPr>
          <p:spPr>
            <a:xfrm>
              <a:off x="7182062" y="3085147"/>
              <a:ext cx="687705" cy="687705"/>
            </a:xfrm>
            <a:prstGeom prst="ellipse">
              <a:avLst/>
            </a:prstGeom>
            <a:solidFill>
              <a:srgbClr val="8FA8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n w="44450">
                    <a:noFill/>
                  </a:ln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3200" b="1" dirty="0">
                <a:ln w="44450">
                  <a:noFill/>
                </a:ln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A1E1AE1-6908-4C69-8745-3CEA40CC1DBA}"/>
                </a:ext>
              </a:extLst>
            </p:cNvPr>
            <p:cNvSpPr/>
            <p:nvPr/>
          </p:nvSpPr>
          <p:spPr>
            <a:xfrm>
              <a:off x="7242765" y="3145850"/>
              <a:ext cx="566298" cy="56629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3">
            <a:extLst>
              <a:ext uri="{FF2B5EF4-FFF2-40B4-BE49-F238E27FC236}">
                <a16:creationId xmlns:a16="http://schemas.microsoft.com/office/drawing/2014/main" id="{6D3FD12B-33EA-40B5-A568-4ACCB5F097AF}"/>
              </a:ext>
            </a:extLst>
          </p:cNvPr>
          <p:cNvGrpSpPr/>
          <p:nvPr/>
        </p:nvGrpSpPr>
        <p:grpSpPr>
          <a:xfrm>
            <a:off x="7182062" y="3085147"/>
            <a:ext cx="687705" cy="687705"/>
            <a:chOff x="7182062" y="3085147"/>
            <a:chExt cx="687705" cy="687705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F655D7E-ED2A-41C7-B4A7-42530C5FEEEF}"/>
                </a:ext>
              </a:extLst>
            </p:cNvPr>
            <p:cNvSpPr/>
            <p:nvPr/>
          </p:nvSpPr>
          <p:spPr>
            <a:xfrm>
              <a:off x="7182062" y="3085147"/>
              <a:ext cx="687705" cy="687705"/>
            </a:xfrm>
            <a:prstGeom prst="ellipse">
              <a:avLst/>
            </a:prstGeom>
            <a:solidFill>
              <a:srgbClr val="8FA8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n w="44450">
                    <a:noFill/>
                  </a:ln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200" b="1" dirty="0">
                <a:ln w="44450">
                  <a:noFill/>
                </a:ln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89FE15A-5122-4B71-A23A-59D9D091AAAE}"/>
                </a:ext>
              </a:extLst>
            </p:cNvPr>
            <p:cNvSpPr/>
            <p:nvPr/>
          </p:nvSpPr>
          <p:spPr>
            <a:xfrm>
              <a:off x="7242765" y="3148314"/>
              <a:ext cx="566298" cy="56629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2">
            <a:extLst>
              <a:ext uri="{FF2B5EF4-FFF2-40B4-BE49-F238E27FC236}">
                <a16:creationId xmlns:a16="http://schemas.microsoft.com/office/drawing/2014/main" id="{633124D9-536E-4702-8214-428E1EB31D58}"/>
              </a:ext>
            </a:extLst>
          </p:cNvPr>
          <p:cNvGrpSpPr/>
          <p:nvPr/>
        </p:nvGrpSpPr>
        <p:grpSpPr>
          <a:xfrm>
            <a:off x="7182062" y="3085147"/>
            <a:ext cx="687705" cy="687705"/>
            <a:chOff x="7182062" y="3085147"/>
            <a:chExt cx="687705" cy="687705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A99B12C-15B2-481C-9E6F-5A3DCBE7AC44}"/>
                </a:ext>
              </a:extLst>
            </p:cNvPr>
            <p:cNvSpPr/>
            <p:nvPr/>
          </p:nvSpPr>
          <p:spPr>
            <a:xfrm>
              <a:off x="7182062" y="3085147"/>
              <a:ext cx="687705" cy="687705"/>
            </a:xfrm>
            <a:prstGeom prst="ellipse">
              <a:avLst/>
            </a:prstGeom>
            <a:solidFill>
              <a:srgbClr val="8FA8F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n w="44450">
                    <a:noFill/>
                  </a:ln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zh-CN" altLang="en-US" sz="3200" b="1" dirty="0">
                <a:ln w="44450">
                  <a:noFill/>
                </a:ln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F0B96BC-E97D-451D-91AB-12A232D01E44}"/>
                </a:ext>
              </a:extLst>
            </p:cNvPr>
            <p:cNvSpPr/>
            <p:nvPr/>
          </p:nvSpPr>
          <p:spPr>
            <a:xfrm>
              <a:off x="7239339" y="3145850"/>
              <a:ext cx="566298" cy="56629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EA3ED4-EDAD-4493-B5DD-B977D6160C64}"/>
              </a:ext>
            </a:extLst>
          </p:cNvPr>
          <p:cNvGrpSpPr/>
          <p:nvPr/>
        </p:nvGrpSpPr>
        <p:grpSpPr>
          <a:xfrm>
            <a:off x="7182063" y="2993311"/>
            <a:ext cx="4008368" cy="841379"/>
            <a:chOff x="7269234" y="2986474"/>
            <a:chExt cx="4008368" cy="841379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288D6F6-8D7C-4FA2-996D-05F188381E6F}"/>
                </a:ext>
              </a:extLst>
            </p:cNvPr>
            <p:cNvSpPr/>
            <p:nvPr/>
          </p:nvSpPr>
          <p:spPr>
            <a:xfrm>
              <a:off x="7269234" y="2986474"/>
              <a:ext cx="4008368" cy="841379"/>
            </a:xfrm>
            <a:prstGeom prst="roundRect">
              <a:avLst>
                <a:gd name="adj" fmla="val 23912"/>
              </a:avLst>
            </a:prstGeom>
            <a:solidFill>
              <a:srgbClr val="8FA8FB"/>
            </a:solidFill>
          </p:spPr>
          <p:txBody>
            <a:bodyPr wrap="square">
              <a:spAutoFit/>
            </a:bodyPr>
            <a:lstStyle/>
            <a:p>
              <a:pPr algn="ctr"/>
              <a:endPara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1489F674-46FB-4094-8536-562D0EBBBC83}"/>
                </a:ext>
              </a:extLst>
            </p:cNvPr>
            <p:cNvSpPr/>
            <p:nvPr/>
          </p:nvSpPr>
          <p:spPr>
            <a:xfrm>
              <a:off x="7356403" y="3048062"/>
              <a:ext cx="3834029" cy="707886"/>
            </a:xfrm>
            <a:prstGeom prst="rect">
              <a:avLst/>
            </a:prstGeom>
            <a:solidFill>
              <a:srgbClr val="8FA8FB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GDOU</a:t>
              </a:r>
              <a:r>
                <a:rPr lang="zh-CN" altLang="en-US" sz="20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是“广东海洋大学”英文缩写的同时，也可翻译成校训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2341894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81481E-6 L -0.14062 -0.33843 " pathEditMode="relative" rAng="0" ptsTypes="AA" p14:bounceEnd="50000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-16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-0.09766 -0.1125 " pathEditMode="relative" rAng="0" ptsTypes="AA" p14:bounceEnd="50000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-562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4.81481E-6 L -0.09817 0.11157 " pathEditMode="relative" rAng="0" ptsTypes="AA" p14:bounceEnd="50000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09" y="557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4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-0.14063 0.33727 " pathEditMode="relative" rAng="0" ptsTypes="AA" p14:bounceEnd="50000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1685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9" presetClass="exit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3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81481E-6 L -0.14062 -0.33843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-16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-0.09766 -0.1125 " pathEditMode="relative" rAng="0" ptsTypes="AA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83" y="-562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4.81481E-6 L -0.09817 0.11157 " pathEditMode="relative" rAng="0" ptsTypes="AA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09" y="557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-0.14063 0.33727 " pathEditMode="relative" rAng="0" ptsTypes="AA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31" y="1685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9" presetClass="exit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33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9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3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94A243E6-E0B4-4AEA-8BAD-C47678B0292D}"/>
              </a:ext>
            </a:extLst>
          </p:cNvPr>
          <p:cNvSpPr/>
          <p:nvPr/>
        </p:nvSpPr>
        <p:spPr>
          <a:xfrm>
            <a:off x="3374987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40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44A8716-425A-4698-9C55-AA2F7F00B822}"/>
              </a:ext>
            </a:extLst>
          </p:cNvPr>
          <p:cNvGrpSpPr/>
          <p:nvPr/>
        </p:nvGrpSpPr>
        <p:grpSpPr>
          <a:xfrm>
            <a:off x="0" y="707987"/>
            <a:ext cx="12192000" cy="5442025"/>
            <a:chOff x="0" y="707987"/>
            <a:chExt cx="12192000" cy="544202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524FE8F-69C0-463B-BE45-1DB4091BEA5C}"/>
                </a:ext>
              </a:extLst>
            </p:cNvPr>
            <p:cNvSpPr/>
            <p:nvPr/>
          </p:nvSpPr>
          <p:spPr>
            <a:xfrm>
              <a:off x="11540634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0E9AE8E-E101-4765-AF6C-61D1F9212B30}"/>
                </a:ext>
              </a:extLst>
            </p:cNvPr>
            <p:cNvSpPr/>
            <p:nvPr/>
          </p:nvSpPr>
          <p:spPr>
            <a:xfrm>
              <a:off x="11540634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9C984FD-60BA-4150-A84E-CE6BDC1BD40C}"/>
                </a:ext>
              </a:extLst>
            </p:cNvPr>
            <p:cNvSpPr/>
            <p:nvPr/>
          </p:nvSpPr>
          <p:spPr>
            <a:xfrm flipH="1">
              <a:off x="0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19D41A7-A9A2-44AD-A304-4DE0837EB7D4}"/>
                </a:ext>
              </a:extLst>
            </p:cNvPr>
            <p:cNvSpPr/>
            <p:nvPr/>
          </p:nvSpPr>
          <p:spPr>
            <a:xfrm flipH="1">
              <a:off x="0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EF29614-3029-4BCF-AE67-15FDEBE0F4BA}"/>
              </a:ext>
            </a:extLst>
          </p:cNvPr>
          <p:cNvGrpSpPr/>
          <p:nvPr/>
        </p:nvGrpSpPr>
        <p:grpSpPr>
          <a:xfrm>
            <a:off x="2656210" y="2600760"/>
            <a:ext cx="6879581" cy="1656480"/>
            <a:chOff x="2656210" y="2767281"/>
            <a:chExt cx="6879581" cy="16564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786058C-0253-4D56-872B-BCE9BEEA92BD}"/>
                </a:ext>
              </a:extLst>
            </p:cNvPr>
            <p:cNvSpPr txBox="1"/>
            <p:nvPr/>
          </p:nvSpPr>
          <p:spPr>
            <a:xfrm>
              <a:off x="2656210" y="2767281"/>
              <a:ext cx="687958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b="1" spc="-300">
                  <a:solidFill>
                    <a:srgbClr val="0B4181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163479"/>
                  </a:solidFill>
                </a:rPr>
                <a:t>文化传统</a:t>
              </a:r>
              <a:r>
                <a:rPr lang="en-US" altLang="zh-CN" dirty="0">
                  <a:solidFill>
                    <a:srgbClr val="163479"/>
                  </a:solidFill>
                </a:rPr>
                <a:t>-</a:t>
              </a:r>
              <a:r>
                <a:rPr lang="zh-CN" altLang="en-US" dirty="0">
                  <a:solidFill>
                    <a:srgbClr val="163479"/>
                  </a:solidFill>
                </a:rPr>
                <a:t>校歌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C2A8B94-2C95-48FE-B982-1C5F36C43046}"/>
                </a:ext>
              </a:extLst>
            </p:cNvPr>
            <p:cNvSpPr txBox="1"/>
            <p:nvPr/>
          </p:nvSpPr>
          <p:spPr>
            <a:xfrm>
              <a:off x="2851230" y="3962096"/>
              <a:ext cx="6489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CULTURAL TRADITION-SCHOOL SONG</a:t>
              </a:r>
              <a:endParaRPr lang="zh-CN" altLang="en-US" sz="24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32849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037440EE-C02F-4A15-AC0E-C202477C0980}"/>
              </a:ext>
            </a:extLst>
          </p:cNvPr>
          <p:cNvSpPr/>
          <p:nvPr/>
        </p:nvSpPr>
        <p:spPr>
          <a:xfrm>
            <a:off x="326987" y="707986"/>
            <a:ext cx="5442026" cy="5442026"/>
          </a:xfrm>
          <a:prstGeom prst="ellipse">
            <a:avLst/>
          </a:prstGeom>
          <a:blipFill dpi="0" rotWithShape="1">
            <a:blip r:embed="rId2">
              <a:alphaModFix amt="25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3D2D8A2-2866-410C-A8AD-560538111086}"/>
              </a:ext>
            </a:extLst>
          </p:cNvPr>
          <p:cNvSpPr/>
          <p:nvPr/>
        </p:nvSpPr>
        <p:spPr>
          <a:xfrm>
            <a:off x="0" y="1197683"/>
            <a:ext cx="6096000" cy="44626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碧海旭日，辉映南疆，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海大精神，育我成长。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悠悠岁月，使命不忘，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蔚蓝舞台，圆我梦想。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广学明德立海志，海纳厚为谱宏章。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孜孜以求真善美，学海探骊闯五洋。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风正帆悬涛声起，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乘风破浪向前方，向前方。</a:t>
            </a:r>
            <a:endParaRPr lang="zh-CN" altLang="en-US" sz="2400" b="1" i="0" dirty="0">
              <a:solidFill>
                <a:srgbClr val="16347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E78FF7D-29C0-416A-9B02-13D70B5BEF18}"/>
              </a:ext>
            </a:extLst>
          </p:cNvPr>
          <p:cNvSpPr/>
          <p:nvPr/>
        </p:nvSpPr>
        <p:spPr>
          <a:xfrm>
            <a:off x="5228215" y="-21516"/>
            <a:ext cx="6963784" cy="6536783"/>
          </a:xfrm>
          <a:custGeom>
            <a:avLst/>
            <a:gdLst>
              <a:gd name="connsiteX0" fmla="*/ 0 w 6674427"/>
              <a:gd name="connsiteY0" fmla="*/ 0 h 6411191"/>
              <a:gd name="connsiteX1" fmla="*/ 6674427 w 6674427"/>
              <a:gd name="connsiteY1" fmla="*/ 0 h 6411191"/>
              <a:gd name="connsiteX2" fmla="*/ 6674427 w 6674427"/>
              <a:gd name="connsiteY2" fmla="*/ 6411191 h 6411191"/>
              <a:gd name="connsiteX3" fmla="*/ 0 w 6674427"/>
              <a:gd name="connsiteY3" fmla="*/ 6411191 h 6411191"/>
              <a:gd name="connsiteX4" fmla="*/ 0 w 6674427"/>
              <a:gd name="connsiteY4" fmla="*/ 0 h 6411191"/>
              <a:gd name="connsiteX0" fmla="*/ 0 w 6674427"/>
              <a:gd name="connsiteY0" fmla="*/ 0 h 6411191"/>
              <a:gd name="connsiteX1" fmla="*/ 6674427 w 6674427"/>
              <a:gd name="connsiteY1" fmla="*/ 0 h 6411191"/>
              <a:gd name="connsiteX2" fmla="*/ 6674427 w 6674427"/>
              <a:gd name="connsiteY2" fmla="*/ 6411191 h 6411191"/>
              <a:gd name="connsiteX3" fmla="*/ 0 w 6674427"/>
              <a:gd name="connsiteY3" fmla="*/ 6411191 h 6411191"/>
              <a:gd name="connsiteX4" fmla="*/ 644236 w 6674427"/>
              <a:gd name="connsiteY4" fmla="*/ 1943100 h 6411191"/>
              <a:gd name="connsiteX5" fmla="*/ 0 w 6674427"/>
              <a:gd name="connsiteY5" fmla="*/ 0 h 6411191"/>
              <a:gd name="connsiteX0" fmla="*/ 429679 w 7104106"/>
              <a:gd name="connsiteY0" fmla="*/ 0 h 6411191"/>
              <a:gd name="connsiteX1" fmla="*/ 7104106 w 7104106"/>
              <a:gd name="connsiteY1" fmla="*/ 0 h 6411191"/>
              <a:gd name="connsiteX2" fmla="*/ 7104106 w 7104106"/>
              <a:gd name="connsiteY2" fmla="*/ 6411191 h 6411191"/>
              <a:gd name="connsiteX3" fmla="*/ 429679 w 7104106"/>
              <a:gd name="connsiteY3" fmla="*/ 6411191 h 6411191"/>
              <a:gd name="connsiteX4" fmla="*/ 710233 w 7104106"/>
              <a:gd name="connsiteY4" fmla="*/ 4852555 h 6411191"/>
              <a:gd name="connsiteX5" fmla="*/ 1073915 w 7104106"/>
              <a:gd name="connsiteY5" fmla="*/ 1943100 h 6411191"/>
              <a:gd name="connsiteX6" fmla="*/ 429679 w 7104106"/>
              <a:gd name="connsiteY6" fmla="*/ 0 h 6411191"/>
              <a:gd name="connsiteX0" fmla="*/ 0 w 6674427"/>
              <a:gd name="connsiteY0" fmla="*/ 0 h 6411191"/>
              <a:gd name="connsiteX1" fmla="*/ 6674427 w 6674427"/>
              <a:gd name="connsiteY1" fmla="*/ 0 h 6411191"/>
              <a:gd name="connsiteX2" fmla="*/ 6674427 w 6674427"/>
              <a:gd name="connsiteY2" fmla="*/ 6411191 h 6411191"/>
              <a:gd name="connsiteX3" fmla="*/ 1631373 w 6674427"/>
              <a:gd name="connsiteY3" fmla="*/ 5995554 h 6411191"/>
              <a:gd name="connsiteX4" fmla="*/ 280554 w 6674427"/>
              <a:gd name="connsiteY4" fmla="*/ 4852555 h 6411191"/>
              <a:gd name="connsiteX5" fmla="*/ 644236 w 6674427"/>
              <a:gd name="connsiteY5" fmla="*/ 1943100 h 6411191"/>
              <a:gd name="connsiteX6" fmla="*/ 0 w 6674427"/>
              <a:gd name="connsiteY6" fmla="*/ 0 h 6411191"/>
              <a:gd name="connsiteX0" fmla="*/ 0 w 6674427"/>
              <a:gd name="connsiteY0" fmla="*/ 0 h 6411191"/>
              <a:gd name="connsiteX1" fmla="*/ 6674427 w 6674427"/>
              <a:gd name="connsiteY1" fmla="*/ 0 h 6411191"/>
              <a:gd name="connsiteX2" fmla="*/ 6674427 w 6674427"/>
              <a:gd name="connsiteY2" fmla="*/ 6411191 h 6411191"/>
              <a:gd name="connsiteX3" fmla="*/ 1631373 w 6674427"/>
              <a:gd name="connsiteY3" fmla="*/ 5995554 h 6411191"/>
              <a:gd name="connsiteX4" fmla="*/ 280554 w 6674427"/>
              <a:gd name="connsiteY4" fmla="*/ 4852555 h 6411191"/>
              <a:gd name="connsiteX5" fmla="*/ 644236 w 6674427"/>
              <a:gd name="connsiteY5" fmla="*/ 1943100 h 6411191"/>
              <a:gd name="connsiteX6" fmla="*/ 0 w 6674427"/>
              <a:gd name="connsiteY6" fmla="*/ 0 h 6411191"/>
              <a:gd name="connsiteX0" fmla="*/ 0 w 6674427"/>
              <a:gd name="connsiteY0" fmla="*/ 0 h 6815922"/>
              <a:gd name="connsiteX1" fmla="*/ 6674427 w 6674427"/>
              <a:gd name="connsiteY1" fmla="*/ 0 h 6815922"/>
              <a:gd name="connsiteX2" fmla="*/ 6674427 w 6674427"/>
              <a:gd name="connsiteY2" fmla="*/ 6411191 h 6815922"/>
              <a:gd name="connsiteX3" fmla="*/ 3449782 w 6674427"/>
              <a:gd name="connsiteY3" fmla="*/ 6099464 h 6815922"/>
              <a:gd name="connsiteX4" fmla="*/ 1631373 w 6674427"/>
              <a:gd name="connsiteY4" fmla="*/ 5995554 h 6815922"/>
              <a:gd name="connsiteX5" fmla="*/ 280554 w 6674427"/>
              <a:gd name="connsiteY5" fmla="*/ 4852555 h 6815922"/>
              <a:gd name="connsiteX6" fmla="*/ 644236 w 6674427"/>
              <a:gd name="connsiteY6" fmla="*/ 1943100 h 6815922"/>
              <a:gd name="connsiteX7" fmla="*/ 0 w 6674427"/>
              <a:gd name="connsiteY7" fmla="*/ 0 h 6815922"/>
              <a:gd name="connsiteX0" fmla="*/ 0 w 6674427"/>
              <a:gd name="connsiteY0" fmla="*/ 0 h 6149113"/>
              <a:gd name="connsiteX1" fmla="*/ 6674427 w 6674427"/>
              <a:gd name="connsiteY1" fmla="*/ 0 h 6149113"/>
              <a:gd name="connsiteX2" fmla="*/ 6664037 w 6674427"/>
              <a:gd name="connsiteY2" fmla="*/ 5278582 h 6149113"/>
              <a:gd name="connsiteX3" fmla="*/ 3449782 w 6674427"/>
              <a:gd name="connsiteY3" fmla="*/ 6099464 h 6149113"/>
              <a:gd name="connsiteX4" fmla="*/ 1631373 w 6674427"/>
              <a:gd name="connsiteY4" fmla="*/ 5995554 h 6149113"/>
              <a:gd name="connsiteX5" fmla="*/ 280554 w 6674427"/>
              <a:gd name="connsiteY5" fmla="*/ 4852555 h 6149113"/>
              <a:gd name="connsiteX6" fmla="*/ 644236 w 6674427"/>
              <a:gd name="connsiteY6" fmla="*/ 1943100 h 6149113"/>
              <a:gd name="connsiteX7" fmla="*/ 0 w 6674427"/>
              <a:gd name="connsiteY7" fmla="*/ 0 h 6149113"/>
              <a:gd name="connsiteX0" fmla="*/ 0 w 6674427"/>
              <a:gd name="connsiteY0" fmla="*/ 0 h 6464947"/>
              <a:gd name="connsiteX1" fmla="*/ 6674427 w 6674427"/>
              <a:gd name="connsiteY1" fmla="*/ 0 h 6464947"/>
              <a:gd name="connsiteX2" fmla="*/ 6664037 w 6674427"/>
              <a:gd name="connsiteY2" fmla="*/ 5278582 h 6464947"/>
              <a:gd name="connsiteX3" fmla="*/ 4852555 w 6674427"/>
              <a:gd name="connsiteY3" fmla="*/ 6452755 h 6464947"/>
              <a:gd name="connsiteX4" fmla="*/ 1631373 w 6674427"/>
              <a:gd name="connsiteY4" fmla="*/ 5995554 h 6464947"/>
              <a:gd name="connsiteX5" fmla="*/ 280554 w 6674427"/>
              <a:gd name="connsiteY5" fmla="*/ 4852555 h 6464947"/>
              <a:gd name="connsiteX6" fmla="*/ 644236 w 6674427"/>
              <a:gd name="connsiteY6" fmla="*/ 1943100 h 6464947"/>
              <a:gd name="connsiteX7" fmla="*/ 0 w 6674427"/>
              <a:gd name="connsiteY7" fmla="*/ 0 h 6464947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1631373 w 6674427"/>
              <a:gd name="connsiteY4" fmla="*/ 5995554 h 6452988"/>
              <a:gd name="connsiteX5" fmla="*/ 280554 w 6674427"/>
              <a:gd name="connsiteY5" fmla="*/ 4852555 h 6452988"/>
              <a:gd name="connsiteX6" fmla="*/ 644236 w 6674427"/>
              <a:gd name="connsiteY6" fmla="*/ 1943100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280554 w 6674427"/>
              <a:gd name="connsiteY5" fmla="*/ 4852555 h 6452988"/>
              <a:gd name="connsiteX6" fmla="*/ 644236 w 6674427"/>
              <a:gd name="connsiteY6" fmla="*/ 1943100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280554 w 6674427"/>
              <a:gd name="connsiteY5" fmla="*/ 4852555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280554 w 6674427"/>
              <a:gd name="connsiteY5" fmla="*/ 4852555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477981 w 6674427"/>
              <a:gd name="connsiteY5" fmla="*/ 5392883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477981 w 6674427"/>
              <a:gd name="connsiteY5" fmla="*/ 5392883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477981 w 6674427"/>
              <a:gd name="connsiteY5" fmla="*/ 5392883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529936 w 6674427"/>
              <a:gd name="connsiteY5" fmla="*/ 5382492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529936 w 6674427"/>
              <a:gd name="connsiteY5" fmla="*/ 5382492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647210 w 6674427"/>
              <a:gd name="connsiteY4" fmla="*/ 6099463 h 6452988"/>
              <a:gd name="connsiteX5" fmla="*/ 529936 w 6674427"/>
              <a:gd name="connsiteY5" fmla="*/ 5382492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491347 w 6674427"/>
              <a:gd name="connsiteY4" fmla="*/ 5933208 h 6452988"/>
              <a:gd name="connsiteX5" fmla="*/ 529936 w 6674427"/>
              <a:gd name="connsiteY5" fmla="*/ 5382492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452988"/>
              <a:gd name="connsiteX1" fmla="*/ 6674427 w 6674427"/>
              <a:gd name="connsiteY1" fmla="*/ 0 h 6452988"/>
              <a:gd name="connsiteX2" fmla="*/ 6664037 w 6674427"/>
              <a:gd name="connsiteY2" fmla="*/ 5278582 h 6452988"/>
              <a:gd name="connsiteX3" fmla="*/ 4852555 w 6674427"/>
              <a:gd name="connsiteY3" fmla="*/ 6452755 h 6452988"/>
              <a:gd name="connsiteX4" fmla="*/ 3491347 w 6674427"/>
              <a:gd name="connsiteY4" fmla="*/ 5933208 h 6452988"/>
              <a:gd name="connsiteX5" fmla="*/ 529936 w 6674427"/>
              <a:gd name="connsiteY5" fmla="*/ 5382492 h 6452988"/>
              <a:gd name="connsiteX6" fmla="*/ 685800 w 6674427"/>
              <a:gd name="connsiteY6" fmla="*/ 1859973 h 6452988"/>
              <a:gd name="connsiteX7" fmla="*/ 0 w 6674427"/>
              <a:gd name="connsiteY7" fmla="*/ 0 h 6452988"/>
              <a:gd name="connsiteX0" fmla="*/ 0 w 6674427"/>
              <a:gd name="connsiteY0" fmla="*/ 0 h 6515268"/>
              <a:gd name="connsiteX1" fmla="*/ 6674427 w 6674427"/>
              <a:gd name="connsiteY1" fmla="*/ 0 h 6515268"/>
              <a:gd name="connsiteX2" fmla="*/ 6664037 w 6674427"/>
              <a:gd name="connsiteY2" fmla="*/ 5278582 h 6515268"/>
              <a:gd name="connsiteX3" fmla="*/ 4998027 w 6674427"/>
              <a:gd name="connsiteY3" fmla="*/ 6515101 h 6515268"/>
              <a:gd name="connsiteX4" fmla="*/ 3491347 w 6674427"/>
              <a:gd name="connsiteY4" fmla="*/ 5933208 h 6515268"/>
              <a:gd name="connsiteX5" fmla="*/ 529936 w 6674427"/>
              <a:gd name="connsiteY5" fmla="*/ 5382492 h 6515268"/>
              <a:gd name="connsiteX6" fmla="*/ 685800 w 6674427"/>
              <a:gd name="connsiteY6" fmla="*/ 1859973 h 6515268"/>
              <a:gd name="connsiteX7" fmla="*/ 0 w 6674427"/>
              <a:gd name="connsiteY7" fmla="*/ 0 h 6515268"/>
              <a:gd name="connsiteX0" fmla="*/ 0 w 6674427"/>
              <a:gd name="connsiteY0" fmla="*/ 0 h 6515268"/>
              <a:gd name="connsiteX1" fmla="*/ 6674427 w 6674427"/>
              <a:gd name="connsiteY1" fmla="*/ 0 h 6515268"/>
              <a:gd name="connsiteX2" fmla="*/ 6664037 w 6674427"/>
              <a:gd name="connsiteY2" fmla="*/ 5278582 h 6515268"/>
              <a:gd name="connsiteX3" fmla="*/ 4998027 w 6674427"/>
              <a:gd name="connsiteY3" fmla="*/ 6515101 h 6515268"/>
              <a:gd name="connsiteX4" fmla="*/ 3480553 w 6674427"/>
              <a:gd name="connsiteY4" fmla="*/ 6116088 h 6515268"/>
              <a:gd name="connsiteX5" fmla="*/ 529936 w 6674427"/>
              <a:gd name="connsiteY5" fmla="*/ 5382492 h 6515268"/>
              <a:gd name="connsiteX6" fmla="*/ 685800 w 6674427"/>
              <a:gd name="connsiteY6" fmla="*/ 1859973 h 6515268"/>
              <a:gd name="connsiteX7" fmla="*/ 0 w 6674427"/>
              <a:gd name="connsiteY7" fmla="*/ 0 h 6515268"/>
              <a:gd name="connsiteX0" fmla="*/ 0 w 6674427"/>
              <a:gd name="connsiteY0" fmla="*/ 0 h 6515268"/>
              <a:gd name="connsiteX1" fmla="*/ 6674427 w 6674427"/>
              <a:gd name="connsiteY1" fmla="*/ 0 h 6515268"/>
              <a:gd name="connsiteX2" fmla="*/ 6664037 w 6674427"/>
              <a:gd name="connsiteY2" fmla="*/ 5278582 h 6515268"/>
              <a:gd name="connsiteX3" fmla="*/ 4998027 w 6674427"/>
              <a:gd name="connsiteY3" fmla="*/ 6515101 h 6515268"/>
              <a:gd name="connsiteX4" fmla="*/ 3480553 w 6674427"/>
              <a:gd name="connsiteY4" fmla="*/ 6116088 h 6515268"/>
              <a:gd name="connsiteX5" fmla="*/ 529936 w 6674427"/>
              <a:gd name="connsiteY5" fmla="*/ 5092036 h 6515268"/>
              <a:gd name="connsiteX6" fmla="*/ 685800 w 6674427"/>
              <a:gd name="connsiteY6" fmla="*/ 1859973 h 6515268"/>
              <a:gd name="connsiteX7" fmla="*/ 0 w 6674427"/>
              <a:gd name="connsiteY7" fmla="*/ 0 h 6515268"/>
              <a:gd name="connsiteX0" fmla="*/ 0 w 6955077"/>
              <a:gd name="connsiteY0" fmla="*/ 10758 h 6515268"/>
              <a:gd name="connsiteX1" fmla="*/ 6955077 w 6955077"/>
              <a:gd name="connsiteY1" fmla="*/ 0 h 6515268"/>
              <a:gd name="connsiteX2" fmla="*/ 6944687 w 6955077"/>
              <a:gd name="connsiteY2" fmla="*/ 5278582 h 6515268"/>
              <a:gd name="connsiteX3" fmla="*/ 5278677 w 6955077"/>
              <a:gd name="connsiteY3" fmla="*/ 6515101 h 6515268"/>
              <a:gd name="connsiteX4" fmla="*/ 3761203 w 6955077"/>
              <a:gd name="connsiteY4" fmla="*/ 6116088 h 6515268"/>
              <a:gd name="connsiteX5" fmla="*/ 810586 w 6955077"/>
              <a:gd name="connsiteY5" fmla="*/ 5092036 h 6515268"/>
              <a:gd name="connsiteX6" fmla="*/ 966450 w 6955077"/>
              <a:gd name="connsiteY6" fmla="*/ 1859973 h 6515268"/>
              <a:gd name="connsiteX7" fmla="*/ 0 w 6955077"/>
              <a:gd name="connsiteY7" fmla="*/ 10758 h 6515268"/>
              <a:gd name="connsiteX0" fmla="*/ 0 w 6955077"/>
              <a:gd name="connsiteY0" fmla="*/ 10758 h 6515268"/>
              <a:gd name="connsiteX1" fmla="*/ 6955077 w 6955077"/>
              <a:gd name="connsiteY1" fmla="*/ 0 h 6515268"/>
              <a:gd name="connsiteX2" fmla="*/ 6944687 w 6955077"/>
              <a:gd name="connsiteY2" fmla="*/ 5278582 h 6515268"/>
              <a:gd name="connsiteX3" fmla="*/ 5278677 w 6955077"/>
              <a:gd name="connsiteY3" fmla="*/ 6515101 h 6515268"/>
              <a:gd name="connsiteX4" fmla="*/ 3761203 w 6955077"/>
              <a:gd name="connsiteY4" fmla="*/ 6116088 h 6515268"/>
              <a:gd name="connsiteX5" fmla="*/ 810586 w 6955077"/>
              <a:gd name="connsiteY5" fmla="*/ 5092036 h 6515268"/>
              <a:gd name="connsiteX6" fmla="*/ 966450 w 6955077"/>
              <a:gd name="connsiteY6" fmla="*/ 1859973 h 6515268"/>
              <a:gd name="connsiteX7" fmla="*/ 0 w 6955077"/>
              <a:gd name="connsiteY7" fmla="*/ 10758 h 6515268"/>
              <a:gd name="connsiteX0" fmla="*/ 0 w 6955077"/>
              <a:gd name="connsiteY0" fmla="*/ 10758 h 6515268"/>
              <a:gd name="connsiteX1" fmla="*/ 6955077 w 6955077"/>
              <a:gd name="connsiteY1" fmla="*/ 0 h 6515268"/>
              <a:gd name="connsiteX2" fmla="*/ 6944687 w 6955077"/>
              <a:gd name="connsiteY2" fmla="*/ 5278582 h 6515268"/>
              <a:gd name="connsiteX3" fmla="*/ 5278677 w 6955077"/>
              <a:gd name="connsiteY3" fmla="*/ 6515101 h 6515268"/>
              <a:gd name="connsiteX4" fmla="*/ 3761203 w 6955077"/>
              <a:gd name="connsiteY4" fmla="*/ 6116088 h 6515268"/>
              <a:gd name="connsiteX5" fmla="*/ 810586 w 6955077"/>
              <a:gd name="connsiteY5" fmla="*/ 5092036 h 6515268"/>
              <a:gd name="connsiteX6" fmla="*/ 966450 w 6955077"/>
              <a:gd name="connsiteY6" fmla="*/ 1859973 h 6515268"/>
              <a:gd name="connsiteX7" fmla="*/ 0 w 6955077"/>
              <a:gd name="connsiteY7" fmla="*/ 10758 h 6515268"/>
              <a:gd name="connsiteX0" fmla="*/ 0 w 6955077"/>
              <a:gd name="connsiteY0" fmla="*/ 10758 h 6515268"/>
              <a:gd name="connsiteX1" fmla="*/ 6955077 w 6955077"/>
              <a:gd name="connsiteY1" fmla="*/ 0 h 6515268"/>
              <a:gd name="connsiteX2" fmla="*/ 6944687 w 6955077"/>
              <a:gd name="connsiteY2" fmla="*/ 5278582 h 6515268"/>
              <a:gd name="connsiteX3" fmla="*/ 5278677 w 6955077"/>
              <a:gd name="connsiteY3" fmla="*/ 6515101 h 6515268"/>
              <a:gd name="connsiteX4" fmla="*/ 3761203 w 6955077"/>
              <a:gd name="connsiteY4" fmla="*/ 6116088 h 6515268"/>
              <a:gd name="connsiteX5" fmla="*/ 810586 w 6955077"/>
              <a:gd name="connsiteY5" fmla="*/ 5092036 h 6515268"/>
              <a:gd name="connsiteX6" fmla="*/ 966450 w 6955077"/>
              <a:gd name="connsiteY6" fmla="*/ 1859973 h 6515268"/>
              <a:gd name="connsiteX7" fmla="*/ 0 w 6955077"/>
              <a:gd name="connsiteY7" fmla="*/ 10758 h 6515268"/>
              <a:gd name="connsiteX0" fmla="*/ 0 w 6987460"/>
              <a:gd name="connsiteY0" fmla="*/ 0 h 6536783"/>
              <a:gd name="connsiteX1" fmla="*/ 6987460 w 6987460"/>
              <a:gd name="connsiteY1" fmla="*/ 21515 h 6536783"/>
              <a:gd name="connsiteX2" fmla="*/ 6977070 w 6987460"/>
              <a:gd name="connsiteY2" fmla="*/ 5300097 h 6536783"/>
              <a:gd name="connsiteX3" fmla="*/ 5311060 w 6987460"/>
              <a:gd name="connsiteY3" fmla="*/ 6536616 h 6536783"/>
              <a:gd name="connsiteX4" fmla="*/ 3793586 w 6987460"/>
              <a:gd name="connsiteY4" fmla="*/ 6137603 h 6536783"/>
              <a:gd name="connsiteX5" fmla="*/ 842969 w 6987460"/>
              <a:gd name="connsiteY5" fmla="*/ 5113551 h 6536783"/>
              <a:gd name="connsiteX6" fmla="*/ 998833 w 6987460"/>
              <a:gd name="connsiteY6" fmla="*/ 1881488 h 6536783"/>
              <a:gd name="connsiteX7" fmla="*/ 0 w 6987460"/>
              <a:gd name="connsiteY7" fmla="*/ 0 h 6536783"/>
              <a:gd name="connsiteX0" fmla="*/ 0 w 6987460"/>
              <a:gd name="connsiteY0" fmla="*/ 0 h 6536783"/>
              <a:gd name="connsiteX1" fmla="*/ 6987460 w 6987460"/>
              <a:gd name="connsiteY1" fmla="*/ 21515 h 6536783"/>
              <a:gd name="connsiteX2" fmla="*/ 6977070 w 6987460"/>
              <a:gd name="connsiteY2" fmla="*/ 5300097 h 6536783"/>
              <a:gd name="connsiteX3" fmla="*/ 5311060 w 6987460"/>
              <a:gd name="connsiteY3" fmla="*/ 6536616 h 6536783"/>
              <a:gd name="connsiteX4" fmla="*/ 3793586 w 6987460"/>
              <a:gd name="connsiteY4" fmla="*/ 6137603 h 6536783"/>
              <a:gd name="connsiteX5" fmla="*/ 842969 w 6987460"/>
              <a:gd name="connsiteY5" fmla="*/ 5113551 h 6536783"/>
              <a:gd name="connsiteX6" fmla="*/ 1020422 w 6987460"/>
              <a:gd name="connsiteY6" fmla="*/ 2032095 h 6536783"/>
              <a:gd name="connsiteX7" fmla="*/ 0 w 6987460"/>
              <a:gd name="connsiteY7" fmla="*/ 0 h 6536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87460" h="6536783">
                <a:moveTo>
                  <a:pt x="0" y="0"/>
                </a:moveTo>
                <a:lnTo>
                  <a:pt x="6987460" y="21515"/>
                </a:lnTo>
                <a:cubicBezTo>
                  <a:pt x="6983997" y="1781042"/>
                  <a:pt x="6980533" y="3540570"/>
                  <a:pt x="6977070" y="5300097"/>
                </a:cubicBezTo>
                <a:cubicBezTo>
                  <a:pt x="6675156" y="6339188"/>
                  <a:pt x="6265869" y="6543544"/>
                  <a:pt x="5311060" y="6536616"/>
                </a:cubicBezTo>
                <a:cubicBezTo>
                  <a:pt x="4470551" y="6467343"/>
                  <a:pt x="4630055" y="6419889"/>
                  <a:pt x="3793586" y="6137603"/>
                </a:cubicBezTo>
                <a:cubicBezTo>
                  <a:pt x="2727940" y="5779117"/>
                  <a:pt x="1327877" y="6169961"/>
                  <a:pt x="842969" y="5113551"/>
                </a:cubicBezTo>
                <a:cubicBezTo>
                  <a:pt x="420406" y="3890888"/>
                  <a:pt x="1002416" y="2881990"/>
                  <a:pt x="1020422" y="2032095"/>
                </a:cubicBezTo>
                <a:cubicBezTo>
                  <a:pt x="982085" y="996468"/>
                  <a:pt x="876253" y="587718"/>
                  <a:pt x="0" y="0"/>
                </a:cubicBezTo>
                <a:close/>
              </a:path>
            </a:pathLst>
          </a:custGeom>
          <a:blipFill>
            <a:blip r:embed="rId3"/>
            <a:stretch>
              <a:fillRect l="-1132" r="-34134" b="-476"/>
            </a:stretch>
          </a:blipFill>
          <a:ln>
            <a:solidFill>
              <a:srgbClr val="1634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57AF72-EC72-4252-9F03-C81CF37183D8}"/>
              </a:ext>
            </a:extLst>
          </p:cNvPr>
          <p:cNvGrpSpPr/>
          <p:nvPr/>
        </p:nvGrpSpPr>
        <p:grpSpPr>
          <a:xfrm>
            <a:off x="0" y="707987"/>
            <a:ext cx="651366" cy="5442025"/>
            <a:chOff x="0" y="707987"/>
            <a:chExt cx="651366" cy="544202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BB4D2CB-7A3B-4C14-AAB4-E367975549C1}"/>
                </a:ext>
              </a:extLst>
            </p:cNvPr>
            <p:cNvSpPr/>
            <p:nvPr/>
          </p:nvSpPr>
          <p:spPr>
            <a:xfrm flipH="1">
              <a:off x="0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24D62E7-ECBE-425A-BE16-7CD2C7757E5B}"/>
                </a:ext>
              </a:extLst>
            </p:cNvPr>
            <p:cNvSpPr/>
            <p:nvPr/>
          </p:nvSpPr>
          <p:spPr>
            <a:xfrm flipH="1">
              <a:off x="0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36673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61B0C130-0413-4146-BC70-2B89248ACE90}"/>
              </a:ext>
            </a:extLst>
          </p:cNvPr>
          <p:cNvSpPr/>
          <p:nvPr/>
        </p:nvSpPr>
        <p:spPr>
          <a:xfrm>
            <a:off x="3374987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40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E83797-5DB7-4D37-B57E-F9AEA58AE655}"/>
              </a:ext>
            </a:extLst>
          </p:cNvPr>
          <p:cNvGrpSpPr/>
          <p:nvPr/>
        </p:nvGrpSpPr>
        <p:grpSpPr>
          <a:xfrm>
            <a:off x="0" y="707987"/>
            <a:ext cx="12192000" cy="5442025"/>
            <a:chOff x="0" y="707987"/>
            <a:chExt cx="12192000" cy="544202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40371CB-739F-4924-8A7A-37CF21BF3DCD}"/>
                </a:ext>
              </a:extLst>
            </p:cNvPr>
            <p:cNvSpPr/>
            <p:nvPr/>
          </p:nvSpPr>
          <p:spPr>
            <a:xfrm>
              <a:off x="11540634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CFDF579-585A-4732-94BD-DDF785D6BD17}"/>
                </a:ext>
              </a:extLst>
            </p:cNvPr>
            <p:cNvSpPr/>
            <p:nvPr/>
          </p:nvSpPr>
          <p:spPr>
            <a:xfrm>
              <a:off x="11540634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3AAE448-2072-4091-8CCC-53832E90EDAB}"/>
                </a:ext>
              </a:extLst>
            </p:cNvPr>
            <p:cNvSpPr/>
            <p:nvPr/>
          </p:nvSpPr>
          <p:spPr>
            <a:xfrm flipH="1">
              <a:off x="0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47110E3-B3B8-4AD3-A93D-FA7A1FB5F6B2}"/>
                </a:ext>
              </a:extLst>
            </p:cNvPr>
            <p:cNvSpPr/>
            <p:nvPr/>
          </p:nvSpPr>
          <p:spPr>
            <a:xfrm flipH="1">
              <a:off x="0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32BCB32-3E50-4375-9B86-C2C5C0F1F9A4}"/>
              </a:ext>
            </a:extLst>
          </p:cNvPr>
          <p:cNvGrpSpPr/>
          <p:nvPr/>
        </p:nvGrpSpPr>
        <p:grpSpPr>
          <a:xfrm>
            <a:off x="2656210" y="2600760"/>
            <a:ext cx="6879581" cy="1656480"/>
            <a:chOff x="2656210" y="2767281"/>
            <a:chExt cx="6879581" cy="165648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73AD908-9B81-4CAC-B87A-6CB1875D92DD}"/>
                </a:ext>
              </a:extLst>
            </p:cNvPr>
            <p:cNvSpPr txBox="1"/>
            <p:nvPr/>
          </p:nvSpPr>
          <p:spPr>
            <a:xfrm>
              <a:off x="2656210" y="2767281"/>
              <a:ext cx="687958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b="1" spc="-300">
                  <a:solidFill>
                    <a:srgbClr val="0B4181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163479"/>
                  </a:solidFill>
                </a:rPr>
                <a:t>学术研究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8E6F9D1-FEA3-4733-985B-DF2482660AB8}"/>
                </a:ext>
              </a:extLst>
            </p:cNvPr>
            <p:cNvSpPr txBox="1"/>
            <p:nvPr/>
          </p:nvSpPr>
          <p:spPr>
            <a:xfrm>
              <a:off x="4147595" y="3962096"/>
              <a:ext cx="38968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ACADEMIC RESEARCH</a:t>
              </a:r>
              <a:endParaRPr lang="zh-CN" altLang="en-US" sz="24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572526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>
            <a:extLst>
              <a:ext uri="{FF2B5EF4-FFF2-40B4-BE49-F238E27FC236}">
                <a16:creationId xmlns:a16="http://schemas.microsoft.com/office/drawing/2014/main" id="{37BD49AC-4A63-40A5-9ADF-A9EF17919240}"/>
              </a:ext>
            </a:extLst>
          </p:cNvPr>
          <p:cNvSpPr/>
          <p:nvPr/>
        </p:nvSpPr>
        <p:spPr>
          <a:xfrm>
            <a:off x="3374987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40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A68ED02-DC85-423A-BAA3-FEB0A620B372}"/>
              </a:ext>
            </a:extLst>
          </p:cNvPr>
          <p:cNvGrpSpPr/>
          <p:nvPr/>
        </p:nvGrpSpPr>
        <p:grpSpPr>
          <a:xfrm>
            <a:off x="0" y="707987"/>
            <a:ext cx="12192000" cy="5442025"/>
            <a:chOff x="0" y="707987"/>
            <a:chExt cx="12192000" cy="5442025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9B88460-03F6-4E6C-8152-6AB9881D4FF6}"/>
                </a:ext>
              </a:extLst>
            </p:cNvPr>
            <p:cNvSpPr/>
            <p:nvPr/>
          </p:nvSpPr>
          <p:spPr>
            <a:xfrm>
              <a:off x="11540634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84349FD-EF91-43F1-A66D-CF251BBBF855}"/>
                </a:ext>
              </a:extLst>
            </p:cNvPr>
            <p:cNvSpPr/>
            <p:nvPr/>
          </p:nvSpPr>
          <p:spPr>
            <a:xfrm>
              <a:off x="11540634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FFDC5E3-2789-4B3E-B0AD-49D0DF25D5B1}"/>
                </a:ext>
              </a:extLst>
            </p:cNvPr>
            <p:cNvSpPr/>
            <p:nvPr/>
          </p:nvSpPr>
          <p:spPr>
            <a:xfrm flipH="1">
              <a:off x="0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DB7E8C3-1EF9-498D-9D36-8CB9F1A4DA58}"/>
                </a:ext>
              </a:extLst>
            </p:cNvPr>
            <p:cNvSpPr/>
            <p:nvPr/>
          </p:nvSpPr>
          <p:spPr>
            <a:xfrm flipH="1">
              <a:off x="0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5190250-234D-48FC-A0B4-788FF0F9DC2D}"/>
              </a:ext>
            </a:extLst>
          </p:cNvPr>
          <p:cNvGrpSpPr/>
          <p:nvPr/>
        </p:nvGrpSpPr>
        <p:grpSpPr>
          <a:xfrm>
            <a:off x="530223" y="828288"/>
            <a:ext cx="2438400" cy="5201424"/>
            <a:chOff x="530223" y="828288"/>
            <a:chExt cx="2438400" cy="520142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B03DFBF-F65A-43E5-A8A0-54191F192793}"/>
                </a:ext>
              </a:extLst>
            </p:cNvPr>
            <p:cNvSpPr txBox="1"/>
            <p:nvPr/>
          </p:nvSpPr>
          <p:spPr>
            <a:xfrm>
              <a:off x="530223" y="828288"/>
              <a:ext cx="2438400" cy="52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b="1" spc="-3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</a:t>
              </a:r>
              <a:endParaRPr lang="en-US" altLang="zh-CN" sz="16600" b="1" spc="-3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r>
                <a:rPr lang="zh-CN" altLang="en-US" sz="16600" b="1" spc="-300" dirty="0">
                  <a:solidFill>
                    <a:srgbClr val="16347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录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E8D5910-61B4-498F-9490-DCB81C6D7D03}"/>
                </a:ext>
              </a:extLst>
            </p:cNvPr>
            <p:cNvSpPr txBox="1"/>
            <p:nvPr/>
          </p:nvSpPr>
          <p:spPr>
            <a:xfrm>
              <a:off x="746027" y="3198167"/>
              <a:ext cx="20067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4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7825724-4552-4E43-953F-38E4550B9514}"/>
              </a:ext>
            </a:extLst>
          </p:cNvPr>
          <p:cNvGrpSpPr/>
          <p:nvPr/>
        </p:nvGrpSpPr>
        <p:grpSpPr>
          <a:xfrm>
            <a:off x="4077660" y="1780243"/>
            <a:ext cx="7462974" cy="646331"/>
            <a:chOff x="4434984" y="1117447"/>
            <a:chExt cx="7462974" cy="64633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6EB28DA-0DF3-4D83-B7EC-98560C946BB8}"/>
                </a:ext>
              </a:extLst>
            </p:cNvPr>
            <p:cNvSpPr/>
            <p:nvPr/>
          </p:nvSpPr>
          <p:spPr>
            <a:xfrm>
              <a:off x="4434984" y="1166365"/>
              <a:ext cx="548496" cy="548496"/>
            </a:xfrm>
            <a:prstGeom prst="rect">
              <a:avLst/>
            </a:prstGeom>
            <a:solidFill>
              <a:srgbClr val="FCE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915105E-D6A4-4467-8022-C6819AC1C26F}"/>
                </a:ext>
              </a:extLst>
            </p:cNvPr>
            <p:cNvSpPr txBox="1"/>
            <p:nvPr/>
          </p:nvSpPr>
          <p:spPr>
            <a:xfrm>
              <a:off x="5379720" y="1117447"/>
              <a:ext cx="2238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学校概况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2031C8E-CA94-404B-93F3-DE142973A0BD}"/>
                </a:ext>
              </a:extLst>
            </p:cNvPr>
            <p:cNvSpPr txBox="1"/>
            <p:nvPr/>
          </p:nvSpPr>
          <p:spPr>
            <a:xfrm>
              <a:off x="7618066" y="1209779"/>
              <a:ext cx="42798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简介、校区、学院、特色专业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803B8B0-E729-4B69-BCA4-70CFB3026361}"/>
              </a:ext>
            </a:extLst>
          </p:cNvPr>
          <p:cNvGrpSpPr/>
          <p:nvPr/>
        </p:nvGrpSpPr>
        <p:grpSpPr>
          <a:xfrm>
            <a:off x="4077660" y="3105835"/>
            <a:ext cx="6233016" cy="646331"/>
            <a:chOff x="4434984" y="2443039"/>
            <a:chExt cx="6233016" cy="64633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7BFB7D1-6400-4DC8-8236-0091E5B50EA9}"/>
                </a:ext>
              </a:extLst>
            </p:cNvPr>
            <p:cNvSpPr/>
            <p:nvPr/>
          </p:nvSpPr>
          <p:spPr>
            <a:xfrm>
              <a:off x="4434984" y="2491957"/>
              <a:ext cx="548496" cy="548496"/>
            </a:xfrm>
            <a:prstGeom prst="rect">
              <a:avLst/>
            </a:prstGeom>
            <a:solidFill>
              <a:srgbClr val="FA8F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6AC03572-3CED-45C8-860F-839F9DFB1BC0}"/>
                </a:ext>
              </a:extLst>
            </p:cNvPr>
            <p:cNvSpPr txBox="1"/>
            <p:nvPr/>
          </p:nvSpPr>
          <p:spPr>
            <a:xfrm>
              <a:off x="5379720" y="2443039"/>
              <a:ext cx="2238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文化传统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B73DA75B-3E58-44DF-8EB5-C02582B240A4}"/>
                </a:ext>
              </a:extLst>
            </p:cNvPr>
            <p:cNvSpPr txBox="1"/>
            <p:nvPr/>
          </p:nvSpPr>
          <p:spPr>
            <a:xfrm>
              <a:off x="7618066" y="2535371"/>
              <a:ext cx="30499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校徽、校训、校歌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538ADB2-054B-4AF5-98D4-7987EECBDD15}"/>
              </a:ext>
            </a:extLst>
          </p:cNvPr>
          <p:cNvGrpSpPr/>
          <p:nvPr/>
        </p:nvGrpSpPr>
        <p:grpSpPr>
          <a:xfrm>
            <a:off x="4077660" y="4431427"/>
            <a:ext cx="6233016" cy="646331"/>
            <a:chOff x="4434984" y="3768631"/>
            <a:chExt cx="6233016" cy="64633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A29FBDD-2219-4C46-BF9D-10F5F2408523}"/>
                </a:ext>
              </a:extLst>
            </p:cNvPr>
            <p:cNvSpPr/>
            <p:nvPr/>
          </p:nvSpPr>
          <p:spPr>
            <a:xfrm>
              <a:off x="4434984" y="3817549"/>
              <a:ext cx="548496" cy="548496"/>
            </a:xfrm>
            <a:prstGeom prst="rect">
              <a:avLst/>
            </a:prstGeom>
            <a:solidFill>
              <a:srgbClr val="B48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1B6A0EA-2056-4DE6-86BF-B0001225ABA2}"/>
                </a:ext>
              </a:extLst>
            </p:cNvPr>
            <p:cNvSpPr txBox="1"/>
            <p:nvPr/>
          </p:nvSpPr>
          <p:spPr>
            <a:xfrm>
              <a:off x="5379720" y="3768631"/>
              <a:ext cx="2238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学术研究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DF248CF-0B9A-4942-88F9-EC202BB1E31C}"/>
                </a:ext>
              </a:extLst>
            </p:cNvPr>
            <p:cNvSpPr txBox="1"/>
            <p:nvPr/>
          </p:nvSpPr>
          <p:spPr>
            <a:xfrm>
              <a:off x="7618066" y="3860963"/>
              <a:ext cx="30499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科研成果、学术资源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64004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9E11E56-1D83-4A3C-8CD4-A81890DA7648}"/>
              </a:ext>
            </a:extLst>
          </p:cNvPr>
          <p:cNvSpPr/>
          <p:nvPr/>
        </p:nvSpPr>
        <p:spPr>
          <a:xfrm rot="12088428">
            <a:off x="5807243" y="-730132"/>
            <a:ext cx="7365983" cy="9096235"/>
          </a:xfrm>
          <a:custGeom>
            <a:avLst/>
            <a:gdLst>
              <a:gd name="connsiteX0" fmla="*/ 0 w 7297372"/>
              <a:gd name="connsiteY0" fmla="*/ 2694475 h 9076427"/>
              <a:gd name="connsiteX1" fmla="*/ 6849505 w 7297372"/>
              <a:gd name="connsiteY1" fmla="*/ 0 h 9076427"/>
              <a:gd name="connsiteX2" fmla="*/ 7297372 w 7297372"/>
              <a:gd name="connsiteY2" fmla="*/ 0 h 9076427"/>
              <a:gd name="connsiteX3" fmla="*/ 7297372 w 7297372"/>
              <a:gd name="connsiteY3" fmla="*/ 7193374 h 9076427"/>
              <a:gd name="connsiteX4" fmla="*/ 2510548 w 7297372"/>
              <a:gd name="connsiteY4" fmla="*/ 9076427 h 907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7372" h="9076427">
                <a:moveTo>
                  <a:pt x="0" y="2694475"/>
                </a:moveTo>
                <a:lnTo>
                  <a:pt x="6849505" y="0"/>
                </a:lnTo>
                <a:lnTo>
                  <a:pt x="7297372" y="0"/>
                </a:lnTo>
                <a:lnTo>
                  <a:pt x="7297372" y="7193374"/>
                </a:lnTo>
                <a:lnTo>
                  <a:pt x="2510548" y="9076427"/>
                </a:lnTo>
                <a:close/>
              </a:path>
            </a:pathLst>
          </a:custGeom>
          <a:solidFill>
            <a:srgbClr val="FCE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7147366-F309-47E5-AD4D-BEC381F93E06}"/>
              </a:ext>
            </a:extLst>
          </p:cNvPr>
          <p:cNvSpPr/>
          <p:nvPr/>
        </p:nvSpPr>
        <p:spPr>
          <a:xfrm rot="12088428">
            <a:off x="-922262" y="-1599038"/>
            <a:ext cx="6947488" cy="9134863"/>
          </a:xfrm>
          <a:custGeom>
            <a:avLst/>
            <a:gdLst>
              <a:gd name="connsiteX0" fmla="*/ 0 w 6947488"/>
              <a:gd name="connsiteY0" fmla="*/ 1745414 h 9114971"/>
              <a:gd name="connsiteX1" fmla="*/ 4436941 w 6947488"/>
              <a:gd name="connsiteY1" fmla="*/ 0 h 9114971"/>
              <a:gd name="connsiteX2" fmla="*/ 6947488 w 6947488"/>
              <a:gd name="connsiteY2" fmla="*/ 6381952 h 9114971"/>
              <a:gd name="connsiteX3" fmla="*/ 0 w 6947488"/>
              <a:gd name="connsiteY3" fmla="*/ 9114971 h 911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7488" h="9114971">
                <a:moveTo>
                  <a:pt x="0" y="1745414"/>
                </a:moveTo>
                <a:lnTo>
                  <a:pt x="4436941" y="0"/>
                </a:lnTo>
                <a:lnTo>
                  <a:pt x="6947488" y="6381952"/>
                </a:lnTo>
                <a:lnTo>
                  <a:pt x="0" y="9114971"/>
                </a:lnTo>
                <a:close/>
              </a:path>
            </a:pathLst>
          </a:cu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4264FE2-1C28-4112-BDB1-ED0B0361D369}"/>
              </a:ext>
            </a:extLst>
          </p:cNvPr>
          <p:cNvSpPr/>
          <p:nvPr/>
        </p:nvSpPr>
        <p:spPr>
          <a:xfrm>
            <a:off x="4665627" y="2000250"/>
            <a:ext cx="2862933" cy="2857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BA3DF77-6598-4EC2-8FDB-D180D055F375}"/>
              </a:ext>
            </a:extLst>
          </p:cNvPr>
          <p:cNvSpPr/>
          <p:nvPr/>
        </p:nvSpPr>
        <p:spPr>
          <a:xfrm>
            <a:off x="244596" y="920621"/>
            <a:ext cx="44124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月至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月，学校承担包括国家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973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计划、国家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863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计划、国家科技支撑计划、国家自然科学基金、国家社会科学基金等科研项目共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2856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项，其中国家级项目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243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项；科研经费达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亿元；获得省部级以上科技奖励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项；获得授权专利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432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项。</a:t>
            </a:r>
            <a:endParaRPr lang="en-US" altLang="zh-CN" sz="2000" spc="300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2000" spc="300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对虾种苗繁育及养殖、海水名贵鱼类的种苗繁育及养殖、海水鱼类病害防治、珍珠贝的养殖及育珠、水产品加工及贮藏、杂交水稻育种、区域海洋学等领域的研究达到了国内先进水平。</a:t>
            </a:r>
            <a:endParaRPr lang="zh-CN" altLang="en-US" sz="2000" b="0" i="0" spc="300" dirty="0">
              <a:solidFill>
                <a:srgbClr val="16347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44455C-C77F-4E3E-93BF-30B14AD52BF8}"/>
              </a:ext>
            </a:extLst>
          </p:cNvPr>
          <p:cNvSpPr/>
          <p:nvPr/>
        </p:nvSpPr>
        <p:spPr>
          <a:xfrm>
            <a:off x="7622224" y="612845"/>
            <a:ext cx="44124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学术期刊</a:t>
            </a:r>
          </a:p>
          <a:p>
            <a:pPr algn="just"/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广东海洋大学学报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自然科学版和社会科学版。自然科学版主要刊登海洋与水产科学基础理论，海洋环境调查与保护，海洋、水产资源开发与利用，海洋渔业，渔船、渔业机械与仪器，水产增养殖技术，水产病害防治，水产品加工、贮运与综合利用等方面的学术论文。“海洋论坛”为社会科学版重点栏目。</a:t>
            </a:r>
            <a:endParaRPr lang="en-US" altLang="zh-CN" sz="2000" spc="300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spc="300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000" b="1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馆藏资源</a:t>
            </a:r>
          </a:p>
          <a:p>
            <a:pPr algn="just"/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月，学校图书馆藏印刷型文献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万册，电子图书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万册，中外文数据库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个，自建纸本特色文献专题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个，中外文报刊</a:t>
            </a:r>
            <a:r>
              <a:rPr lang="en-US" altLang="zh-CN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000" spc="3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 。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286C9D8-C1B8-45C6-ACAD-5F27BFCD0A11}"/>
              </a:ext>
            </a:extLst>
          </p:cNvPr>
          <p:cNvSpPr/>
          <p:nvPr/>
        </p:nvSpPr>
        <p:spPr>
          <a:xfrm rot="1285929">
            <a:off x="6458554" y="798661"/>
            <a:ext cx="234462" cy="2712637"/>
          </a:xfrm>
          <a:custGeom>
            <a:avLst/>
            <a:gdLst>
              <a:gd name="connsiteX0" fmla="*/ 0 w 234462"/>
              <a:gd name="connsiteY0" fmla="*/ 0 h 2712637"/>
              <a:gd name="connsiteX1" fmla="*/ 234462 w 234462"/>
              <a:gd name="connsiteY1" fmla="*/ 0 h 2712637"/>
              <a:gd name="connsiteX2" fmla="*/ 234462 w 234462"/>
              <a:gd name="connsiteY2" fmla="*/ 2706761 h 2712637"/>
              <a:gd name="connsiteX3" fmla="*/ 158299 w 234462"/>
              <a:gd name="connsiteY3" fmla="*/ 2701048 h 2712637"/>
              <a:gd name="connsiteX4" fmla="*/ 0 w 234462"/>
              <a:gd name="connsiteY4" fmla="*/ 2712637 h 271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462" h="2712637">
                <a:moveTo>
                  <a:pt x="0" y="0"/>
                </a:moveTo>
                <a:lnTo>
                  <a:pt x="234462" y="0"/>
                </a:lnTo>
                <a:lnTo>
                  <a:pt x="234462" y="2706761"/>
                </a:lnTo>
                <a:lnTo>
                  <a:pt x="158299" y="2701048"/>
                </a:lnTo>
                <a:lnTo>
                  <a:pt x="0" y="2712637"/>
                </a:lnTo>
                <a:close/>
              </a:path>
            </a:pathLst>
          </a:custGeom>
          <a:solidFill>
            <a:srgbClr val="16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94C0EC-4341-483E-8798-72C9C85525E0}"/>
              </a:ext>
            </a:extLst>
          </p:cNvPr>
          <p:cNvSpPr txBox="1"/>
          <p:nvPr/>
        </p:nvSpPr>
        <p:spPr>
          <a:xfrm>
            <a:off x="5287107" y="257907"/>
            <a:ext cx="16177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科研</a:t>
            </a:r>
            <a:endParaRPr lang="en-US" altLang="zh-CN" sz="4800" dirty="0">
              <a:solidFill>
                <a:srgbClr val="16347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r>
              <a:rPr lang="zh-CN" altLang="en-US" sz="48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C2D72C-B85C-42AF-BCF9-C6EF5ED3DE37}"/>
              </a:ext>
            </a:extLst>
          </p:cNvPr>
          <p:cNvSpPr txBox="1"/>
          <p:nvPr/>
        </p:nvSpPr>
        <p:spPr>
          <a:xfrm>
            <a:off x="5287108" y="5030434"/>
            <a:ext cx="16177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学术资源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4FDE212-C5AF-45B8-A91E-D9D9ADF0409C}"/>
              </a:ext>
            </a:extLst>
          </p:cNvPr>
          <p:cNvSpPr/>
          <p:nvPr/>
        </p:nvSpPr>
        <p:spPr>
          <a:xfrm rot="12085929">
            <a:off x="5498984" y="3304448"/>
            <a:ext cx="234462" cy="2712637"/>
          </a:xfrm>
          <a:custGeom>
            <a:avLst/>
            <a:gdLst>
              <a:gd name="connsiteX0" fmla="*/ 0 w 234462"/>
              <a:gd name="connsiteY0" fmla="*/ 0 h 2712637"/>
              <a:gd name="connsiteX1" fmla="*/ 234462 w 234462"/>
              <a:gd name="connsiteY1" fmla="*/ 0 h 2712637"/>
              <a:gd name="connsiteX2" fmla="*/ 234462 w 234462"/>
              <a:gd name="connsiteY2" fmla="*/ 2706761 h 2712637"/>
              <a:gd name="connsiteX3" fmla="*/ 158299 w 234462"/>
              <a:gd name="connsiteY3" fmla="*/ 2701048 h 2712637"/>
              <a:gd name="connsiteX4" fmla="*/ 0 w 234462"/>
              <a:gd name="connsiteY4" fmla="*/ 2712637 h 2712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462" h="2712637">
                <a:moveTo>
                  <a:pt x="0" y="0"/>
                </a:moveTo>
                <a:lnTo>
                  <a:pt x="234462" y="0"/>
                </a:lnTo>
                <a:lnTo>
                  <a:pt x="234462" y="2706761"/>
                </a:lnTo>
                <a:lnTo>
                  <a:pt x="158299" y="2701048"/>
                </a:lnTo>
                <a:lnTo>
                  <a:pt x="0" y="2712637"/>
                </a:lnTo>
                <a:close/>
              </a:path>
            </a:pathLst>
          </a:custGeom>
          <a:solidFill>
            <a:srgbClr val="16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F1B51CA-472F-4499-AD0D-B472F7079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094" y="1990094"/>
            <a:ext cx="2877812" cy="287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9818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6" presetClass="path" presetSubtype="0" accel="6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3.7037E-7 L 0.04961 -0.22477 " pathEditMode="relative" rAng="0" ptsTypes="AA" p14:bounceEnd="80000">
                                          <p:cBhvr>
                                            <p:cTn id="1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4" y="-1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9" presetClass="path" presetSubtype="0" accel="6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3.7037E-7 L -0.05052 0.22893 " pathEditMode="relative" rAng="0" ptsTypes="AA" p14:bounceEnd="80000">
                                          <p:cBhvr>
                                            <p:cTn id="14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26" y="1143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/>
          <p:bldP spid="3" grpId="0"/>
          <p:bldP spid="21" grpId="0" animBg="1"/>
          <p:bldP spid="21" grpId="1" animBg="1"/>
          <p:bldP spid="6" grpId="0"/>
          <p:bldP spid="7" grpId="0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6" presetClass="path" presetSubtype="0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3.7037E-7 L 0.04961 -0.22477 " pathEditMode="relative" rAng="0" ptsTypes="AA">
                                          <p:cBhvr>
                                            <p:cTn id="1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4" y="-1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9" presetClass="path" presetSubtype="0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3.7037E-7 L -0.05052 0.22893 " pathEditMode="relative" rAng="0" ptsTypes="AA">
                                          <p:cBhvr>
                                            <p:cTn id="14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26" y="1143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/>
          <p:bldP spid="3" grpId="0"/>
          <p:bldP spid="21" grpId="0" animBg="1"/>
          <p:bldP spid="21" grpId="1" animBg="1"/>
          <p:bldP spid="6" grpId="0"/>
          <p:bldP spid="7" grpId="0"/>
          <p:bldP spid="22" grpId="0" animBg="1"/>
          <p:bldP spid="22" grpId="1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F0B24D82-08B4-4EBB-B553-B9D23546E011}"/>
              </a:ext>
            </a:extLst>
          </p:cNvPr>
          <p:cNvSpPr/>
          <p:nvPr/>
        </p:nvSpPr>
        <p:spPr>
          <a:xfrm>
            <a:off x="4024312" y="1357312"/>
            <a:ext cx="4143375" cy="4143375"/>
          </a:xfrm>
          <a:prstGeom prst="ellipse">
            <a:avLst/>
          </a:prstGeom>
          <a:solidFill>
            <a:srgbClr val="FCE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B747F96A-C55A-4917-BE21-91DB17CD8C09}"/>
              </a:ext>
            </a:extLst>
          </p:cNvPr>
          <p:cNvSpPr/>
          <p:nvPr/>
        </p:nvSpPr>
        <p:spPr>
          <a:xfrm>
            <a:off x="4644117" y="1977117"/>
            <a:ext cx="2903766" cy="29037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星形: 四角 98">
            <a:extLst>
              <a:ext uri="{FF2B5EF4-FFF2-40B4-BE49-F238E27FC236}">
                <a16:creationId xmlns:a16="http://schemas.microsoft.com/office/drawing/2014/main" id="{22E1AA0E-D1C3-43AA-B1F8-33C3BC2F26EE}"/>
              </a:ext>
            </a:extLst>
          </p:cNvPr>
          <p:cNvSpPr/>
          <p:nvPr/>
        </p:nvSpPr>
        <p:spPr>
          <a:xfrm>
            <a:off x="5741317" y="3074317"/>
            <a:ext cx="709366" cy="709366"/>
          </a:xfrm>
          <a:prstGeom prst="star4">
            <a:avLst>
              <a:gd name="adj" fmla="val 98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0774A1E9-3A69-4960-8D86-40ACC47E1031}"/>
              </a:ext>
            </a:extLst>
          </p:cNvPr>
          <p:cNvSpPr/>
          <p:nvPr/>
        </p:nvSpPr>
        <p:spPr>
          <a:xfrm>
            <a:off x="5920735" y="3253735"/>
            <a:ext cx="350528" cy="350528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DCCDB361-9E5D-46A9-A770-45CBC15A520B}"/>
              </a:ext>
            </a:extLst>
          </p:cNvPr>
          <p:cNvSpPr/>
          <p:nvPr/>
        </p:nvSpPr>
        <p:spPr>
          <a:xfrm>
            <a:off x="5962652" y="3295652"/>
            <a:ext cx="266698" cy="26669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90D8CABE-4AFD-40C7-8AD4-786E055E65C9}"/>
              </a:ext>
            </a:extLst>
          </p:cNvPr>
          <p:cNvSpPr/>
          <p:nvPr/>
        </p:nvSpPr>
        <p:spPr>
          <a:xfrm>
            <a:off x="5920740" y="3253740"/>
            <a:ext cx="350520" cy="35052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C5E99A1C-EE53-4E62-A7BC-3B958D4E989E}"/>
              </a:ext>
            </a:extLst>
          </p:cNvPr>
          <p:cNvSpPr/>
          <p:nvPr/>
        </p:nvSpPr>
        <p:spPr>
          <a:xfrm>
            <a:off x="5920739" y="3253739"/>
            <a:ext cx="350524" cy="350524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id="{45315C15-6E58-4999-83C9-9B3F3D7CB40A}"/>
              </a:ext>
            </a:extLst>
          </p:cNvPr>
          <p:cNvSpPr/>
          <p:nvPr/>
        </p:nvSpPr>
        <p:spPr>
          <a:xfrm>
            <a:off x="5920740" y="3253740"/>
            <a:ext cx="350520" cy="35052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610624C9-52B9-41A8-88EE-26F1C6434DEF}"/>
              </a:ext>
            </a:extLst>
          </p:cNvPr>
          <p:cNvSpPr/>
          <p:nvPr/>
        </p:nvSpPr>
        <p:spPr>
          <a:xfrm>
            <a:off x="5962651" y="3295651"/>
            <a:ext cx="266700" cy="2667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E1A3A239-E514-46C8-800A-EE2EAFD7FBAB}"/>
              </a:ext>
            </a:extLst>
          </p:cNvPr>
          <p:cNvSpPr/>
          <p:nvPr/>
        </p:nvSpPr>
        <p:spPr>
          <a:xfrm>
            <a:off x="4235047" y="1568047"/>
            <a:ext cx="3721906" cy="3721906"/>
          </a:xfrm>
          <a:prstGeom prst="ellipse">
            <a:avLst/>
          </a:pr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0C4ABD0A-84FA-4994-A3CA-B6E60F125452}"/>
              </a:ext>
            </a:extLst>
          </p:cNvPr>
          <p:cNvSpPr txBox="1"/>
          <p:nvPr/>
        </p:nvSpPr>
        <p:spPr>
          <a:xfrm>
            <a:off x="3815423" y="5863130"/>
            <a:ext cx="4561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solidFill>
                  <a:srgbClr val="163479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THE END</a:t>
            </a:r>
          </a:p>
          <a:p>
            <a:pPr algn="ctr"/>
            <a:r>
              <a:rPr lang="zh-CN" altLang="en-US" sz="2800" dirty="0">
                <a:solidFill>
                  <a:srgbClr val="163479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谢谢你看到这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940DA2C5-B93B-4BDD-8CDC-4597E0517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613" y="1306613"/>
            <a:ext cx="4244774" cy="4244774"/>
          </a:xfrm>
          <a:prstGeom prst="rect">
            <a:avLst/>
          </a:prstGeom>
        </p:spPr>
      </p:pic>
      <p:sp>
        <p:nvSpPr>
          <p:cNvPr id="17" name="矩形 1" hidden="1">
            <a:extLst>
              <a:ext uri="{FF2B5EF4-FFF2-40B4-BE49-F238E27FC236}">
                <a16:creationId xmlns:a16="http://schemas.microsoft.com/office/drawing/2014/main" id="{5867CBFF-679C-48A0-902C-F7D1AE7EDB9D}"/>
              </a:ext>
            </a:extLst>
          </p:cNvPr>
          <p:cNvSpPr/>
          <p:nvPr/>
        </p:nvSpPr>
        <p:spPr>
          <a:xfrm>
            <a:off x="-243840" y="5551385"/>
            <a:ext cx="21796814" cy="1696739"/>
          </a:xfrm>
          <a:custGeom>
            <a:avLst/>
            <a:gdLst>
              <a:gd name="connsiteX0" fmla="*/ 0 w 14157960"/>
              <a:gd name="connsiteY0" fmla="*/ 0 h 2640790"/>
              <a:gd name="connsiteX1" fmla="*/ 14157960 w 14157960"/>
              <a:gd name="connsiteY1" fmla="*/ 0 h 2640790"/>
              <a:gd name="connsiteX2" fmla="*/ 14157960 w 14157960"/>
              <a:gd name="connsiteY2" fmla="*/ 2640790 h 2640790"/>
              <a:gd name="connsiteX3" fmla="*/ 0 w 14157960"/>
              <a:gd name="connsiteY3" fmla="*/ 2640790 h 2640790"/>
              <a:gd name="connsiteX4" fmla="*/ 0 w 14157960"/>
              <a:gd name="connsiteY4" fmla="*/ 0 h 2640790"/>
              <a:gd name="connsiteX0" fmla="*/ 0 w 14157960"/>
              <a:gd name="connsiteY0" fmla="*/ 126 h 2640916"/>
              <a:gd name="connsiteX1" fmla="*/ 1577340 w 14157960"/>
              <a:gd name="connsiteY1" fmla="*/ 431116 h 2640916"/>
              <a:gd name="connsiteX2" fmla="*/ 14157960 w 14157960"/>
              <a:gd name="connsiteY2" fmla="*/ 126 h 2640916"/>
              <a:gd name="connsiteX3" fmla="*/ 14157960 w 14157960"/>
              <a:gd name="connsiteY3" fmla="*/ 2640916 h 2640916"/>
              <a:gd name="connsiteX4" fmla="*/ 0 w 14157960"/>
              <a:gd name="connsiteY4" fmla="*/ 2640916 h 2640916"/>
              <a:gd name="connsiteX5" fmla="*/ 0 w 14157960"/>
              <a:gd name="connsiteY5" fmla="*/ 126 h 2640916"/>
              <a:gd name="connsiteX0" fmla="*/ 0 w 14157960"/>
              <a:gd name="connsiteY0" fmla="*/ 117650 h 2758440"/>
              <a:gd name="connsiteX1" fmla="*/ 1577340 w 14157960"/>
              <a:gd name="connsiteY1" fmla="*/ 548640 h 2758440"/>
              <a:gd name="connsiteX2" fmla="*/ 4183380 w 14157960"/>
              <a:gd name="connsiteY2" fmla="*/ 0 h 2758440"/>
              <a:gd name="connsiteX3" fmla="*/ 14157960 w 14157960"/>
              <a:gd name="connsiteY3" fmla="*/ 117650 h 2758440"/>
              <a:gd name="connsiteX4" fmla="*/ 14157960 w 14157960"/>
              <a:gd name="connsiteY4" fmla="*/ 2758440 h 2758440"/>
              <a:gd name="connsiteX5" fmla="*/ 0 w 14157960"/>
              <a:gd name="connsiteY5" fmla="*/ 2758440 h 2758440"/>
              <a:gd name="connsiteX6" fmla="*/ 0 w 14157960"/>
              <a:gd name="connsiteY6" fmla="*/ 117650 h 2758440"/>
              <a:gd name="connsiteX0" fmla="*/ 0 w 14157960"/>
              <a:gd name="connsiteY0" fmla="*/ 117650 h 2758440"/>
              <a:gd name="connsiteX1" fmla="*/ 1577340 w 14157960"/>
              <a:gd name="connsiteY1" fmla="*/ 548640 h 2758440"/>
              <a:gd name="connsiteX2" fmla="*/ 4183380 w 14157960"/>
              <a:gd name="connsiteY2" fmla="*/ 0 h 2758440"/>
              <a:gd name="connsiteX3" fmla="*/ 6195060 w 14157960"/>
              <a:gd name="connsiteY3" fmla="*/ 670560 h 2758440"/>
              <a:gd name="connsiteX4" fmla="*/ 14157960 w 14157960"/>
              <a:gd name="connsiteY4" fmla="*/ 117650 h 2758440"/>
              <a:gd name="connsiteX5" fmla="*/ 14157960 w 14157960"/>
              <a:gd name="connsiteY5" fmla="*/ 2758440 h 2758440"/>
              <a:gd name="connsiteX6" fmla="*/ 0 w 14157960"/>
              <a:gd name="connsiteY6" fmla="*/ 2758440 h 2758440"/>
              <a:gd name="connsiteX7" fmla="*/ 0 w 14157960"/>
              <a:gd name="connsiteY7" fmla="*/ 117650 h 2758440"/>
              <a:gd name="connsiteX0" fmla="*/ 0 w 14157960"/>
              <a:gd name="connsiteY0" fmla="*/ 117650 h 2758440"/>
              <a:gd name="connsiteX1" fmla="*/ 1577340 w 14157960"/>
              <a:gd name="connsiteY1" fmla="*/ 548640 h 2758440"/>
              <a:gd name="connsiteX2" fmla="*/ 4183380 w 14157960"/>
              <a:gd name="connsiteY2" fmla="*/ 0 h 2758440"/>
              <a:gd name="connsiteX3" fmla="*/ 6195060 w 14157960"/>
              <a:gd name="connsiteY3" fmla="*/ 670560 h 2758440"/>
              <a:gd name="connsiteX4" fmla="*/ 7719060 w 14157960"/>
              <a:gd name="connsiteY4" fmla="*/ 167640 h 2758440"/>
              <a:gd name="connsiteX5" fmla="*/ 14157960 w 14157960"/>
              <a:gd name="connsiteY5" fmla="*/ 117650 h 2758440"/>
              <a:gd name="connsiteX6" fmla="*/ 14157960 w 14157960"/>
              <a:gd name="connsiteY6" fmla="*/ 2758440 h 2758440"/>
              <a:gd name="connsiteX7" fmla="*/ 0 w 14157960"/>
              <a:gd name="connsiteY7" fmla="*/ 2758440 h 2758440"/>
              <a:gd name="connsiteX8" fmla="*/ 0 w 14157960"/>
              <a:gd name="connsiteY8" fmla="*/ 117650 h 275844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4157960 w 14157960"/>
              <a:gd name="connsiteY6" fmla="*/ 224330 h 2865120"/>
              <a:gd name="connsiteX7" fmla="*/ 14157960 w 14157960"/>
              <a:gd name="connsiteY7" fmla="*/ 2865120 h 2865120"/>
              <a:gd name="connsiteX8" fmla="*/ 0 w 14157960"/>
              <a:gd name="connsiteY8" fmla="*/ 2865120 h 2865120"/>
              <a:gd name="connsiteX9" fmla="*/ 0 w 14157960"/>
              <a:gd name="connsiteY9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4157960 w 14157960"/>
              <a:gd name="connsiteY7" fmla="*/ 224330 h 2865120"/>
              <a:gd name="connsiteX8" fmla="*/ 14157960 w 14157960"/>
              <a:gd name="connsiteY8" fmla="*/ 2865120 h 2865120"/>
              <a:gd name="connsiteX9" fmla="*/ 0 w 14157960"/>
              <a:gd name="connsiteY9" fmla="*/ 2865120 h 2865120"/>
              <a:gd name="connsiteX10" fmla="*/ 0 w 14157960"/>
              <a:gd name="connsiteY10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4157960 w 14157960"/>
              <a:gd name="connsiteY8" fmla="*/ 224330 h 2865120"/>
              <a:gd name="connsiteX9" fmla="*/ 14157960 w 14157960"/>
              <a:gd name="connsiteY9" fmla="*/ 2865120 h 2865120"/>
              <a:gd name="connsiteX10" fmla="*/ 0 w 14157960"/>
              <a:gd name="connsiteY10" fmla="*/ 2865120 h 2865120"/>
              <a:gd name="connsiteX11" fmla="*/ 0 w 14157960"/>
              <a:gd name="connsiteY11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151901 w 14157960"/>
              <a:gd name="connsiteY4" fmla="*/ 170148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151901 w 14157960"/>
              <a:gd name="connsiteY4" fmla="*/ 170148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151901 w 14157960"/>
              <a:gd name="connsiteY4" fmla="*/ 170148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01181 h 2841971"/>
              <a:gd name="connsiteX1" fmla="*/ 1577340 w 14157960"/>
              <a:gd name="connsiteY1" fmla="*/ 632171 h 2841971"/>
              <a:gd name="connsiteX2" fmla="*/ 3697243 w 14157960"/>
              <a:gd name="connsiteY2" fmla="*/ 164554 h 2841971"/>
              <a:gd name="connsiteX3" fmla="*/ 5303809 w 14157960"/>
              <a:gd name="connsiteY3" fmla="*/ 939286 h 2841971"/>
              <a:gd name="connsiteX4" fmla="*/ 7151901 w 14157960"/>
              <a:gd name="connsiteY4" fmla="*/ 146999 h 2841971"/>
              <a:gd name="connsiteX5" fmla="*/ 9387550 w 14157960"/>
              <a:gd name="connsiteY5" fmla="*/ 0 h 2841971"/>
              <a:gd name="connsiteX6" fmla="*/ 10370820 w 14157960"/>
              <a:gd name="connsiteY6" fmla="*/ 799811 h 2841971"/>
              <a:gd name="connsiteX7" fmla="*/ 12489180 w 14157960"/>
              <a:gd name="connsiteY7" fmla="*/ 723611 h 2841971"/>
              <a:gd name="connsiteX8" fmla="*/ 13662660 w 14157960"/>
              <a:gd name="connsiteY8" fmla="*/ 22571 h 2841971"/>
              <a:gd name="connsiteX9" fmla="*/ 14157960 w 14157960"/>
              <a:gd name="connsiteY9" fmla="*/ 201181 h 2841971"/>
              <a:gd name="connsiteX10" fmla="*/ 14157960 w 14157960"/>
              <a:gd name="connsiteY10" fmla="*/ 2841971 h 2841971"/>
              <a:gd name="connsiteX11" fmla="*/ 0 w 14157960"/>
              <a:gd name="connsiteY11" fmla="*/ 2841971 h 2841971"/>
              <a:gd name="connsiteX12" fmla="*/ 0 w 14157960"/>
              <a:gd name="connsiteY12" fmla="*/ 201181 h 2841971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151901 w 14157960"/>
              <a:gd name="connsiteY4" fmla="*/ 167456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232924 w 14157960"/>
              <a:gd name="connsiteY4" fmla="*/ 132732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232924 w 14157960"/>
              <a:gd name="connsiteY4" fmla="*/ 132732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232924 w 14157960"/>
              <a:gd name="connsiteY4" fmla="*/ 132732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0175 h 2860965"/>
              <a:gd name="connsiteX1" fmla="*/ 1577340 w 14157960"/>
              <a:gd name="connsiteY1" fmla="*/ 651165 h 2860965"/>
              <a:gd name="connsiteX2" fmla="*/ 3697243 w 14157960"/>
              <a:gd name="connsiteY2" fmla="*/ 183548 h 2860965"/>
              <a:gd name="connsiteX3" fmla="*/ 5303809 w 14157960"/>
              <a:gd name="connsiteY3" fmla="*/ 958280 h 2860965"/>
              <a:gd name="connsiteX4" fmla="*/ 7232924 w 14157960"/>
              <a:gd name="connsiteY4" fmla="*/ 131269 h 2860965"/>
              <a:gd name="connsiteX5" fmla="*/ 8321329 w 14157960"/>
              <a:gd name="connsiteY5" fmla="*/ 340385 h 2860965"/>
              <a:gd name="connsiteX6" fmla="*/ 9387550 w 14157960"/>
              <a:gd name="connsiteY6" fmla="*/ 18994 h 2860965"/>
              <a:gd name="connsiteX7" fmla="*/ 10370820 w 14157960"/>
              <a:gd name="connsiteY7" fmla="*/ 818805 h 2860965"/>
              <a:gd name="connsiteX8" fmla="*/ 12489180 w 14157960"/>
              <a:gd name="connsiteY8" fmla="*/ 742605 h 2860965"/>
              <a:gd name="connsiteX9" fmla="*/ 13662660 w 14157960"/>
              <a:gd name="connsiteY9" fmla="*/ 41565 h 2860965"/>
              <a:gd name="connsiteX10" fmla="*/ 14157960 w 14157960"/>
              <a:gd name="connsiteY10" fmla="*/ 220175 h 2860965"/>
              <a:gd name="connsiteX11" fmla="*/ 14157960 w 14157960"/>
              <a:gd name="connsiteY11" fmla="*/ 2860965 h 2860965"/>
              <a:gd name="connsiteX12" fmla="*/ 0 w 14157960"/>
              <a:gd name="connsiteY12" fmla="*/ 2860965 h 2860965"/>
              <a:gd name="connsiteX13" fmla="*/ 0 w 14157960"/>
              <a:gd name="connsiteY13" fmla="*/ 220175 h 2860965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370820 w 14157960"/>
              <a:gd name="connsiteY7" fmla="*/ 796606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370820 w 14157960"/>
              <a:gd name="connsiteY7" fmla="*/ 796606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354067 h 2838766"/>
              <a:gd name="connsiteX4" fmla="*/ 5303809 w 14157960"/>
              <a:gd name="connsiteY4" fmla="*/ 936081 h 2838766"/>
              <a:gd name="connsiteX5" fmla="*/ 7232924 w 14157960"/>
              <a:gd name="connsiteY5" fmla="*/ 109070 h 2838766"/>
              <a:gd name="connsiteX6" fmla="*/ 8321329 w 14157960"/>
              <a:gd name="connsiteY6" fmla="*/ 318186 h 2838766"/>
              <a:gd name="connsiteX7" fmla="*/ 9410699 w 14157960"/>
              <a:gd name="connsiteY7" fmla="*/ 19945 h 2838766"/>
              <a:gd name="connsiteX8" fmla="*/ 10521291 w 14157960"/>
              <a:gd name="connsiteY8" fmla="*/ 785032 h 2838766"/>
              <a:gd name="connsiteX9" fmla="*/ 12489180 w 14157960"/>
              <a:gd name="connsiteY9" fmla="*/ 720406 h 2838766"/>
              <a:gd name="connsiteX10" fmla="*/ 13662660 w 14157960"/>
              <a:gd name="connsiteY10" fmla="*/ 19366 h 2838766"/>
              <a:gd name="connsiteX11" fmla="*/ 14157960 w 14157960"/>
              <a:gd name="connsiteY11" fmla="*/ 197976 h 2838766"/>
              <a:gd name="connsiteX12" fmla="*/ 14157960 w 14157960"/>
              <a:gd name="connsiteY12" fmla="*/ 2838766 h 2838766"/>
              <a:gd name="connsiteX13" fmla="*/ 0 w 14157960"/>
              <a:gd name="connsiteY13" fmla="*/ 2838766 h 2838766"/>
              <a:gd name="connsiteX14" fmla="*/ 0 w 14157960"/>
              <a:gd name="connsiteY14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354067 h 2838766"/>
              <a:gd name="connsiteX4" fmla="*/ 5353864 w 14157960"/>
              <a:gd name="connsiteY4" fmla="*/ 387441 h 2838766"/>
              <a:gd name="connsiteX5" fmla="*/ 7232924 w 14157960"/>
              <a:gd name="connsiteY5" fmla="*/ 109070 h 2838766"/>
              <a:gd name="connsiteX6" fmla="*/ 8321329 w 14157960"/>
              <a:gd name="connsiteY6" fmla="*/ 318186 h 2838766"/>
              <a:gd name="connsiteX7" fmla="*/ 9410699 w 14157960"/>
              <a:gd name="connsiteY7" fmla="*/ 19945 h 2838766"/>
              <a:gd name="connsiteX8" fmla="*/ 10521291 w 14157960"/>
              <a:gd name="connsiteY8" fmla="*/ 785032 h 2838766"/>
              <a:gd name="connsiteX9" fmla="*/ 12489180 w 14157960"/>
              <a:gd name="connsiteY9" fmla="*/ 720406 h 2838766"/>
              <a:gd name="connsiteX10" fmla="*/ 13662660 w 14157960"/>
              <a:gd name="connsiteY10" fmla="*/ 19366 h 2838766"/>
              <a:gd name="connsiteX11" fmla="*/ 14157960 w 14157960"/>
              <a:gd name="connsiteY11" fmla="*/ 197976 h 2838766"/>
              <a:gd name="connsiteX12" fmla="*/ 14157960 w 14157960"/>
              <a:gd name="connsiteY12" fmla="*/ 2838766 h 2838766"/>
              <a:gd name="connsiteX13" fmla="*/ 0 w 14157960"/>
              <a:gd name="connsiteY13" fmla="*/ 2838766 h 2838766"/>
              <a:gd name="connsiteX14" fmla="*/ 0 w 14157960"/>
              <a:gd name="connsiteY14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7232924 w 14157960"/>
              <a:gd name="connsiteY5" fmla="*/ 109070 h 2838766"/>
              <a:gd name="connsiteX6" fmla="*/ 8321329 w 14157960"/>
              <a:gd name="connsiteY6" fmla="*/ 318186 h 2838766"/>
              <a:gd name="connsiteX7" fmla="*/ 9410699 w 14157960"/>
              <a:gd name="connsiteY7" fmla="*/ 19945 h 2838766"/>
              <a:gd name="connsiteX8" fmla="*/ 10521291 w 14157960"/>
              <a:gd name="connsiteY8" fmla="*/ 785032 h 2838766"/>
              <a:gd name="connsiteX9" fmla="*/ 12489180 w 14157960"/>
              <a:gd name="connsiteY9" fmla="*/ 720406 h 2838766"/>
              <a:gd name="connsiteX10" fmla="*/ 13662660 w 14157960"/>
              <a:gd name="connsiteY10" fmla="*/ 19366 h 2838766"/>
              <a:gd name="connsiteX11" fmla="*/ 14157960 w 14157960"/>
              <a:gd name="connsiteY11" fmla="*/ 197976 h 2838766"/>
              <a:gd name="connsiteX12" fmla="*/ 14157960 w 14157960"/>
              <a:gd name="connsiteY12" fmla="*/ 2838766 h 2838766"/>
              <a:gd name="connsiteX13" fmla="*/ 0 w 14157960"/>
              <a:gd name="connsiteY13" fmla="*/ 2838766 h 2838766"/>
              <a:gd name="connsiteX14" fmla="*/ 0 w 14157960"/>
              <a:gd name="connsiteY14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785032 h 2838766"/>
              <a:gd name="connsiteX10" fmla="*/ 12489180 w 14157960"/>
              <a:gd name="connsiteY10" fmla="*/ 720406 h 2838766"/>
              <a:gd name="connsiteX11" fmla="*/ 13662660 w 14157960"/>
              <a:gd name="connsiteY11" fmla="*/ 19366 h 2838766"/>
              <a:gd name="connsiteX12" fmla="*/ 14157960 w 14157960"/>
              <a:gd name="connsiteY12" fmla="*/ 197976 h 2838766"/>
              <a:gd name="connsiteX13" fmla="*/ 14157960 w 14157960"/>
              <a:gd name="connsiteY13" fmla="*/ 2838766 h 2838766"/>
              <a:gd name="connsiteX14" fmla="*/ 0 w 14157960"/>
              <a:gd name="connsiteY14" fmla="*/ 2838766 h 2838766"/>
              <a:gd name="connsiteX15" fmla="*/ 0 w 14157960"/>
              <a:gd name="connsiteY15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785032 h 2838766"/>
              <a:gd name="connsiteX10" fmla="*/ 11572806 w 14157960"/>
              <a:gd name="connsiteY10" fmla="*/ 262627 h 2838766"/>
              <a:gd name="connsiteX11" fmla="*/ 12489180 w 14157960"/>
              <a:gd name="connsiteY11" fmla="*/ 72040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489180 w 14157960"/>
              <a:gd name="connsiteY11" fmla="*/ 72040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489180 w 14157960"/>
              <a:gd name="connsiteY11" fmla="*/ 72040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549246 w 14157960"/>
              <a:gd name="connsiteY11" fmla="*/ 82708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549246 w 14157960"/>
              <a:gd name="connsiteY11" fmla="*/ 82708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549246 w 14157960"/>
              <a:gd name="connsiteY11" fmla="*/ 82708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816283 w 14157960"/>
              <a:gd name="connsiteY1" fmla="*/ 1159696 h 2838766"/>
              <a:gd name="connsiteX2" fmla="*/ 1577340 w 14157960"/>
              <a:gd name="connsiteY2" fmla="*/ 628966 h 2838766"/>
              <a:gd name="connsiteX3" fmla="*/ 3697243 w 14157960"/>
              <a:gd name="connsiteY3" fmla="*/ 161349 h 2838766"/>
              <a:gd name="connsiteX4" fmla="*/ 4555079 w 14157960"/>
              <a:gd name="connsiteY4" fmla="*/ 597907 h 2838766"/>
              <a:gd name="connsiteX5" fmla="*/ 5353864 w 14157960"/>
              <a:gd name="connsiteY5" fmla="*/ 387441 h 2838766"/>
              <a:gd name="connsiteX6" fmla="*/ 6407118 w 14157960"/>
              <a:gd name="connsiteY6" fmla="*/ 567427 h 2838766"/>
              <a:gd name="connsiteX7" fmla="*/ 7232924 w 14157960"/>
              <a:gd name="connsiteY7" fmla="*/ 109070 h 2838766"/>
              <a:gd name="connsiteX8" fmla="*/ 8321329 w 14157960"/>
              <a:gd name="connsiteY8" fmla="*/ 318186 h 2838766"/>
              <a:gd name="connsiteX9" fmla="*/ 9410699 w 14157960"/>
              <a:gd name="connsiteY9" fmla="*/ 19945 h 2838766"/>
              <a:gd name="connsiteX10" fmla="*/ 10521291 w 14157960"/>
              <a:gd name="connsiteY10" fmla="*/ 617392 h 2838766"/>
              <a:gd name="connsiteX11" fmla="*/ 11572806 w 14157960"/>
              <a:gd name="connsiteY11" fmla="*/ 262627 h 2838766"/>
              <a:gd name="connsiteX12" fmla="*/ 12549246 w 14157960"/>
              <a:gd name="connsiteY12" fmla="*/ 827086 h 2838766"/>
              <a:gd name="connsiteX13" fmla="*/ 13662660 w 14157960"/>
              <a:gd name="connsiteY13" fmla="*/ 19366 h 2838766"/>
              <a:gd name="connsiteX14" fmla="*/ 14157960 w 14157960"/>
              <a:gd name="connsiteY14" fmla="*/ 197976 h 2838766"/>
              <a:gd name="connsiteX15" fmla="*/ 14157960 w 14157960"/>
              <a:gd name="connsiteY15" fmla="*/ 2838766 h 2838766"/>
              <a:gd name="connsiteX16" fmla="*/ 0 w 14157960"/>
              <a:gd name="connsiteY16" fmla="*/ 2838766 h 2838766"/>
              <a:gd name="connsiteX17" fmla="*/ 0 w 14157960"/>
              <a:gd name="connsiteY17" fmla="*/ 197976 h 2838766"/>
              <a:gd name="connsiteX0" fmla="*/ 0 w 14157960"/>
              <a:gd name="connsiteY0" fmla="*/ 197976 h 2838766"/>
              <a:gd name="connsiteX1" fmla="*/ 816283 w 14157960"/>
              <a:gd name="connsiteY1" fmla="*/ 1159696 h 2838766"/>
              <a:gd name="connsiteX2" fmla="*/ 1577340 w 14157960"/>
              <a:gd name="connsiteY2" fmla="*/ 628966 h 2838766"/>
              <a:gd name="connsiteX3" fmla="*/ 3697243 w 14157960"/>
              <a:gd name="connsiteY3" fmla="*/ 161349 h 2838766"/>
              <a:gd name="connsiteX4" fmla="*/ 4752765 w 14157960"/>
              <a:gd name="connsiteY4" fmla="*/ 834737 h 2838766"/>
              <a:gd name="connsiteX5" fmla="*/ 5353864 w 14157960"/>
              <a:gd name="connsiteY5" fmla="*/ 387441 h 2838766"/>
              <a:gd name="connsiteX6" fmla="*/ 6407118 w 14157960"/>
              <a:gd name="connsiteY6" fmla="*/ 567427 h 2838766"/>
              <a:gd name="connsiteX7" fmla="*/ 7232924 w 14157960"/>
              <a:gd name="connsiteY7" fmla="*/ 109070 h 2838766"/>
              <a:gd name="connsiteX8" fmla="*/ 8321329 w 14157960"/>
              <a:gd name="connsiteY8" fmla="*/ 318186 h 2838766"/>
              <a:gd name="connsiteX9" fmla="*/ 9410699 w 14157960"/>
              <a:gd name="connsiteY9" fmla="*/ 19945 h 2838766"/>
              <a:gd name="connsiteX10" fmla="*/ 10521291 w 14157960"/>
              <a:gd name="connsiteY10" fmla="*/ 617392 h 2838766"/>
              <a:gd name="connsiteX11" fmla="*/ 11572806 w 14157960"/>
              <a:gd name="connsiteY11" fmla="*/ 262627 h 2838766"/>
              <a:gd name="connsiteX12" fmla="*/ 12549246 w 14157960"/>
              <a:gd name="connsiteY12" fmla="*/ 827086 h 2838766"/>
              <a:gd name="connsiteX13" fmla="*/ 13662660 w 14157960"/>
              <a:gd name="connsiteY13" fmla="*/ 19366 h 2838766"/>
              <a:gd name="connsiteX14" fmla="*/ 14157960 w 14157960"/>
              <a:gd name="connsiteY14" fmla="*/ 197976 h 2838766"/>
              <a:gd name="connsiteX15" fmla="*/ 14157960 w 14157960"/>
              <a:gd name="connsiteY15" fmla="*/ 2838766 h 2838766"/>
              <a:gd name="connsiteX16" fmla="*/ 0 w 14157960"/>
              <a:gd name="connsiteY16" fmla="*/ 2838766 h 2838766"/>
              <a:gd name="connsiteX17" fmla="*/ 0 w 14157960"/>
              <a:gd name="connsiteY17" fmla="*/ 197976 h 2838766"/>
              <a:gd name="connsiteX0" fmla="*/ 0 w 14157960"/>
              <a:gd name="connsiteY0" fmla="*/ 197976 h 2838766"/>
              <a:gd name="connsiteX1" fmla="*/ 816283 w 14157960"/>
              <a:gd name="connsiteY1" fmla="*/ 1159696 h 2838766"/>
              <a:gd name="connsiteX2" fmla="*/ 1577340 w 14157960"/>
              <a:gd name="connsiteY2" fmla="*/ 628966 h 2838766"/>
              <a:gd name="connsiteX3" fmla="*/ 3469145 w 14157960"/>
              <a:gd name="connsiteY3" fmla="*/ 505830 h 2838766"/>
              <a:gd name="connsiteX4" fmla="*/ 4752765 w 14157960"/>
              <a:gd name="connsiteY4" fmla="*/ 834737 h 2838766"/>
              <a:gd name="connsiteX5" fmla="*/ 5353864 w 14157960"/>
              <a:gd name="connsiteY5" fmla="*/ 387441 h 2838766"/>
              <a:gd name="connsiteX6" fmla="*/ 6407118 w 14157960"/>
              <a:gd name="connsiteY6" fmla="*/ 567427 h 2838766"/>
              <a:gd name="connsiteX7" fmla="*/ 7232924 w 14157960"/>
              <a:gd name="connsiteY7" fmla="*/ 109070 h 2838766"/>
              <a:gd name="connsiteX8" fmla="*/ 8321329 w 14157960"/>
              <a:gd name="connsiteY8" fmla="*/ 318186 h 2838766"/>
              <a:gd name="connsiteX9" fmla="*/ 9410699 w 14157960"/>
              <a:gd name="connsiteY9" fmla="*/ 19945 h 2838766"/>
              <a:gd name="connsiteX10" fmla="*/ 10521291 w 14157960"/>
              <a:gd name="connsiteY10" fmla="*/ 617392 h 2838766"/>
              <a:gd name="connsiteX11" fmla="*/ 11572806 w 14157960"/>
              <a:gd name="connsiteY11" fmla="*/ 262627 h 2838766"/>
              <a:gd name="connsiteX12" fmla="*/ 12549246 w 14157960"/>
              <a:gd name="connsiteY12" fmla="*/ 827086 h 2838766"/>
              <a:gd name="connsiteX13" fmla="*/ 13662660 w 14157960"/>
              <a:gd name="connsiteY13" fmla="*/ 19366 h 2838766"/>
              <a:gd name="connsiteX14" fmla="*/ 14157960 w 14157960"/>
              <a:gd name="connsiteY14" fmla="*/ 197976 h 2838766"/>
              <a:gd name="connsiteX15" fmla="*/ 14157960 w 14157960"/>
              <a:gd name="connsiteY15" fmla="*/ 2838766 h 2838766"/>
              <a:gd name="connsiteX16" fmla="*/ 0 w 14157960"/>
              <a:gd name="connsiteY16" fmla="*/ 2838766 h 2838766"/>
              <a:gd name="connsiteX17" fmla="*/ 0 w 14157960"/>
              <a:gd name="connsiteY17" fmla="*/ 197976 h 2838766"/>
              <a:gd name="connsiteX0" fmla="*/ 0 w 14157960"/>
              <a:gd name="connsiteY0" fmla="*/ 197976 h 2838766"/>
              <a:gd name="connsiteX1" fmla="*/ 816283 w 14157960"/>
              <a:gd name="connsiteY1" fmla="*/ 1159696 h 2838766"/>
              <a:gd name="connsiteX2" fmla="*/ 1577340 w 14157960"/>
              <a:gd name="connsiteY2" fmla="*/ 628966 h 2838766"/>
              <a:gd name="connsiteX3" fmla="*/ 3469145 w 14157960"/>
              <a:gd name="connsiteY3" fmla="*/ 505830 h 2838766"/>
              <a:gd name="connsiteX4" fmla="*/ 4752765 w 14157960"/>
              <a:gd name="connsiteY4" fmla="*/ 834737 h 2838766"/>
              <a:gd name="connsiteX5" fmla="*/ 5353864 w 14157960"/>
              <a:gd name="connsiteY5" fmla="*/ 387441 h 2838766"/>
              <a:gd name="connsiteX6" fmla="*/ 6407118 w 14157960"/>
              <a:gd name="connsiteY6" fmla="*/ 567427 h 2838766"/>
              <a:gd name="connsiteX7" fmla="*/ 7232924 w 14157960"/>
              <a:gd name="connsiteY7" fmla="*/ 109070 h 2838766"/>
              <a:gd name="connsiteX8" fmla="*/ 8321329 w 14157960"/>
              <a:gd name="connsiteY8" fmla="*/ 318186 h 2838766"/>
              <a:gd name="connsiteX9" fmla="*/ 9410699 w 14157960"/>
              <a:gd name="connsiteY9" fmla="*/ 19945 h 2838766"/>
              <a:gd name="connsiteX10" fmla="*/ 10521291 w 14157960"/>
              <a:gd name="connsiteY10" fmla="*/ 617392 h 2838766"/>
              <a:gd name="connsiteX11" fmla="*/ 11572806 w 14157960"/>
              <a:gd name="connsiteY11" fmla="*/ 262627 h 2838766"/>
              <a:gd name="connsiteX12" fmla="*/ 12549246 w 14157960"/>
              <a:gd name="connsiteY12" fmla="*/ 827086 h 2838766"/>
              <a:gd name="connsiteX13" fmla="*/ 13662660 w 14157960"/>
              <a:gd name="connsiteY13" fmla="*/ 19366 h 2838766"/>
              <a:gd name="connsiteX14" fmla="*/ 14157960 w 14157960"/>
              <a:gd name="connsiteY14" fmla="*/ 197976 h 2838766"/>
              <a:gd name="connsiteX15" fmla="*/ 14157960 w 14157960"/>
              <a:gd name="connsiteY15" fmla="*/ 2838766 h 2838766"/>
              <a:gd name="connsiteX16" fmla="*/ 0 w 14157960"/>
              <a:gd name="connsiteY16" fmla="*/ 2838766 h 2838766"/>
              <a:gd name="connsiteX17" fmla="*/ 0 w 14157960"/>
              <a:gd name="connsiteY17" fmla="*/ 197976 h 2838766"/>
              <a:gd name="connsiteX0" fmla="*/ 0 w 14157960"/>
              <a:gd name="connsiteY0" fmla="*/ 197976 h 2838766"/>
              <a:gd name="connsiteX1" fmla="*/ 816283 w 14157960"/>
              <a:gd name="connsiteY1" fmla="*/ 1159696 h 2838766"/>
              <a:gd name="connsiteX2" fmla="*/ 1577340 w 14157960"/>
              <a:gd name="connsiteY2" fmla="*/ 628966 h 2838766"/>
              <a:gd name="connsiteX3" fmla="*/ 3453939 w 14157960"/>
              <a:gd name="connsiteY3" fmla="*/ 398179 h 2838766"/>
              <a:gd name="connsiteX4" fmla="*/ 4752765 w 14157960"/>
              <a:gd name="connsiteY4" fmla="*/ 834737 h 2838766"/>
              <a:gd name="connsiteX5" fmla="*/ 5353864 w 14157960"/>
              <a:gd name="connsiteY5" fmla="*/ 387441 h 2838766"/>
              <a:gd name="connsiteX6" fmla="*/ 6407118 w 14157960"/>
              <a:gd name="connsiteY6" fmla="*/ 567427 h 2838766"/>
              <a:gd name="connsiteX7" fmla="*/ 7232924 w 14157960"/>
              <a:gd name="connsiteY7" fmla="*/ 109070 h 2838766"/>
              <a:gd name="connsiteX8" fmla="*/ 8321329 w 14157960"/>
              <a:gd name="connsiteY8" fmla="*/ 318186 h 2838766"/>
              <a:gd name="connsiteX9" fmla="*/ 9410699 w 14157960"/>
              <a:gd name="connsiteY9" fmla="*/ 19945 h 2838766"/>
              <a:gd name="connsiteX10" fmla="*/ 10521291 w 14157960"/>
              <a:gd name="connsiteY10" fmla="*/ 617392 h 2838766"/>
              <a:gd name="connsiteX11" fmla="*/ 11572806 w 14157960"/>
              <a:gd name="connsiteY11" fmla="*/ 262627 h 2838766"/>
              <a:gd name="connsiteX12" fmla="*/ 12549246 w 14157960"/>
              <a:gd name="connsiteY12" fmla="*/ 827086 h 2838766"/>
              <a:gd name="connsiteX13" fmla="*/ 13662660 w 14157960"/>
              <a:gd name="connsiteY13" fmla="*/ 19366 h 2838766"/>
              <a:gd name="connsiteX14" fmla="*/ 14157960 w 14157960"/>
              <a:gd name="connsiteY14" fmla="*/ 197976 h 2838766"/>
              <a:gd name="connsiteX15" fmla="*/ 14157960 w 14157960"/>
              <a:gd name="connsiteY15" fmla="*/ 2838766 h 2838766"/>
              <a:gd name="connsiteX16" fmla="*/ 0 w 14157960"/>
              <a:gd name="connsiteY16" fmla="*/ 2838766 h 2838766"/>
              <a:gd name="connsiteX17" fmla="*/ 0 w 14157960"/>
              <a:gd name="connsiteY17" fmla="*/ 197976 h 2838766"/>
              <a:gd name="connsiteX0" fmla="*/ 0 w 14157960"/>
              <a:gd name="connsiteY0" fmla="*/ 188101 h 2828891"/>
              <a:gd name="connsiteX1" fmla="*/ 816283 w 14157960"/>
              <a:gd name="connsiteY1" fmla="*/ 1149821 h 2828891"/>
              <a:gd name="connsiteX2" fmla="*/ 1577340 w 14157960"/>
              <a:gd name="connsiteY2" fmla="*/ 619091 h 2828891"/>
              <a:gd name="connsiteX3" fmla="*/ 3453939 w 14157960"/>
              <a:gd name="connsiteY3" fmla="*/ 388304 h 2828891"/>
              <a:gd name="connsiteX4" fmla="*/ 4752765 w 14157960"/>
              <a:gd name="connsiteY4" fmla="*/ 824862 h 2828891"/>
              <a:gd name="connsiteX5" fmla="*/ 5353864 w 14157960"/>
              <a:gd name="connsiteY5" fmla="*/ 377566 h 2828891"/>
              <a:gd name="connsiteX6" fmla="*/ 6407118 w 14157960"/>
              <a:gd name="connsiteY6" fmla="*/ 557552 h 2828891"/>
              <a:gd name="connsiteX7" fmla="*/ 7232924 w 14157960"/>
              <a:gd name="connsiteY7" fmla="*/ 99195 h 2828891"/>
              <a:gd name="connsiteX8" fmla="*/ 8382156 w 14157960"/>
              <a:gd name="connsiteY8" fmla="*/ 760443 h 2828891"/>
              <a:gd name="connsiteX9" fmla="*/ 9410699 w 14157960"/>
              <a:gd name="connsiteY9" fmla="*/ 10070 h 2828891"/>
              <a:gd name="connsiteX10" fmla="*/ 10521291 w 14157960"/>
              <a:gd name="connsiteY10" fmla="*/ 607517 h 2828891"/>
              <a:gd name="connsiteX11" fmla="*/ 11572806 w 14157960"/>
              <a:gd name="connsiteY11" fmla="*/ 252752 h 2828891"/>
              <a:gd name="connsiteX12" fmla="*/ 12549246 w 14157960"/>
              <a:gd name="connsiteY12" fmla="*/ 817211 h 2828891"/>
              <a:gd name="connsiteX13" fmla="*/ 13662660 w 14157960"/>
              <a:gd name="connsiteY13" fmla="*/ 9491 h 2828891"/>
              <a:gd name="connsiteX14" fmla="*/ 14157960 w 14157960"/>
              <a:gd name="connsiteY14" fmla="*/ 188101 h 2828891"/>
              <a:gd name="connsiteX15" fmla="*/ 14157960 w 14157960"/>
              <a:gd name="connsiteY15" fmla="*/ 2828891 h 2828891"/>
              <a:gd name="connsiteX16" fmla="*/ 0 w 14157960"/>
              <a:gd name="connsiteY16" fmla="*/ 2828891 h 2828891"/>
              <a:gd name="connsiteX17" fmla="*/ 0 w 14157960"/>
              <a:gd name="connsiteY17" fmla="*/ 188101 h 2828891"/>
              <a:gd name="connsiteX0" fmla="*/ 0 w 14157960"/>
              <a:gd name="connsiteY0" fmla="*/ 178611 h 2819401"/>
              <a:gd name="connsiteX1" fmla="*/ 816283 w 14157960"/>
              <a:gd name="connsiteY1" fmla="*/ 1140331 h 2819401"/>
              <a:gd name="connsiteX2" fmla="*/ 1577340 w 14157960"/>
              <a:gd name="connsiteY2" fmla="*/ 609601 h 2819401"/>
              <a:gd name="connsiteX3" fmla="*/ 3453939 w 14157960"/>
              <a:gd name="connsiteY3" fmla="*/ 378814 h 2819401"/>
              <a:gd name="connsiteX4" fmla="*/ 4752765 w 14157960"/>
              <a:gd name="connsiteY4" fmla="*/ 815372 h 2819401"/>
              <a:gd name="connsiteX5" fmla="*/ 5353864 w 14157960"/>
              <a:gd name="connsiteY5" fmla="*/ 368076 h 2819401"/>
              <a:gd name="connsiteX6" fmla="*/ 6407118 w 14157960"/>
              <a:gd name="connsiteY6" fmla="*/ 548062 h 2819401"/>
              <a:gd name="connsiteX7" fmla="*/ 7232924 w 14157960"/>
              <a:gd name="connsiteY7" fmla="*/ 89705 h 2819401"/>
              <a:gd name="connsiteX8" fmla="*/ 8382156 w 14157960"/>
              <a:gd name="connsiteY8" fmla="*/ 750953 h 2819401"/>
              <a:gd name="connsiteX9" fmla="*/ 9562765 w 14157960"/>
              <a:gd name="connsiteY9" fmla="*/ 86701 h 2819401"/>
              <a:gd name="connsiteX10" fmla="*/ 10521291 w 14157960"/>
              <a:gd name="connsiteY10" fmla="*/ 598027 h 2819401"/>
              <a:gd name="connsiteX11" fmla="*/ 11572806 w 14157960"/>
              <a:gd name="connsiteY11" fmla="*/ 243262 h 2819401"/>
              <a:gd name="connsiteX12" fmla="*/ 12549246 w 14157960"/>
              <a:gd name="connsiteY12" fmla="*/ 807721 h 2819401"/>
              <a:gd name="connsiteX13" fmla="*/ 13662660 w 14157960"/>
              <a:gd name="connsiteY13" fmla="*/ 1 h 2819401"/>
              <a:gd name="connsiteX14" fmla="*/ 14157960 w 14157960"/>
              <a:gd name="connsiteY14" fmla="*/ 178611 h 2819401"/>
              <a:gd name="connsiteX15" fmla="*/ 14157960 w 14157960"/>
              <a:gd name="connsiteY15" fmla="*/ 2819401 h 2819401"/>
              <a:gd name="connsiteX16" fmla="*/ 0 w 14157960"/>
              <a:gd name="connsiteY16" fmla="*/ 2819401 h 2819401"/>
              <a:gd name="connsiteX17" fmla="*/ 0 w 14157960"/>
              <a:gd name="connsiteY17" fmla="*/ 178611 h 2819401"/>
              <a:gd name="connsiteX0" fmla="*/ 0 w 14157960"/>
              <a:gd name="connsiteY0" fmla="*/ 178609 h 2819399"/>
              <a:gd name="connsiteX1" fmla="*/ 816283 w 14157960"/>
              <a:gd name="connsiteY1" fmla="*/ 1140329 h 2819399"/>
              <a:gd name="connsiteX2" fmla="*/ 1577340 w 14157960"/>
              <a:gd name="connsiteY2" fmla="*/ 609599 h 2819399"/>
              <a:gd name="connsiteX3" fmla="*/ 3453939 w 14157960"/>
              <a:gd name="connsiteY3" fmla="*/ 378812 h 2819399"/>
              <a:gd name="connsiteX4" fmla="*/ 4752765 w 14157960"/>
              <a:gd name="connsiteY4" fmla="*/ 815370 h 2819399"/>
              <a:gd name="connsiteX5" fmla="*/ 5353864 w 14157960"/>
              <a:gd name="connsiteY5" fmla="*/ 368074 h 2819399"/>
              <a:gd name="connsiteX6" fmla="*/ 6407118 w 14157960"/>
              <a:gd name="connsiteY6" fmla="*/ 548060 h 2819399"/>
              <a:gd name="connsiteX7" fmla="*/ 7232924 w 14157960"/>
              <a:gd name="connsiteY7" fmla="*/ 89703 h 2819399"/>
              <a:gd name="connsiteX8" fmla="*/ 8382156 w 14157960"/>
              <a:gd name="connsiteY8" fmla="*/ 750951 h 2819399"/>
              <a:gd name="connsiteX9" fmla="*/ 9562765 w 14157960"/>
              <a:gd name="connsiteY9" fmla="*/ 86699 h 2819399"/>
              <a:gd name="connsiteX10" fmla="*/ 10521291 w 14157960"/>
              <a:gd name="connsiteY10" fmla="*/ 598025 h 2819399"/>
              <a:gd name="connsiteX11" fmla="*/ 11572806 w 14157960"/>
              <a:gd name="connsiteY11" fmla="*/ 243260 h 2819399"/>
              <a:gd name="connsiteX12" fmla="*/ 12549246 w 14157960"/>
              <a:gd name="connsiteY12" fmla="*/ 807719 h 2819399"/>
              <a:gd name="connsiteX13" fmla="*/ 13662660 w 14157960"/>
              <a:gd name="connsiteY13" fmla="*/ -1 h 2819399"/>
              <a:gd name="connsiteX14" fmla="*/ 14157960 w 14157960"/>
              <a:gd name="connsiteY14" fmla="*/ 178609 h 2819399"/>
              <a:gd name="connsiteX15" fmla="*/ 14157960 w 14157960"/>
              <a:gd name="connsiteY15" fmla="*/ 2819399 h 2819399"/>
              <a:gd name="connsiteX16" fmla="*/ 0 w 14157960"/>
              <a:gd name="connsiteY16" fmla="*/ 2819399 h 2819399"/>
              <a:gd name="connsiteX17" fmla="*/ 0 w 14157960"/>
              <a:gd name="connsiteY17" fmla="*/ 178609 h 2819399"/>
              <a:gd name="connsiteX0" fmla="*/ 0 w 14157960"/>
              <a:gd name="connsiteY0" fmla="*/ 178611 h 2819401"/>
              <a:gd name="connsiteX1" fmla="*/ 816283 w 14157960"/>
              <a:gd name="connsiteY1" fmla="*/ 1140331 h 2819401"/>
              <a:gd name="connsiteX2" fmla="*/ 1577340 w 14157960"/>
              <a:gd name="connsiteY2" fmla="*/ 609601 h 2819401"/>
              <a:gd name="connsiteX3" fmla="*/ 3453939 w 14157960"/>
              <a:gd name="connsiteY3" fmla="*/ 378814 h 2819401"/>
              <a:gd name="connsiteX4" fmla="*/ 4752765 w 14157960"/>
              <a:gd name="connsiteY4" fmla="*/ 815372 h 2819401"/>
              <a:gd name="connsiteX5" fmla="*/ 5353864 w 14157960"/>
              <a:gd name="connsiteY5" fmla="*/ 368076 h 2819401"/>
              <a:gd name="connsiteX6" fmla="*/ 6407118 w 14157960"/>
              <a:gd name="connsiteY6" fmla="*/ 548062 h 2819401"/>
              <a:gd name="connsiteX7" fmla="*/ 7430609 w 14157960"/>
              <a:gd name="connsiteY7" fmla="*/ 89705 h 2819401"/>
              <a:gd name="connsiteX8" fmla="*/ 8382156 w 14157960"/>
              <a:gd name="connsiteY8" fmla="*/ 750953 h 2819401"/>
              <a:gd name="connsiteX9" fmla="*/ 9562765 w 14157960"/>
              <a:gd name="connsiteY9" fmla="*/ 86701 h 2819401"/>
              <a:gd name="connsiteX10" fmla="*/ 10521291 w 14157960"/>
              <a:gd name="connsiteY10" fmla="*/ 598027 h 2819401"/>
              <a:gd name="connsiteX11" fmla="*/ 11572806 w 14157960"/>
              <a:gd name="connsiteY11" fmla="*/ 243262 h 2819401"/>
              <a:gd name="connsiteX12" fmla="*/ 12549246 w 14157960"/>
              <a:gd name="connsiteY12" fmla="*/ 807721 h 2819401"/>
              <a:gd name="connsiteX13" fmla="*/ 13662660 w 14157960"/>
              <a:gd name="connsiteY13" fmla="*/ 1 h 2819401"/>
              <a:gd name="connsiteX14" fmla="*/ 14157960 w 14157960"/>
              <a:gd name="connsiteY14" fmla="*/ 178611 h 2819401"/>
              <a:gd name="connsiteX15" fmla="*/ 14157960 w 14157960"/>
              <a:gd name="connsiteY15" fmla="*/ 2819401 h 2819401"/>
              <a:gd name="connsiteX16" fmla="*/ 0 w 14157960"/>
              <a:gd name="connsiteY16" fmla="*/ 2819401 h 2819401"/>
              <a:gd name="connsiteX17" fmla="*/ 0 w 14157960"/>
              <a:gd name="connsiteY17" fmla="*/ 178611 h 2819401"/>
              <a:gd name="connsiteX0" fmla="*/ 0 w 14157960"/>
              <a:gd name="connsiteY0" fmla="*/ 178609 h 2819399"/>
              <a:gd name="connsiteX1" fmla="*/ 816283 w 14157960"/>
              <a:gd name="connsiteY1" fmla="*/ 1140329 h 2819399"/>
              <a:gd name="connsiteX2" fmla="*/ 1577340 w 14157960"/>
              <a:gd name="connsiteY2" fmla="*/ 609599 h 2819399"/>
              <a:gd name="connsiteX3" fmla="*/ 3453939 w 14157960"/>
              <a:gd name="connsiteY3" fmla="*/ 378812 h 2819399"/>
              <a:gd name="connsiteX4" fmla="*/ 4752765 w 14157960"/>
              <a:gd name="connsiteY4" fmla="*/ 815370 h 2819399"/>
              <a:gd name="connsiteX5" fmla="*/ 5353864 w 14157960"/>
              <a:gd name="connsiteY5" fmla="*/ 368074 h 2819399"/>
              <a:gd name="connsiteX6" fmla="*/ 6429928 w 14157960"/>
              <a:gd name="connsiteY6" fmla="*/ 698771 h 2819399"/>
              <a:gd name="connsiteX7" fmla="*/ 7430609 w 14157960"/>
              <a:gd name="connsiteY7" fmla="*/ 89703 h 2819399"/>
              <a:gd name="connsiteX8" fmla="*/ 8382156 w 14157960"/>
              <a:gd name="connsiteY8" fmla="*/ 750951 h 2819399"/>
              <a:gd name="connsiteX9" fmla="*/ 9562765 w 14157960"/>
              <a:gd name="connsiteY9" fmla="*/ 86699 h 2819399"/>
              <a:gd name="connsiteX10" fmla="*/ 10521291 w 14157960"/>
              <a:gd name="connsiteY10" fmla="*/ 598025 h 2819399"/>
              <a:gd name="connsiteX11" fmla="*/ 11572806 w 14157960"/>
              <a:gd name="connsiteY11" fmla="*/ 243260 h 2819399"/>
              <a:gd name="connsiteX12" fmla="*/ 12549246 w 14157960"/>
              <a:gd name="connsiteY12" fmla="*/ 807719 h 2819399"/>
              <a:gd name="connsiteX13" fmla="*/ 13662660 w 14157960"/>
              <a:gd name="connsiteY13" fmla="*/ -1 h 2819399"/>
              <a:gd name="connsiteX14" fmla="*/ 14157960 w 14157960"/>
              <a:gd name="connsiteY14" fmla="*/ 178609 h 2819399"/>
              <a:gd name="connsiteX15" fmla="*/ 14157960 w 14157960"/>
              <a:gd name="connsiteY15" fmla="*/ 2819399 h 2819399"/>
              <a:gd name="connsiteX16" fmla="*/ 0 w 14157960"/>
              <a:gd name="connsiteY16" fmla="*/ 2819399 h 2819399"/>
              <a:gd name="connsiteX17" fmla="*/ 0 w 14157960"/>
              <a:gd name="connsiteY17" fmla="*/ 178609 h 2819399"/>
              <a:gd name="connsiteX0" fmla="*/ 0 w 14157960"/>
              <a:gd name="connsiteY0" fmla="*/ 178611 h 2819401"/>
              <a:gd name="connsiteX1" fmla="*/ 816283 w 14157960"/>
              <a:gd name="connsiteY1" fmla="*/ 1140331 h 2819401"/>
              <a:gd name="connsiteX2" fmla="*/ 1577340 w 14157960"/>
              <a:gd name="connsiteY2" fmla="*/ 609601 h 2819401"/>
              <a:gd name="connsiteX3" fmla="*/ 3453939 w 14157960"/>
              <a:gd name="connsiteY3" fmla="*/ 378814 h 2819401"/>
              <a:gd name="connsiteX4" fmla="*/ 4752765 w 14157960"/>
              <a:gd name="connsiteY4" fmla="*/ 815372 h 2819401"/>
              <a:gd name="connsiteX5" fmla="*/ 5353864 w 14157960"/>
              <a:gd name="connsiteY5" fmla="*/ 368076 h 2819401"/>
              <a:gd name="connsiteX6" fmla="*/ 6429928 w 14157960"/>
              <a:gd name="connsiteY6" fmla="*/ 698773 h 2819401"/>
              <a:gd name="connsiteX7" fmla="*/ 7430609 w 14157960"/>
              <a:gd name="connsiteY7" fmla="*/ 89705 h 2819401"/>
              <a:gd name="connsiteX8" fmla="*/ 8382156 w 14157960"/>
              <a:gd name="connsiteY8" fmla="*/ 750953 h 2819401"/>
              <a:gd name="connsiteX9" fmla="*/ 9562765 w 14157960"/>
              <a:gd name="connsiteY9" fmla="*/ 86701 h 2819401"/>
              <a:gd name="connsiteX10" fmla="*/ 10521291 w 14157960"/>
              <a:gd name="connsiteY10" fmla="*/ 598027 h 2819401"/>
              <a:gd name="connsiteX11" fmla="*/ 11572806 w 14157960"/>
              <a:gd name="connsiteY11" fmla="*/ 243262 h 2819401"/>
              <a:gd name="connsiteX12" fmla="*/ 12549246 w 14157960"/>
              <a:gd name="connsiteY12" fmla="*/ 807721 h 2819401"/>
              <a:gd name="connsiteX13" fmla="*/ 13662660 w 14157960"/>
              <a:gd name="connsiteY13" fmla="*/ 1 h 2819401"/>
              <a:gd name="connsiteX14" fmla="*/ 14157960 w 14157960"/>
              <a:gd name="connsiteY14" fmla="*/ 178611 h 2819401"/>
              <a:gd name="connsiteX15" fmla="*/ 14157960 w 14157960"/>
              <a:gd name="connsiteY15" fmla="*/ 2819401 h 2819401"/>
              <a:gd name="connsiteX16" fmla="*/ 0 w 14157960"/>
              <a:gd name="connsiteY16" fmla="*/ 2819401 h 2819401"/>
              <a:gd name="connsiteX17" fmla="*/ 0 w 14157960"/>
              <a:gd name="connsiteY17" fmla="*/ 178611 h 2819401"/>
              <a:gd name="connsiteX0" fmla="*/ 0 w 14157960"/>
              <a:gd name="connsiteY0" fmla="*/ 178609 h 2819399"/>
              <a:gd name="connsiteX1" fmla="*/ 816283 w 14157960"/>
              <a:gd name="connsiteY1" fmla="*/ 1140329 h 2819399"/>
              <a:gd name="connsiteX2" fmla="*/ 1577340 w 14157960"/>
              <a:gd name="connsiteY2" fmla="*/ 609599 h 2819399"/>
              <a:gd name="connsiteX3" fmla="*/ 3453939 w 14157960"/>
              <a:gd name="connsiteY3" fmla="*/ 378812 h 2819399"/>
              <a:gd name="connsiteX4" fmla="*/ 4752765 w 14157960"/>
              <a:gd name="connsiteY4" fmla="*/ 815370 h 2819399"/>
              <a:gd name="connsiteX5" fmla="*/ 5437500 w 14157960"/>
              <a:gd name="connsiteY5" fmla="*/ 411136 h 2819399"/>
              <a:gd name="connsiteX6" fmla="*/ 6429928 w 14157960"/>
              <a:gd name="connsiteY6" fmla="*/ 698771 h 2819399"/>
              <a:gd name="connsiteX7" fmla="*/ 7430609 w 14157960"/>
              <a:gd name="connsiteY7" fmla="*/ 89703 h 2819399"/>
              <a:gd name="connsiteX8" fmla="*/ 8382156 w 14157960"/>
              <a:gd name="connsiteY8" fmla="*/ 750951 h 2819399"/>
              <a:gd name="connsiteX9" fmla="*/ 9562765 w 14157960"/>
              <a:gd name="connsiteY9" fmla="*/ 86699 h 2819399"/>
              <a:gd name="connsiteX10" fmla="*/ 10521291 w 14157960"/>
              <a:gd name="connsiteY10" fmla="*/ 598025 h 2819399"/>
              <a:gd name="connsiteX11" fmla="*/ 11572806 w 14157960"/>
              <a:gd name="connsiteY11" fmla="*/ 243260 h 2819399"/>
              <a:gd name="connsiteX12" fmla="*/ 12549246 w 14157960"/>
              <a:gd name="connsiteY12" fmla="*/ 807719 h 2819399"/>
              <a:gd name="connsiteX13" fmla="*/ 13662660 w 14157960"/>
              <a:gd name="connsiteY13" fmla="*/ -1 h 2819399"/>
              <a:gd name="connsiteX14" fmla="*/ 14157960 w 14157960"/>
              <a:gd name="connsiteY14" fmla="*/ 178609 h 2819399"/>
              <a:gd name="connsiteX15" fmla="*/ 14157960 w 14157960"/>
              <a:gd name="connsiteY15" fmla="*/ 2819399 h 2819399"/>
              <a:gd name="connsiteX16" fmla="*/ 0 w 14157960"/>
              <a:gd name="connsiteY16" fmla="*/ 2819399 h 2819399"/>
              <a:gd name="connsiteX17" fmla="*/ 0 w 14157960"/>
              <a:gd name="connsiteY17" fmla="*/ 178609 h 2819399"/>
              <a:gd name="connsiteX0" fmla="*/ 0 w 14157960"/>
              <a:gd name="connsiteY0" fmla="*/ 178611 h 2819401"/>
              <a:gd name="connsiteX1" fmla="*/ 816283 w 14157960"/>
              <a:gd name="connsiteY1" fmla="*/ 1140331 h 2819401"/>
              <a:gd name="connsiteX2" fmla="*/ 1577340 w 14157960"/>
              <a:gd name="connsiteY2" fmla="*/ 609601 h 2819401"/>
              <a:gd name="connsiteX3" fmla="*/ 3453939 w 14157960"/>
              <a:gd name="connsiteY3" fmla="*/ 378814 h 2819401"/>
              <a:gd name="connsiteX4" fmla="*/ 4752765 w 14157960"/>
              <a:gd name="connsiteY4" fmla="*/ 815372 h 2819401"/>
              <a:gd name="connsiteX5" fmla="*/ 5437500 w 14157960"/>
              <a:gd name="connsiteY5" fmla="*/ 411138 h 2819401"/>
              <a:gd name="connsiteX6" fmla="*/ 6429928 w 14157960"/>
              <a:gd name="connsiteY6" fmla="*/ 698773 h 2819401"/>
              <a:gd name="connsiteX7" fmla="*/ 7430609 w 14157960"/>
              <a:gd name="connsiteY7" fmla="*/ 89705 h 2819401"/>
              <a:gd name="connsiteX8" fmla="*/ 8382156 w 14157960"/>
              <a:gd name="connsiteY8" fmla="*/ 750953 h 2819401"/>
              <a:gd name="connsiteX9" fmla="*/ 9562765 w 14157960"/>
              <a:gd name="connsiteY9" fmla="*/ 86701 h 2819401"/>
              <a:gd name="connsiteX10" fmla="*/ 10521291 w 14157960"/>
              <a:gd name="connsiteY10" fmla="*/ 598027 h 2819401"/>
              <a:gd name="connsiteX11" fmla="*/ 11572806 w 14157960"/>
              <a:gd name="connsiteY11" fmla="*/ 243262 h 2819401"/>
              <a:gd name="connsiteX12" fmla="*/ 12549246 w 14157960"/>
              <a:gd name="connsiteY12" fmla="*/ 807721 h 2819401"/>
              <a:gd name="connsiteX13" fmla="*/ 13662660 w 14157960"/>
              <a:gd name="connsiteY13" fmla="*/ 1 h 2819401"/>
              <a:gd name="connsiteX14" fmla="*/ 14157960 w 14157960"/>
              <a:gd name="connsiteY14" fmla="*/ 178611 h 2819401"/>
              <a:gd name="connsiteX15" fmla="*/ 14157960 w 14157960"/>
              <a:gd name="connsiteY15" fmla="*/ 2819401 h 2819401"/>
              <a:gd name="connsiteX16" fmla="*/ 0 w 14157960"/>
              <a:gd name="connsiteY16" fmla="*/ 2819401 h 2819401"/>
              <a:gd name="connsiteX17" fmla="*/ 0 w 14157960"/>
              <a:gd name="connsiteY17" fmla="*/ 178611 h 2819401"/>
              <a:gd name="connsiteX0" fmla="*/ 0 w 14157960"/>
              <a:gd name="connsiteY0" fmla="*/ 178609 h 2819399"/>
              <a:gd name="connsiteX1" fmla="*/ 816283 w 14157960"/>
              <a:gd name="connsiteY1" fmla="*/ 1140329 h 2819399"/>
              <a:gd name="connsiteX2" fmla="*/ 1577340 w 14157960"/>
              <a:gd name="connsiteY2" fmla="*/ 609599 h 2819399"/>
              <a:gd name="connsiteX3" fmla="*/ 3453939 w 14157960"/>
              <a:gd name="connsiteY3" fmla="*/ 378812 h 2819399"/>
              <a:gd name="connsiteX4" fmla="*/ 4608302 w 14157960"/>
              <a:gd name="connsiteY4" fmla="*/ 1009142 h 2819399"/>
              <a:gd name="connsiteX5" fmla="*/ 5437500 w 14157960"/>
              <a:gd name="connsiteY5" fmla="*/ 411136 h 2819399"/>
              <a:gd name="connsiteX6" fmla="*/ 6429928 w 14157960"/>
              <a:gd name="connsiteY6" fmla="*/ 698771 h 2819399"/>
              <a:gd name="connsiteX7" fmla="*/ 7430609 w 14157960"/>
              <a:gd name="connsiteY7" fmla="*/ 89703 h 2819399"/>
              <a:gd name="connsiteX8" fmla="*/ 8382156 w 14157960"/>
              <a:gd name="connsiteY8" fmla="*/ 750951 h 2819399"/>
              <a:gd name="connsiteX9" fmla="*/ 9562765 w 14157960"/>
              <a:gd name="connsiteY9" fmla="*/ 86699 h 2819399"/>
              <a:gd name="connsiteX10" fmla="*/ 10521291 w 14157960"/>
              <a:gd name="connsiteY10" fmla="*/ 598025 h 2819399"/>
              <a:gd name="connsiteX11" fmla="*/ 11572806 w 14157960"/>
              <a:gd name="connsiteY11" fmla="*/ 243260 h 2819399"/>
              <a:gd name="connsiteX12" fmla="*/ 12549246 w 14157960"/>
              <a:gd name="connsiteY12" fmla="*/ 807719 h 2819399"/>
              <a:gd name="connsiteX13" fmla="*/ 13662660 w 14157960"/>
              <a:gd name="connsiteY13" fmla="*/ -1 h 2819399"/>
              <a:gd name="connsiteX14" fmla="*/ 14157960 w 14157960"/>
              <a:gd name="connsiteY14" fmla="*/ 178609 h 2819399"/>
              <a:gd name="connsiteX15" fmla="*/ 14157960 w 14157960"/>
              <a:gd name="connsiteY15" fmla="*/ 2819399 h 2819399"/>
              <a:gd name="connsiteX16" fmla="*/ 0 w 14157960"/>
              <a:gd name="connsiteY16" fmla="*/ 2819399 h 2819399"/>
              <a:gd name="connsiteX17" fmla="*/ 0 w 14157960"/>
              <a:gd name="connsiteY17" fmla="*/ 178609 h 2819399"/>
              <a:gd name="connsiteX0" fmla="*/ 0 w 14157960"/>
              <a:gd name="connsiteY0" fmla="*/ 178611 h 2819401"/>
              <a:gd name="connsiteX1" fmla="*/ 816283 w 14157960"/>
              <a:gd name="connsiteY1" fmla="*/ 1140331 h 2819401"/>
              <a:gd name="connsiteX2" fmla="*/ 1577340 w 14157960"/>
              <a:gd name="connsiteY2" fmla="*/ 609601 h 2819401"/>
              <a:gd name="connsiteX3" fmla="*/ 3408320 w 14157960"/>
              <a:gd name="connsiteY3" fmla="*/ 572584 h 2819401"/>
              <a:gd name="connsiteX4" fmla="*/ 4608302 w 14157960"/>
              <a:gd name="connsiteY4" fmla="*/ 1009144 h 2819401"/>
              <a:gd name="connsiteX5" fmla="*/ 5437500 w 14157960"/>
              <a:gd name="connsiteY5" fmla="*/ 411138 h 2819401"/>
              <a:gd name="connsiteX6" fmla="*/ 6429928 w 14157960"/>
              <a:gd name="connsiteY6" fmla="*/ 698773 h 2819401"/>
              <a:gd name="connsiteX7" fmla="*/ 7430609 w 14157960"/>
              <a:gd name="connsiteY7" fmla="*/ 89705 h 2819401"/>
              <a:gd name="connsiteX8" fmla="*/ 8382156 w 14157960"/>
              <a:gd name="connsiteY8" fmla="*/ 750953 h 2819401"/>
              <a:gd name="connsiteX9" fmla="*/ 9562765 w 14157960"/>
              <a:gd name="connsiteY9" fmla="*/ 86701 h 2819401"/>
              <a:gd name="connsiteX10" fmla="*/ 10521291 w 14157960"/>
              <a:gd name="connsiteY10" fmla="*/ 598027 h 2819401"/>
              <a:gd name="connsiteX11" fmla="*/ 11572806 w 14157960"/>
              <a:gd name="connsiteY11" fmla="*/ 243262 h 2819401"/>
              <a:gd name="connsiteX12" fmla="*/ 12549246 w 14157960"/>
              <a:gd name="connsiteY12" fmla="*/ 807721 h 2819401"/>
              <a:gd name="connsiteX13" fmla="*/ 13662660 w 14157960"/>
              <a:gd name="connsiteY13" fmla="*/ 1 h 2819401"/>
              <a:gd name="connsiteX14" fmla="*/ 14157960 w 14157960"/>
              <a:gd name="connsiteY14" fmla="*/ 178611 h 2819401"/>
              <a:gd name="connsiteX15" fmla="*/ 14157960 w 14157960"/>
              <a:gd name="connsiteY15" fmla="*/ 2819401 h 2819401"/>
              <a:gd name="connsiteX16" fmla="*/ 0 w 14157960"/>
              <a:gd name="connsiteY16" fmla="*/ 2819401 h 2819401"/>
              <a:gd name="connsiteX17" fmla="*/ 0 w 14157960"/>
              <a:gd name="connsiteY17" fmla="*/ 178611 h 2819401"/>
              <a:gd name="connsiteX0" fmla="*/ 0 w 14157960"/>
              <a:gd name="connsiteY0" fmla="*/ 178609 h 2819399"/>
              <a:gd name="connsiteX1" fmla="*/ 816283 w 14157960"/>
              <a:gd name="connsiteY1" fmla="*/ 1140329 h 2819399"/>
              <a:gd name="connsiteX2" fmla="*/ 1577340 w 14157960"/>
              <a:gd name="connsiteY2" fmla="*/ 609599 h 2819399"/>
              <a:gd name="connsiteX3" fmla="*/ 2587464 w 14157960"/>
              <a:gd name="connsiteY3" fmla="*/ 965879 h 2819399"/>
              <a:gd name="connsiteX4" fmla="*/ 3408320 w 14157960"/>
              <a:gd name="connsiteY4" fmla="*/ 572582 h 2819399"/>
              <a:gd name="connsiteX5" fmla="*/ 4608302 w 14157960"/>
              <a:gd name="connsiteY5" fmla="*/ 1009142 h 2819399"/>
              <a:gd name="connsiteX6" fmla="*/ 5437500 w 14157960"/>
              <a:gd name="connsiteY6" fmla="*/ 411136 h 2819399"/>
              <a:gd name="connsiteX7" fmla="*/ 6429928 w 14157960"/>
              <a:gd name="connsiteY7" fmla="*/ 698771 h 2819399"/>
              <a:gd name="connsiteX8" fmla="*/ 7430609 w 14157960"/>
              <a:gd name="connsiteY8" fmla="*/ 89703 h 2819399"/>
              <a:gd name="connsiteX9" fmla="*/ 8382156 w 14157960"/>
              <a:gd name="connsiteY9" fmla="*/ 750951 h 2819399"/>
              <a:gd name="connsiteX10" fmla="*/ 9562765 w 14157960"/>
              <a:gd name="connsiteY10" fmla="*/ 86699 h 2819399"/>
              <a:gd name="connsiteX11" fmla="*/ 10521291 w 14157960"/>
              <a:gd name="connsiteY11" fmla="*/ 598025 h 2819399"/>
              <a:gd name="connsiteX12" fmla="*/ 11572806 w 14157960"/>
              <a:gd name="connsiteY12" fmla="*/ 243260 h 2819399"/>
              <a:gd name="connsiteX13" fmla="*/ 12549246 w 14157960"/>
              <a:gd name="connsiteY13" fmla="*/ 807719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78611 h 2819401"/>
              <a:gd name="connsiteX1" fmla="*/ 816283 w 14157960"/>
              <a:gd name="connsiteY1" fmla="*/ 1140331 h 2819401"/>
              <a:gd name="connsiteX2" fmla="*/ 1577340 w 14157960"/>
              <a:gd name="connsiteY2" fmla="*/ 609601 h 2819401"/>
              <a:gd name="connsiteX3" fmla="*/ 2587464 w 14157960"/>
              <a:gd name="connsiteY3" fmla="*/ 965881 h 2819401"/>
              <a:gd name="connsiteX4" fmla="*/ 3439123 w 14157960"/>
              <a:gd name="connsiteY4" fmla="*/ 659809 h 2819401"/>
              <a:gd name="connsiteX5" fmla="*/ 4608302 w 14157960"/>
              <a:gd name="connsiteY5" fmla="*/ 1009144 h 2819401"/>
              <a:gd name="connsiteX6" fmla="*/ 5437500 w 14157960"/>
              <a:gd name="connsiteY6" fmla="*/ 411138 h 2819401"/>
              <a:gd name="connsiteX7" fmla="*/ 6429928 w 14157960"/>
              <a:gd name="connsiteY7" fmla="*/ 698773 h 2819401"/>
              <a:gd name="connsiteX8" fmla="*/ 7430609 w 14157960"/>
              <a:gd name="connsiteY8" fmla="*/ 89705 h 2819401"/>
              <a:gd name="connsiteX9" fmla="*/ 8382156 w 14157960"/>
              <a:gd name="connsiteY9" fmla="*/ 750953 h 2819401"/>
              <a:gd name="connsiteX10" fmla="*/ 9562765 w 14157960"/>
              <a:gd name="connsiteY10" fmla="*/ 86701 h 2819401"/>
              <a:gd name="connsiteX11" fmla="*/ 10521291 w 14157960"/>
              <a:gd name="connsiteY11" fmla="*/ 598027 h 2819401"/>
              <a:gd name="connsiteX12" fmla="*/ 11572806 w 14157960"/>
              <a:gd name="connsiteY12" fmla="*/ 243262 h 2819401"/>
              <a:gd name="connsiteX13" fmla="*/ 12549246 w 14157960"/>
              <a:gd name="connsiteY13" fmla="*/ 807721 h 2819401"/>
              <a:gd name="connsiteX14" fmla="*/ 13662660 w 14157960"/>
              <a:gd name="connsiteY14" fmla="*/ 1 h 2819401"/>
              <a:gd name="connsiteX15" fmla="*/ 14157960 w 14157960"/>
              <a:gd name="connsiteY15" fmla="*/ 178611 h 2819401"/>
              <a:gd name="connsiteX16" fmla="*/ 14157960 w 14157960"/>
              <a:gd name="connsiteY16" fmla="*/ 2819401 h 2819401"/>
              <a:gd name="connsiteX17" fmla="*/ 0 w 14157960"/>
              <a:gd name="connsiteY17" fmla="*/ 2819401 h 2819401"/>
              <a:gd name="connsiteX18" fmla="*/ 0 w 14157960"/>
              <a:gd name="connsiteY18" fmla="*/ 178611 h 2819401"/>
              <a:gd name="connsiteX0" fmla="*/ 0 w 14157960"/>
              <a:gd name="connsiteY0" fmla="*/ 178609 h 2819399"/>
              <a:gd name="connsiteX1" fmla="*/ 816283 w 14157960"/>
              <a:gd name="connsiteY1" fmla="*/ 1140329 h 2819399"/>
              <a:gd name="connsiteX2" fmla="*/ 1577340 w 14157960"/>
              <a:gd name="connsiteY2" fmla="*/ 609599 h 2819399"/>
              <a:gd name="connsiteX3" fmla="*/ 2587464 w 14157960"/>
              <a:gd name="connsiteY3" fmla="*/ 965879 h 2819399"/>
              <a:gd name="connsiteX4" fmla="*/ 3439123 w 14157960"/>
              <a:gd name="connsiteY4" fmla="*/ 659807 h 2819399"/>
              <a:gd name="connsiteX5" fmla="*/ 4608302 w 14157960"/>
              <a:gd name="connsiteY5" fmla="*/ 1009142 h 2819399"/>
              <a:gd name="connsiteX6" fmla="*/ 5437500 w 14157960"/>
              <a:gd name="connsiteY6" fmla="*/ 411136 h 2819399"/>
              <a:gd name="connsiteX7" fmla="*/ 6429928 w 14157960"/>
              <a:gd name="connsiteY7" fmla="*/ 698771 h 2819399"/>
              <a:gd name="connsiteX8" fmla="*/ 7430609 w 14157960"/>
              <a:gd name="connsiteY8" fmla="*/ 89703 h 2819399"/>
              <a:gd name="connsiteX9" fmla="*/ 8382156 w 14157960"/>
              <a:gd name="connsiteY9" fmla="*/ 750951 h 2819399"/>
              <a:gd name="connsiteX10" fmla="*/ 9562765 w 14157960"/>
              <a:gd name="connsiteY10" fmla="*/ 86699 h 2819399"/>
              <a:gd name="connsiteX11" fmla="*/ 10521291 w 14157960"/>
              <a:gd name="connsiteY11" fmla="*/ 598025 h 2819399"/>
              <a:gd name="connsiteX12" fmla="*/ 11572806 w 14157960"/>
              <a:gd name="connsiteY12" fmla="*/ 243260 h 2819399"/>
              <a:gd name="connsiteX13" fmla="*/ 12549246 w 14157960"/>
              <a:gd name="connsiteY13" fmla="*/ 807719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78611 h 2819401"/>
              <a:gd name="connsiteX1" fmla="*/ 708472 w 14157960"/>
              <a:gd name="connsiteY1" fmla="*/ 922270 h 2819401"/>
              <a:gd name="connsiteX2" fmla="*/ 1577340 w 14157960"/>
              <a:gd name="connsiteY2" fmla="*/ 609601 h 2819401"/>
              <a:gd name="connsiteX3" fmla="*/ 2587464 w 14157960"/>
              <a:gd name="connsiteY3" fmla="*/ 965881 h 2819401"/>
              <a:gd name="connsiteX4" fmla="*/ 3439123 w 14157960"/>
              <a:gd name="connsiteY4" fmla="*/ 659809 h 2819401"/>
              <a:gd name="connsiteX5" fmla="*/ 4608302 w 14157960"/>
              <a:gd name="connsiteY5" fmla="*/ 1009144 h 2819401"/>
              <a:gd name="connsiteX6" fmla="*/ 5437500 w 14157960"/>
              <a:gd name="connsiteY6" fmla="*/ 411138 h 2819401"/>
              <a:gd name="connsiteX7" fmla="*/ 6429928 w 14157960"/>
              <a:gd name="connsiteY7" fmla="*/ 698773 h 2819401"/>
              <a:gd name="connsiteX8" fmla="*/ 7430609 w 14157960"/>
              <a:gd name="connsiteY8" fmla="*/ 89705 h 2819401"/>
              <a:gd name="connsiteX9" fmla="*/ 8382156 w 14157960"/>
              <a:gd name="connsiteY9" fmla="*/ 750953 h 2819401"/>
              <a:gd name="connsiteX10" fmla="*/ 9562765 w 14157960"/>
              <a:gd name="connsiteY10" fmla="*/ 86701 h 2819401"/>
              <a:gd name="connsiteX11" fmla="*/ 10521291 w 14157960"/>
              <a:gd name="connsiteY11" fmla="*/ 598027 h 2819401"/>
              <a:gd name="connsiteX12" fmla="*/ 11572806 w 14157960"/>
              <a:gd name="connsiteY12" fmla="*/ 243262 h 2819401"/>
              <a:gd name="connsiteX13" fmla="*/ 12549246 w 14157960"/>
              <a:gd name="connsiteY13" fmla="*/ 807721 h 2819401"/>
              <a:gd name="connsiteX14" fmla="*/ 13662660 w 14157960"/>
              <a:gd name="connsiteY14" fmla="*/ 1 h 2819401"/>
              <a:gd name="connsiteX15" fmla="*/ 14157960 w 14157960"/>
              <a:gd name="connsiteY15" fmla="*/ 178611 h 2819401"/>
              <a:gd name="connsiteX16" fmla="*/ 14157960 w 14157960"/>
              <a:gd name="connsiteY16" fmla="*/ 2819401 h 2819401"/>
              <a:gd name="connsiteX17" fmla="*/ 0 w 14157960"/>
              <a:gd name="connsiteY17" fmla="*/ 2819401 h 2819401"/>
              <a:gd name="connsiteX18" fmla="*/ 0 w 14157960"/>
              <a:gd name="connsiteY18" fmla="*/ 178611 h 2819401"/>
              <a:gd name="connsiteX0" fmla="*/ 0 w 14157960"/>
              <a:gd name="connsiteY0" fmla="*/ 178609 h 2819399"/>
              <a:gd name="connsiteX1" fmla="*/ 708472 w 14157960"/>
              <a:gd name="connsiteY1" fmla="*/ 922268 h 2819399"/>
              <a:gd name="connsiteX2" fmla="*/ 1577340 w 14157960"/>
              <a:gd name="connsiteY2" fmla="*/ 609599 h 2819399"/>
              <a:gd name="connsiteX3" fmla="*/ 2587464 w 14157960"/>
              <a:gd name="connsiteY3" fmla="*/ 965879 h 2819399"/>
              <a:gd name="connsiteX4" fmla="*/ 3439123 w 14157960"/>
              <a:gd name="connsiteY4" fmla="*/ 659808 h 2819399"/>
              <a:gd name="connsiteX5" fmla="*/ 4608302 w 14157960"/>
              <a:gd name="connsiteY5" fmla="*/ 1009142 h 2819399"/>
              <a:gd name="connsiteX6" fmla="*/ 5437500 w 14157960"/>
              <a:gd name="connsiteY6" fmla="*/ 411136 h 2819399"/>
              <a:gd name="connsiteX7" fmla="*/ 6429928 w 14157960"/>
              <a:gd name="connsiteY7" fmla="*/ 698771 h 2819399"/>
              <a:gd name="connsiteX8" fmla="*/ 7430609 w 14157960"/>
              <a:gd name="connsiteY8" fmla="*/ 89703 h 2819399"/>
              <a:gd name="connsiteX9" fmla="*/ 8382156 w 14157960"/>
              <a:gd name="connsiteY9" fmla="*/ 750951 h 2819399"/>
              <a:gd name="connsiteX10" fmla="*/ 9562765 w 14157960"/>
              <a:gd name="connsiteY10" fmla="*/ 86699 h 2819399"/>
              <a:gd name="connsiteX11" fmla="*/ 10521291 w 14157960"/>
              <a:gd name="connsiteY11" fmla="*/ 598025 h 2819399"/>
              <a:gd name="connsiteX12" fmla="*/ 11572806 w 14157960"/>
              <a:gd name="connsiteY12" fmla="*/ 243260 h 2819399"/>
              <a:gd name="connsiteX13" fmla="*/ 12549246 w 14157960"/>
              <a:gd name="connsiteY13" fmla="*/ 807719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78611 h 2819401"/>
              <a:gd name="connsiteX1" fmla="*/ 708472 w 14157960"/>
              <a:gd name="connsiteY1" fmla="*/ 922270 h 2819401"/>
              <a:gd name="connsiteX2" fmla="*/ 1577340 w 14157960"/>
              <a:gd name="connsiteY2" fmla="*/ 609601 h 2819401"/>
              <a:gd name="connsiteX3" fmla="*/ 2587464 w 14157960"/>
              <a:gd name="connsiteY3" fmla="*/ 965881 h 2819401"/>
              <a:gd name="connsiteX4" fmla="*/ 3439123 w 14157960"/>
              <a:gd name="connsiteY4" fmla="*/ 659810 h 2819401"/>
              <a:gd name="connsiteX5" fmla="*/ 4608302 w 14157960"/>
              <a:gd name="connsiteY5" fmla="*/ 1009144 h 2819401"/>
              <a:gd name="connsiteX6" fmla="*/ 5437500 w 14157960"/>
              <a:gd name="connsiteY6" fmla="*/ 411138 h 2819401"/>
              <a:gd name="connsiteX7" fmla="*/ 6429928 w 14157960"/>
              <a:gd name="connsiteY7" fmla="*/ 698773 h 2819401"/>
              <a:gd name="connsiteX8" fmla="*/ 7430609 w 14157960"/>
              <a:gd name="connsiteY8" fmla="*/ 89705 h 2819401"/>
              <a:gd name="connsiteX9" fmla="*/ 8382156 w 14157960"/>
              <a:gd name="connsiteY9" fmla="*/ 750953 h 2819401"/>
              <a:gd name="connsiteX10" fmla="*/ 9562765 w 14157960"/>
              <a:gd name="connsiteY10" fmla="*/ 86701 h 2819401"/>
              <a:gd name="connsiteX11" fmla="*/ 10521291 w 14157960"/>
              <a:gd name="connsiteY11" fmla="*/ 598027 h 2819401"/>
              <a:gd name="connsiteX12" fmla="*/ 11572806 w 14157960"/>
              <a:gd name="connsiteY12" fmla="*/ 243262 h 2819401"/>
              <a:gd name="connsiteX13" fmla="*/ 12549246 w 14157960"/>
              <a:gd name="connsiteY13" fmla="*/ 807721 h 2819401"/>
              <a:gd name="connsiteX14" fmla="*/ 13662660 w 14157960"/>
              <a:gd name="connsiteY14" fmla="*/ 1 h 2819401"/>
              <a:gd name="connsiteX15" fmla="*/ 14157960 w 14157960"/>
              <a:gd name="connsiteY15" fmla="*/ 178611 h 2819401"/>
              <a:gd name="connsiteX16" fmla="*/ 14157960 w 14157960"/>
              <a:gd name="connsiteY16" fmla="*/ 2819401 h 2819401"/>
              <a:gd name="connsiteX17" fmla="*/ 0 w 14157960"/>
              <a:gd name="connsiteY17" fmla="*/ 2819401 h 2819401"/>
              <a:gd name="connsiteX18" fmla="*/ 0 w 14157960"/>
              <a:gd name="connsiteY18" fmla="*/ 178611 h 2819401"/>
              <a:gd name="connsiteX0" fmla="*/ 0 w 14157960"/>
              <a:gd name="connsiteY0" fmla="*/ 178609 h 2819399"/>
              <a:gd name="connsiteX1" fmla="*/ 708472 w 14157960"/>
              <a:gd name="connsiteY1" fmla="*/ 922268 h 2819399"/>
              <a:gd name="connsiteX2" fmla="*/ 1577340 w 14157960"/>
              <a:gd name="connsiteY2" fmla="*/ 609599 h 2819399"/>
              <a:gd name="connsiteX3" fmla="*/ 2587464 w 14157960"/>
              <a:gd name="connsiteY3" fmla="*/ 965879 h 2819399"/>
              <a:gd name="connsiteX4" fmla="*/ 3439123 w 14157960"/>
              <a:gd name="connsiteY4" fmla="*/ 659808 h 2819399"/>
              <a:gd name="connsiteX5" fmla="*/ 4608302 w 14157960"/>
              <a:gd name="connsiteY5" fmla="*/ 1009142 h 2819399"/>
              <a:gd name="connsiteX6" fmla="*/ 5437500 w 14157960"/>
              <a:gd name="connsiteY6" fmla="*/ 411136 h 2819399"/>
              <a:gd name="connsiteX7" fmla="*/ 6429928 w 14157960"/>
              <a:gd name="connsiteY7" fmla="*/ 698771 h 2819399"/>
              <a:gd name="connsiteX8" fmla="*/ 7430609 w 14157960"/>
              <a:gd name="connsiteY8" fmla="*/ 89703 h 2819399"/>
              <a:gd name="connsiteX9" fmla="*/ 8382156 w 14157960"/>
              <a:gd name="connsiteY9" fmla="*/ 750951 h 2819399"/>
              <a:gd name="connsiteX10" fmla="*/ 9562765 w 14157960"/>
              <a:gd name="connsiteY10" fmla="*/ 86699 h 2819399"/>
              <a:gd name="connsiteX11" fmla="*/ 10521291 w 14157960"/>
              <a:gd name="connsiteY11" fmla="*/ 598025 h 2819399"/>
              <a:gd name="connsiteX12" fmla="*/ 11572806 w 14157960"/>
              <a:gd name="connsiteY12" fmla="*/ 243260 h 2819399"/>
              <a:gd name="connsiteX13" fmla="*/ 12549246 w 14157960"/>
              <a:gd name="connsiteY13" fmla="*/ 807719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78611 h 2819401"/>
              <a:gd name="connsiteX1" fmla="*/ 708472 w 14157960"/>
              <a:gd name="connsiteY1" fmla="*/ 922270 h 2819401"/>
              <a:gd name="connsiteX2" fmla="*/ 1577340 w 14157960"/>
              <a:gd name="connsiteY2" fmla="*/ 609601 h 2819401"/>
              <a:gd name="connsiteX3" fmla="*/ 2587464 w 14157960"/>
              <a:gd name="connsiteY3" fmla="*/ 965881 h 2819401"/>
              <a:gd name="connsiteX4" fmla="*/ 3439123 w 14157960"/>
              <a:gd name="connsiteY4" fmla="*/ 659810 h 2819401"/>
              <a:gd name="connsiteX5" fmla="*/ 4608302 w 14157960"/>
              <a:gd name="connsiteY5" fmla="*/ 1009144 h 2819401"/>
              <a:gd name="connsiteX6" fmla="*/ 5437500 w 14157960"/>
              <a:gd name="connsiteY6" fmla="*/ 411138 h 2819401"/>
              <a:gd name="connsiteX7" fmla="*/ 6429928 w 14157960"/>
              <a:gd name="connsiteY7" fmla="*/ 698773 h 2819401"/>
              <a:gd name="connsiteX8" fmla="*/ 7430609 w 14157960"/>
              <a:gd name="connsiteY8" fmla="*/ 89705 h 2819401"/>
              <a:gd name="connsiteX9" fmla="*/ 8382156 w 14157960"/>
              <a:gd name="connsiteY9" fmla="*/ 750953 h 2819401"/>
              <a:gd name="connsiteX10" fmla="*/ 9562765 w 14157960"/>
              <a:gd name="connsiteY10" fmla="*/ 86701 h 2819401"/>
              <a:gd name="connsiteX11" fmla="*/ 10521291 w 14157960"/>
              <a:gd name="connsiteY11" fmla="*/ 598027 h 2819401"/>
              <a:gd name="connsiteX12" fmla="*/ 11572806 w 14157960"/>
              <a:gd name="connsiteY12" fmla="*/ 243262 h 2819401"/>
              <a:gd name="connsiteX13" fmla="*/ 12549246 w 14157960"/>
              <a:gd name="connsiteY13" fmla="*/ 807721 h 2819401"/>
              <a:gd name="connsiteX14" fmla="*/ 13662660 w 14157960"/>
              <a:gd name="connsiteY14" fmla="*/ 1 h 2819401"/>
              <a:gd name="connsiteX15" fmla="*/ 14157960 w 14157960"/>
              <a:gd name="connsiteY15" fmla="*/ 178611 h 2819401"/>
              <a:gd name="connsiteX16" fmla="*/ 14157960 w 14157960"/>
              <a:gd name="connsiteY16" fmla="*/ 2819401 h 2819401"/>
              <a:gd name="connsiteX17" fmla="*/ 0 w 14157960"/>
              <a:gd name="connsiteY17" fmla="*/ 2819401 h 2819401"/>
              <a:gd name="connsiteX18" fmla="*/ 0 w 14157960"/>
              <a:gd name="connsiteY18" fmla="*/ 178611 h 281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157960" h="2819401">
                <a:moveTo>
                  <a:pt x="0" y="178611"/>
                </a:moveTo>
                <a:cubicBezTo>
                  <a:pt x="136047" y="-210264"/>
                  <a:pt x="445582" y="850438"/>
                  <a:pt x="708472" y="922270"/>
                </a:cubicBezTo>
                <a:cubicBezTo>
                  <a:pt x="971362" y="994102"/>
                  <a:pt x="1284710" y="711363"/>
                  <a:pt x="1577340" y="609601"/>
                </a:cubicBezTo>
                <a:cubicBezTo>
                  <a:pt x="1869970" y="507839"/>
                  <a:pt x="2282301" y="972051"/>
                  <a:pt x="2587464" y="965881"/>
                </a:cubicBezTo>
                <a:cubicBezTo>
                  <a:pt x="2892627" y="959712"/>
                  <a:pt x="3148266" y="789537"/>
                  <a:pt x="3439123" y="659810"/>
                </a:cubicBezTo>
                <a:cubicBezTo>
                  <a:pt x="4071683" y="549491"/>
                  <a:pt x="4340541" y="880022"/>
                  <a:pt x="4608302" y="1009144"/>
                </a:cubicBezTo>
                <a:cubicBezTo>
                  <a:pt x="4876063" y="1138266"/>
                  <a:pt x="5137169" y="484798"/>
                  <a:pt x="5437500" y="411138"/>
                </a:cubicBezTo>
                <a:cubicBezTo>
                  <a:pt x="5806260" y="402068"/>
                  <a:pt x="6055925" y="831287"/>
                  <a:pt x="6429928" y="698773"/>
                </a:cubicBezTo>
                <a:cubicBezTo>
                  <a:pt x="6743105" y="652378"/>
                  <a:pt x="7103231" y="62665"/>
                  <a:pt x="7430609" y="89705"/>
                </a:cubicBezTo>
                <a:cubicBezTo>
                  <a:pt x="7970183" y="36880"/>
                  <a:pt x="8009548" y="775453"/>
                  <a:pt x="8382156" y="750953"/>
                </a:cubicBezTo>
                <a:cubicBezTo>
                  <a:pt x="8754764" y="726453"/>
                  <a:pt x="9089885" y="105280"/>
                  <a:pt x="9562765" y="86701"/>
                </a:cubicBezTo>
                <a:cubicBezTo>
                  <a:pt x="10265091" y="311700"/>
                  <a:pt x="9853689" y="419327"/>
                  <a:pt x="10521291" y="598027"/>
                </a:cubicBezTo>
                <a:cubicBezTo>
                  <a:pt x="11025133" y="689274"/>
                  <a:pt x="11244825" y="254033"/>
                  <a:pt x="11572806" y="243262"/>
                </a:cubicBezTo>
                <a:cubicBezTo>
                  <a:pt x="11900787" y="232491"/>
                  <a:pt x="11994042" y="853345"/>
                  <a:pt x="12549246" y="807721"/>
                </a:cubicBezTo>
                <a:cubicBezTo>
                  <a:pt x="13430597" y="644968"/>
                  <a:pt x="13251180" y="132081"/>
                  <a:pt x="13662660" y="1"/>
                </a:cubicBezTo>
                <a:lnTo>
                  <a:pt x="14157960" y="178611"/>
                </a:lnTo>
                <a:lnTo>
                  <a:pt x="14157960" y="2819401"/>
                </a:lnTo>
                <a:lnTo>
                  <a:pt x="0" y="2819401"/>
                </a:lnTo>
                <a:lnTo>
                  <a:pt x="0" y="178611"/>
                </a:lnTo>
                <a:close/>
              </a:path>
            </a:pathLst>
          </a:custGeom>
          <a:solidFill>
            <a:srgbClr val="16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" hidden="1">
            <a:extLst>
              <a:ext uri="{FF2B5EF4-FFF2-40B4-BE49-F238E27FC236}">
                <a16:creationId xmlns:a16="http://schemas.microsoft.com/office/drawing/2014/main" id="{D2FB8329-939E-49F2-AD11-F96FE0E8383B}"/>
              </a:ext>
            </a:extLst>
          </p:cNvPr>
          <p:cNvSpPr/>
          <p:nvPr/>
        </p:nvSpPr>
        <p:spPr>
          <a:xfrm flipH="1">
            <a:off x="-11551920" y="6320239"/>
            <a:ext cx="24810720" cy="1075522"/>
          </a:xfrm>
          <a:custGeom>
            <a:avLst/>
            <a:gdLst>
              <a:gd name="connsiteX0" fmla="*/ 0 w 14157960"/>
              <a:gd name="connsiteY0" fmla="*/ 0 h 2640790"/>
              <a:gd name="connsiteX1" fmla="*/ 14157960 w 14157960"/>
              <a:gd name="connsiteY1" fmla="*/ 0 h 2640790"/>
              <a:gd name="connsiteX2" fmla="*/ 14157960 w 14157960"/>
              <a:gd name="connsiteY2" fmla="*/ 2640790 h 2640790"/>
              <a:gd name="connsiteX3" fmla="*/ 0 w 14157960"/>
              <a:gd name="connsiteY3" fmla="*/ 2640790 h 2640790"/>
              <a:gd name="connsiteX4" fmla="*/ 0 w 14157960"/>
              <a:gd name="connsiteY4" fmla="*/ 0 h 2640790"/>
              <a:gd name="connsiteX0" fmla="*/ 0 w 14157960"/>
              <a:gd name="connsiteY0" fmla="*/ 126 h 2640916"/>
              <a:gd name="connsiteX1" fmla="*/ 1577340 w 14157960"/>
              <a:gd name="connsiteY1" fmla="*/ 431116 h 2640916"/>
              <a:gd name="connsiteX2" fmla="*/ 14157960 w 14157960"/>
              <a:gd name="connsiteY2" fmla="*/ 126 h 2640916"/>
              <a:gd name="connsiteX3" fmla="*/ 14157960 w 14157960"/>
              <a:gd name="connsiteY3" fmla="*/ 2640916 h 2640916"/>
              <a:gd name="connsiteX4" fmla="*/ 0 w 14157960"/>
              <a:gd name="connsiteY4" fmla="*/ 2640916 h 2640916"/>
              <a:gd name="connsiteX5" fmla="*/ 0 w 14157960"/>
              <a:gd name="connsiteY5" fmla="*/ 126 h 2640916"/>
              <a:gd name="connsiteX0" fmla="*/ 0 w 14157960"/>
              <a:gd name="connsiteY0" fmla="*/ 117650 h 2758440"/>
              <a:gd name="connsiteX1" fmla="*/ 1577340 w 14157960"/>
              <a:gd name="connsiteY1" fmla="*/ 548640 h 2758440"/>
              <a:gd name="connsiteX2" fmla="*/ 4183380 w 14157960"/>
              <a:gd name="connsiteY2" fmla="*/ 0 h 2758440"/>
              <a:gd name="connsiteX3" fmla="*/ 14157960 w 14157960"/>
              <a:gd name="connsiteY3" fmla="*/ 117650 h 2758440"/>
              <a:gd name="connsiteX4" fmla="*/ 14157960 w 14157960"/>
              <a:gd name="connsiteY4" fmla="*/ 2758440 h 2758440"/>
              <a:gd name="connsiteX5" fmla="*/ 0 w 14157960"/>
              <a:gd name="connsiteY5" fmla="*/ 2758440 h 2758440"/>
              <a:gd name="connsiteX6" fmla="*/ 0 w 14157960"/>
              <a:gd name="connsiteY6" fmla="*/ 117650 h 2758440"/>
              <a:gd name="connsiteX0" fmla="*/ 0 w 14157960"/>
              <a:gd name="connsiteY0" fmla="*/ 117650 h 2758440"/>
              <a:gd name="connsiteX1" fmla="*/ 1577340 w 14157960"/>
              <a:gd name="connsiteY1" fmla="*/ 548640 h 2758440"/>
              <a:gd name="connsiteX2" fmla="*/ 4183380 w 14157960"/>
              <a:gd name="connsiteY2" fmla="*/ 0 h 2758440"/>
              <a:gd name="connsiteX3" fmla="*/ 6195060 w 14157960"/>
              <a:gd name="connsiteY3" fmla="*/ 670560 h 2758440"/>
              <a:gd name="connsiteX4" fmla="*/ 14157960 w 14157960"/>
              <a:gd name="connsiteY4" fmla="*/ 117650 h 2758440"/>
              <a:gd name="connsiteX5" fmla="*/ 14157960 w 14157960"/>
              <a:gd name="connsiteY5" fmla="*/ 2758440 h 2758440"/>
              <a:gd name="connsiteX6" fmla="*/ 0 w 14157960"/>
              <a:gd name="connsiteY6" fmla="*/ 2758440 h 2758440"/>
              <a:gd name="connsiteX7" fmla="*/ 0 w 14157960"/>
              <a:gd name="connsiteY7" fmla="*/ 117650 h 2758440"/>
              <a:gd name="connsiteX0" fmla="*/ 0 w 14157960"/>
              <a:gd name="connsiteY0" fmla="*/ 117650 h 2758440"/>
              <a:gd name="connsiteX1" fmla="*/ 1577340 w 14157960"/>
              <a:gd name="connsiteY1" fmla="*/ 548640 h 2758440"/>
              <a:gd name="connsiteX2" fmla="*/ 4183380 w 14157960"/>
              <a:gd name="connsiteY2" fmla="*/ 0 h 2758440"/>
              <a:gd name="connsiteX3" fmla="*/ 6195060 w 14157960"/>
              <a:gd name="connsiteY3" fmla="*/ 670560 h 2758440"/>
              <a:gd name="connsiteX4" fmla="*/ 7719060 w 14157960"/>
              <a:gd name="connsiteY4" fmla="*/ 167640 h 2758440"/>
              <a:gd name="connsiteX5" fmla="*/ 14157960 w 14157960"/>
              <a:gd name="connsiteY5" fmla="*/ 117650 h 2758440"/>
              <a:gd name="connsiteX6" fmla="*/ 14157960 w 14157960"/>
              <a:gd name="connsiteY6" fmla="*/ 2758440 h 2758440"/>
              <a:gd name="connsiteX7" fmla="*/ 0 w 14157960"/>
              <a:gd name="connsiteY7" fmla="*/ 2758440 h 2758440"/>
              <a:gd name="connsiteX8" fmla="*/ 0 w 14157960"/>
              <a:gd name="connsiteY8" fmla="*/ 117650 h 275844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4157960 w 14157960"/>
              <a:gd name="connsiteY6" fmla="*/ 224330 h 2865120"/>
              <a:gd name="connsiteX7" fmla="*/ 14157960 w 14157960"/>
              <a:gd name="connsiteY7" fmla="*/ 2865120 h 2865120"/>
              <a:gd name="connsiteX8" fmla="*/ 0 w 14157960"/>
              <a:gd name="connsiteY8" fmla="*/ 2865120 h 2865120"/>
              <a:gd name="connsiteX9" fmla="*/ 0 w 14157960"/>
              <a:gd name="connsiteY9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4157960 w 14157960"/>
              <a:gd name="connsiteY7" fmla="*/ 224330 h 2865120"/>
              <a:gd name="connsiteX8" fmla="*/ 14157960 w 14157960"/>
              <a:gd name="connsiteY8" fmla="*/ 2865120 h 2865120"/>
              <a:gd name="connsiteX9" fmla="*/ 0 w 14157960"/>
              <a:gd name="connsiteY9" fmla="*/ 2865120 h 2865120"/>
              <a:gd name="connsiteX10" fmla="*/ 0 w 14157960"/>
              <a:gd name="connsiteY10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4157960 w 14157960"/>
              <a:gd name="connsiteY8" fmla="*/ 224330 h 2865120"/>
              <a:gd name="connsiteX9" fmla="*/ 14157960 w 14157960"/>
              <a:gd name="connsiteY9" fmla="*/ 2865120 h 2865120"/>
              <a:gd name="connsiteX10" fmla="*/ 0 w 14157960"/>
              <a:gd name="connsiteY10" fmla="*/ 2865120 h 2865120"/>
              <a:gd name="connsiteX11" fmla="*/ 0 w 14157960"/>
              <a:gd name="connsiteY11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4183380 w 14157960"/>
              <a:gd name="connsiteY2" fmla="*/ 106680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6195060 w 14157960"/>
              <a:gd name="connsiteY3" fmla="*/ 777240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719060 w 14157960"/>
              <a:gd name="connsiteY4" fmla="*/ 274320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151901 w 14157960"/>
              <a:gd name="connsiteY4" fmla="*/ 170148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151901 w 14157960"/>
              <a:gd name="connsiteY4" fmla="*/ 170148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24330 h 2865120"/>
              <a:gd name="connsiteX1" fmla="*/ 1577340 w 14157960"/>
              <a:gd name="connsiteY1" fmla="*/ 655320 h 2865120"/>
              <a:gd name="connsiteX2" fmla="*/ 3697243 w 14157960"/>
              <a:gd name="connsiteY2" fmla="*/ 187703 h 2865120"/>
              <a:gd name="connsiteX3" fmla="*/ 5303809 w 14157960"/>
              <a:gd name="connsiteY3" fmla="*/ 962435 h 2865120"/>
              <a:gd name="connsiteX4" fmla="*/ 7151901 w 14157960"/>
              <a:gd name="connsiteY4" fmla="*/ 170148 h 2865120"/>
              <a:gd name="connsiteX5" fmla="*/ 9410700 w 14157960"/>
              <a:gd name="connsiteY5" fmla="*/ 0 h 2865120"/>
              <a:gd name="connsiteX6" fmla="*/ 10370820 w 14157960"/>
              <a:gd name="connsiteY6" fmla="*/ 822960 h 2865120"/>
              <a:gd name="connsiteX7" fmla="*/ 12489180 w 14157960"/>
              <a:gd name="connsiteY7" fmla="*/ 746760 h 2865120"/>
              <a:gd name="connsiteX8" fmla="*/ 13662660 w 14157960"/>
              <a:gd name="connsiteY8" fmla="*/ 45720 h 2865120"/>
              <a:gd name="connsiteX9" fmla="*/ 14157960 w 14157960"/>
              <a:gd name="connsiteY9" fmla="*/ 224330 h 2865120"/>
              <a:gd name="connsiteX10" fmla="*/ 14157960 w 14157960"/>
              <a:gd name="connsiteY10" fmla="*/ 2865120 h 2865120"/>
              <a:gd name="connsiteX11" fmla="*/ 0 w 14157960"/>
              <a:gd name="connsiteY11" fmla="*/ 2865120 h 2865120"/>
              <a:gd name="connsiteX12" fmla="*/ 0 w 14157960"/>
              <a:gd name="connsiteY12" fmla="*/ 224330 h 2865120"/>
              <a:gd name="connsiteX0" fmla="*/ 0 w 14157960"/>
              <a:gd name="connsiteY0" fmla="*/ 201181 h 2841971"/>
              <a:gd name="connsiteX1" fmla="*/ 1577340 w 14157960"/>
              <a:gd name="connsiteY1" fmla="*/ 632171 h 2841971"/>
              <a:gd name="connsiteX2" fmla="*/ 3697243 w 14157960"/>
              <a:gd name="connsiteY2" fmla="*/ 164554 h 2841971"/>
              <a:gd name="connsiteX3" fmla="*/ 5303809 w 14157960"/>
              <a:gd name="connsiteY3" fmla="*/ 939286 h 2841971"/>
              <a:gd name="connsiteX4" fmla="*/ 7151901 w 14157960"/>
              <a:gd name="connsiteY4" fmla="*/ 146999 h 2841971"/>
              <a:gd name="connsiteX5" fmla="*/ 9387550 w 14157960"/>
              <a:gd name="connsiteY5" fmla="*/ 0 h 2841971"/>
              <a:gd name="connsiteX6" fmla="*/ 10370820 w 14157960"/>
              <a:gd name="connsiteY6" fmla="*/ 799811 h 2841971"/>
              <a:gd name="connsiteX7" fmla="*/ 12489180 w 14157960"/>
              <a:gd name="connsiteY7" fmla="*/ 723611 h 2841971"/>
              <a:gd name="connsiteX8" fmla="*/ 13662660 w 14157960"/>
              <a:gd name="connsiteY8" fmla="*/ 22571 h 2841971"/>
              <a:gd name="connsiteX9" fmla="*/ 14157960 w 14157960"/>
              <a:gd name="connsiteY9" fmla="*/ 201181 h 2841971"/>
              <a:gd name="connsiteX10" fmla="*/ 14157960 w 14157960"/>
              <a:gd name="connsiteY10" fmla="*/ 2841971 h 2841971"/>
              <a:gd name="connsiteX11" fmla="*/ 0 w 14157960"/>
              <a:gd name="connsiteY11" fmla="*/ 2841971 h 2841971"/>
              <a:gd name="connsiteX12" fmla="*/ 0 w 14157960"/>
              <a:gd name="connsiteY12" fmla="*/ 201181 h 2841971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151901 w 14157960"/>
              <a:gd name="connsiteY4" fmla="*/ 167456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232924 w 14157960"/>
              <a:gd name="connsiteY4" fmla="*/ 132732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232924 w 14157960"/>
              <a:gd name="connsiteY4" fmla="*/ 132732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1638 h 2862428"/>
              <a:gd name="connsiteX1" fmla="*/ 1577340 w 14157960"/>
              <a:gd name="connsiteY1" fmla="*/ 652628 h 2862428"/>
              <a:gd name="connsiteX2" fmla="*/ 3697243 w 14157960"/>
              <a:gd name="connsiteY2" fmla="*/ 185011 h 2862428"/>
              <a:gd name="connsiteX3" fmla="*/ 5303809 w 14157960"/>
              <a:gd name="connsiteY3" fmla="*/ 959743 h 2862428"/>
              <a:gd name="connsiteX4" fmla="*/ 7232924 w 14157960"/>
              <a:gd name="connsiteY4" fmla="*/ 132732 h 2862428"/>
              <a:gd name="connsiteX5" fmla="*/ 8298180 w 14157960"/>
              <a:gd name="connsiteY5" fmla="*/ 307124 h 2862428"/>
              <a:gd name="connsiteX6" fmla="*/ 9387550 w 14157960"/>
              <a:gd name="connsiteY6" fmla="*/ 20457 h 2862428"/>
              <a:gd name="connsiteX7" fmla="*/ 10370820 w 14157960"/>
              <a:gd name="connsiteY7" fmla="*/ 820268 h 2862428"/>
              <a:gd name="connsiteX8" fmla="*/ 12489180 w 14157960"/>
              <a:gd name="connsiteY8" fmla="*/ 744068 h 2862428"/>
              <a:gd name="connsiteX9" fmla="*/ 13662660 w 14157960"/>
              <a:gd name="connsiteY9" fmla="*/ 43028 h 2862428"/>
              <a:gd name="connsiteX10" fmla="*/ 14157960 w 14157960"/>
              <a:gd name="connsiteY10" fmla="*/ 221638 h 2862428"/>
              <a:gd name="connsiteX11" fmla="*/ 14157960 w 14157960"/>
              <a:gd name="connsiteY11" fmla="*/ 2862428 h 2862428"/>
              <a:gd name="connsiteX12" fmla="*/ 0 w 14157960"/>
              <a:gd name="connsiteY12" fmla="*/ 2862428 h 2862428"/>
              <a:gd name="connsiteX13" fmla="*/ 0 w 14157960"/>
              <a:gd name="connsiteY13" fmla="*/ 221638 h 2862428"/>
              <a:gd name="connsiteX0" fmla="*/ 0 w 14157960"/>
              <a:gd name="connsiteY0" fmla="*/ 220175 h 2860965"/>
              <a:gd name="connsiteX1" fmla="*/ 1577340 w 14157960"/>
              <a:gd name="connsiteY1" fmla="*/ 651165 h 2860965"/>
              <a:gd name="connsiteX2" fmla="*/ 3697243 w 14157960"/>
              <a:gd name="connsiteY2" fmla="*/ 183548 h 2860965"/>
              <a:gd name="connsiteX3" fmla="*/ 5303809 w 14157960"/>
              <a:gd name="connsiteY3" fmla="*/ 958280 h 2860965"/>
              <a:gd name="connsiteX4" fmla="*/ 7232924 w 14157960"/>
              <a:gd name="connsiteY4" fmla="*/ 131269 h 2860965"/>
              <a:gd name="connsiteX5" fmla="*/ 8321329 w 14157960"/>
              <a:gd name="connsiteY5" fmla="*/ 340385 h 2860965"/>
              <a:gd name="connsiteX6" fmla="*/ 9387550 w 14157960"/>
              <a:gd name="connsiteY6" fmla="*/ 18994 h 2860965"/>
              <a:gd name="connsiteX7" fmla="*/ 10370820 w 14157960"/>
              <a:gd name="connsiteY7" fmla="*/ 818805 h 2860965"/>
              <a:gd name="connsiteX8" fmla="*/ 12489180 w 14157960"/>
              <a:gd name="connsiteY8" fmla="*/ 742605 h 2860965"/>
              <a:gd name="connsiteX9" fmla="*/ 13662660 w 14157960"/>
              <a:gd name="connsiteY9" fmla="*/ 41565 h 2860965"/>
              <a:gd name="connsiteX10" fmla="*/ 14157960 w 14157960"/>
              <a:gd name="connsiteY10" fmla="*/ 220175 h 2860965"/>
              <a:gd name="connsiteX11" fmla="*/ 14157960 w 14157960"/>
              <a:gd name="connsiteY11" fmla="*/ 2860965 h 2860965"/>
              <a:gd name="connsiteX12" fmla="*/ 0 w 14157960"/>
              <a:gd name="connsiteY12" fmla="*/ 2860965 h 2860965"/>
              <a:gd name="connsiteX13" fmla="*/ 0 w 14157960"/>
              <a:gd name="connsiteY13" fmla="*/ 220175 h 2860965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370820 w 14157960"/>
              <a:gd name="connsiteY7" fmla="*/ 796606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370820 w 14157960"/>
              <a:gd name="connsiteY7" fmla="*/ 796606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5303809 w 14157960"/>
              <a:gd name="connsiteY3" fmla="*/ 936081 h 2838766"/>
              <a:gd name="connsiteX4" fmla="*/ 7232924 w 14157960"/>
              <a:gd name="connsiteY4" fmla="*/ 109070 h 2838766"/>
              <a:gd name="connsiteX5" fmla="*/ 8321329 w 14157960"/>
              <a:gd name="connsiteY5" fmla="*/ 318186 h 2838766"/>
              <a:gd name="connsiteX6" fmla="*/ 9410699 w 14157960"/>
              <a:gd name="connsiteY6" fmla="*/ 19945 h 2838766"/>
              <a:gd name="connsiteX7" fmla="*/ 10521291 w 14157960"/>
              <a:gd name="connsiteY7" fmla="*/ 785032 h 2838766"/>
              <a:gd name="connsiteX8" fmla="*/ 12489180 w 14157960"/>
              <a:gd name="connsiteY8" fmla="*/ 720406 h 2838766"/>
              <a:gd name="connsiteX9" fmla="*/ 13662660 w 14157960"/>
              <a:gd name="connsiteY9" fmla="*/ 19366 h 2838766"/>
              <a:gd name="connsiteX10" fmla="*/ 14157960 w 14157960"/>
              <a:gd name="connsiteY10" fmla="*/ 197976 h 2838766"/>
              <a:gd name="connsiteX11" fmla="*/ 14157960 w 14157960"/>
              <a:gd name="connsiteY11" fmla="*/ 2838766 h 2838766"/>
              <a:gd name="connsiteX12" fmla="*/ 0 w 14157960"/>
              <a:gd name="connsiteY12" fmla="*/ 2838766 h 2838766"/>
              <a:gd name="connsiteX13" fmla="*/ 0 w 14157960"/>
              <a:gd name="connsiteY13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354067 h 2838766"/>
              <a:gd name="connsiteX4" fmla="*/ 5303809 w 14157960"/>
              <a:gd name="connsiteY4" fmla="*/ 936081 h 2838766"/>
              <a:gd name="connsiteX5" fmla="*/ 7232924 w 14157960"/>
              <a:gd name="connsiteY5" fmla="*/ 109070 h 2838766"/>
              <a:gd name="connsiteX6" fmla="*/ 8321329 w 14157960"/>
              <a:gd name="connsiteY6" fmla="*/ 318186 h 2838766"/>
              <a:gd name="connsiteX7" fmla="*/ 9410699 w 14157960"/>
              <a:gd name="connsiteY7" fmla="*/ 19945 h 2838766"/>
              <a:gd name="connsiteX8" fmla="*/ 10521291 w 14157960"/>
              <a:gd name="connsiteY8" fmla="*/ 785032 h 2838766"/>
              <a:gd name="connsiteX9" fmla="*/ 12489180 w 14157960"/>
              <a:gd name="connsiteY9" fmla="*/ 720406 h 2838766"/>
              <a:gd name="connsiteX10" fmla="*/ 13662660 w 14157960"/>
              <a:gd name="connsiteY10" fmla="*/ 19366 h 2838766"/>
              <a:gd name="connsiteX11" fmla="*/ 14157960 w 14157960"/>
              <a:gd name="connsiteY11" fmla="*/ 197976 h 2838766"/>
              <a:gd name="connsiteX12" fmla="*/ 14157960 w 14157960"/>
              <a:gd name="connsiteY12" fmla="*/ 2838766 h 2838766"/>
              <a:gd name="connsiteX13" fmla="*/ 0 w 14157960"/>
              <a:gd name="connsiteY13" fmla="*/ 2838766 h 2838766"/>
              <a:gd name="connsiteX14" fmla="*/ 0 w 14157960"/>
              <a:gd name="connsiteY14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354067 h 2838766"/>
              <a:gd name="connsiteX4" fmla="*/ 5353864 w 14157960"/>
              <a:gd name="connsiteY4" fmla="*/ 387441 h 2838766"/>
              <a:gd name="connsiteX5" fmla="*/ 7232924 w 14157960"/>
              <a:gd name="connsiteY5" fmla="*/ 109070 h 2838766"/>
              <a:gd name="connsiteX6" fmla="*/ 8321329 w 14157960"/>
              <a:gd name="connsiteY6" fmla="*/ 318186 h 2838766"/>
              <a:gd name="connsiteX7" fmla="*/ 9410699 w 14157960"/>
              <a:gd name="connsiteY7" fmla="*/ 19945 h 2838766"/>
              <a:gd name="connsiteX8" fmla="*/ 10521291 w 14157960"/>
              <a:gd name="connsiteY8" fmla="*/ 785032 h 2838766"/>
              <a:gd name="connsiteX9" fmla="*/ 12489180 w 14157960"/>
              <a:gd name="connsiteY9" fmla="*/ 720406 h 2838766"/>
              <a:gd name="connsiteX10" fmla="*/ 13662660 w 14157960"/>
              <a:gd name="connsiteY10" fmla="*/ 19366 h 2838766"/>
              <a:gd name="connsiteX11" fmla="*/ 14157960 w 14157960"/>
              <a:gd name="connsiteY11" fmla="*/ 197976 h 2838766"/>
              <a:gd name="connsiteX12" fmla="*/ 14157960 w 14157960"/>
              <a:gd name="connsiteY12" fmla="*/ 2838766 h 2838766"/>
              <a:gd name="connsiteX13" fmla="*/ 0 w 14157960"/>
              <a:gd name="connsiteY13" fmla="*/ 2838766 h 2838766"/>
              <a:gd name="connsiteX14" fmla="*/ 0 w 14157960"/>
              <a:gd name="connsiteY14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7232924 w 14157960"/>
              <a:gd name="connsiteY5" fmla="*/ 109070 h 2838766"/>
              <a:gd name="connsiteX6" fmla="*/ 8321329 w 14157960"/>
              <a:gd name="connsiteY6" fmla="*/ 318186 h 2838766"/>
              <a:gd name="connsiteX7" fmla="*/ 9410699 w 14157960"/>
              <a:gd name="connsiteY7" fmla="*/ 19945 h 2838766"/>
              <a:gd name="connsiteX8" fmla="*/ 10521291 w 14157960"/>
              <a:gd name="connsiteY8" fmla="*/ 785032 h 2838766"/>
              <a:gd name="connsiteX9" fmla="*/ 12489180 w 14157960"/>
              <a:gd name="connsiteY9" fmla="*/ 720406 h 2838766"/>
              <a:gd name="connsiteX10" fmla="*/ 13662660 w 14157960"/>
              <a:gd name="connsiteY10" fmla="*/ 19366 h 2838766"/>
              <a:gd name="connsiteX11" fmla="*/ 14157960 w 14157960"/>
              <a:gd name="connsiteY11" fmla="*/ 197976 h 2838766"/>
              <a:gd name="connsiteX12" fmla="*/ 14157960 w 14157960"/>
              <a:gd name="connsiteY12" fmla="*/ 2838766 h 2838766"/>
              <a:gd name="connsiteX13" fmla="*/ 0 w 14157960"/>
              <a:gd name="connsiteY13" fmla="*/ 2838766 h 2838766"/>
              <a:gd name="connsiteX14" fmla="*/ 0 w 14157960"/>
              <a:gd name="connsiteY14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785032 h 2838766"/>
              <a:gd name="connsiteX10" fmla="*/ 12489180 w 14157960"/>
              <a:gd name="connsiteY10" fmla="*/ 720406 h 2838766"/>
              <a:gd name="connsiteX11" fmla="*/ 13662660 w 14157960"/>
              <a:gd name="connsiteY11" fmla="*/ 19366 h 2838766"/>
              <a:gd name="connsiteX12" fmla="*/ 14157960 w 14157960"/>
              <a:gd name="connsiteY12" fmla="*/ 197976 h 2838766"/>
              <a:gd name="connsiteX13" fmla="*/ 14157960 w 14157960"/>
              <a:gd name="connsiteY13" fmla="*/ 2838766 h 2838766"/>
              <a:gd name="connsiteX14" fmla="*/ 0 w 14157960"/>
              <a:gd name="connsiteY14" fmla="*/ 2838766 h 2838766"/>
              <a:gd name="connsiteX15" fmla="*/ 0 w 14157960"/>
              <a:gd name="connsiteY15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785032 h 2838766"/>
              <a:gd name="connsiteX10" fmla="*/ 11572806 w 14157960"/>
              <a:gd name="connsiteY10" fmla="*/ 262627 h 2838766"/>
              <a:gd name="connsiteX11" fmla="*/ 12489180 w 14157960"/>
              <a:gd name="connsiteY11" fmla="*/ 72040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489180 w 14157960"/>
              <a:gd name="connsiteY11" fmla="*/ 72040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489180 w 14157960"/>
              <a:gd name="connsiteY11" fmla="*/ 72040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549246 w 14157960"/>
              <a:gd name="connsiteY11" fmla="*/ 82708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549246 w 14157960"/>
              <a:gd name="connsiteY11" fmla="*/ 82708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3697243 w 14157960"/>
              <a:gd name="connsiteY2" fmla="*/ 161349 h 2838766"/>
              <a:gd name="connsiteX3" fmla="*/ 4555079 w 14157960"/>
              <a:gd name="connsiteY3" fmla="*/ 597907 h 2838766"/>
              <a:gd name="connsiteX4" fmla="*/ 5353864 w 14157960"/>
              <a:gd name="connsiteY4" fmla="*/ 387441 h 2838766"/>
              <a:gd name="connsiteX5" fmla="*/ 6407118 w 14157960"/>
              <a:gd name="connsiteY5" fmla="*/ 567427 h 2838766"/>
              <a:gd name="connsiteX6" fmla="*/ 7232924 w 14157960"/>
              <a:gd name="connsiteY6" fmla="*/ 109070 h 2838766"/>
              <a:gd name="connsiteX7" fmla="*/ 8321329 w 14157960"/>
              <a:gd name="connsiteY7" fmla="*/ 318186 h 2838766"/>
              <a:gd name="connsiteX8" fmla="*/ 9410699 w 14157960"/>
              <a:gd name="connsiteY8" fmla="*/ 19945 h 2838766"/>
              <a:gd name="connsiteX9" fmla="*/ 10521291 w 14157960"/>
              <a:gd name="connsiteY9" fmla="*/ 617392 h 2838766"/>
              <a:gd name="connsiteX10" fmla="*/ 11572806 w 14157960"/>
              <a:gd name="connsiteY10" fmla="*/ 262627 h 2838766"/>
              <a:gd name="connsiteX11" fmla="*/ 12549246 w 14157960"/>
              <a:gd name="connsiteY11" fmla="*/ 827086 h 2838766"/>
              <a:gd name="connsiteX12" fmla="*/ 13662660 w 14157960"/>
              <a:gd name="connsiteY12" fmla="*/ 19366 h 2838766"/>
              <a:gd name="connsiteX13" fmla="*/ 14157960 w 14157960"/>
              <a:gd name="connsiteY13" fmla="*/ 197976 h 2838766"/>
              <a:gd name="connsiteX14" fmla="*/ 14157960 w 14157960"/>
              <a:gd name="connsiteY14" fmla="*/ 2838766 h 2838766"/>
              <a:gd name="connsiteX15" fmla="*/ 0 w 14157960"/>
              <a:gd name="connsiteY15" fmla="*/ 2838766 h 2838766"/>
              <a:gd name="connsiteX16" fmla="*/ 0 w 14157960"/>
              <a:gd name="connsiteY16" fmla="*/ 197976 h 2838766"/>
              <a:gd name="connsiteX0" fmla="*/ 0 w 14157960"/>
              <a:gd name="connsiteY0" fmla="*/ 197976 h 2838766"/>
              <a:gd name="connsiteX1" fmla="*/ 1577340 w 14157960"/>
              <a:gd name="connsiteY1" fmla="*/ 628966 h 2838766"/>
              <a:gd name="connsiteX2" fmla="*/ 2461788 w 14157960"/>
              <a:gd name="connsiteY2" fmla="*/ 1007055 h 2838766"/>
              <a:gd name="connsiteX3" fmla="*/ 3697243 w 14157960"/>
              <a:gd name="connsiteY3" fmla="*/ 161349 h 2838766"/>
              <a:gd name="connsiteX4" fmla="*/ 4555079 w 14157960"/>
              <a:gd name="connsiteY4" fmla="*/ 597907 h 2838766"/>
              <a:gd name="connsiteX5" fmla="*/ 5353864 w 14157960"/>
              <a:gd name="connsiteY5" fmla="*/ 387441 h 2838766"/>
              <a:gd name="connsiteX6" fmla="*/ 6407118 w 14157960"/>
              <a:gd name="connsiteY6" fmla="*/ 567427 h 2838766"/>
              <a:gd name="connsiteX7" fmla="*/ 7232924 w 14157960"/>
              <a:gd name="connsiteY7" fmla="*/ 109070 h 2838766"/>
              <a:gd name="connsiteX8" fmla="*/ 8321329 w 14157960"/>
              <a:gd name="connsiteY8" fmla="*/ 318186 h 2838766"/>
              <a:gd name="connsiteX9" fmla="*/ 9410699 w 14157960"/>
              <a:gd name="connsiteY9" fmla="*/ 19945 h 2838766"/>
              <a:gd name="connsiteX10" fmla="*/ 10521291 w 14157960"/>
              <a:gd name="connsiteY10" fmla="*/ 617392 h 2838766"/>
              <a:gd name="connsiteX11" fmla="*/ 11572806 w 14157960"/>
              <a:gd name="connsiteY11" fmla="*/ 262627 h 2838766"/>
              <a:gd name="connsiteX12" fmla="*/ 12549246 w 14157960"/>
              <a:gd name="connsiteY12" fmla="*/ 827086 h 2838766"/>
              <a:gd name="connsiteX13" fmla="*/ 13662660 w 14157960"/>
              <a:gd name="connsiteY13" fmla="*/ 19366 h 2838766"/>
              <a:gd name="connsiteX14" fmla="*/ 14157960 w 14157960"/>
              <a:gd name="connsiteY14" fmla="*/ 197976 h 2838766"/>
              <a:gd name="connsiteX15" fmla="*/ 14157960 w 14157960"/>
              <a:gd name="connsiteY15" fmla="*/ 2838766 h 2838766"/>
              <a:gd name="connsiteX16" fmla="*/ 0 w 14157960"/>
              <a:gd name="connsiteY16" fmla="*/ 2838766 h 2838766"/>
              <a:gd name="connsiteX17" fmla="*/ 0 w 14157960"/>
              <a:gd name="connsiteY17" fmla="*/ 197976 h 2838766"/>
              <a:gd name="connsiteX0" fmla="*/ 0 w 14157960"/>
              <a:gd name="connsiteY0" fmla="*/ 197976 h 2838766"/>
              <a:gd name="connsiteX1" fmla="*/ 1550581 w 14157960"/>
              <a:gd name="connsiteY1" fmla="*/ 367295 h 2838766"/>
              <a:gd name="connsiteX2" fmla="*/ 2461788 w 14157960"/>
              <a:gd name="connsiteY2" fmla="*/ 1007055 h 2838766"/>
              <a:gd name="connsiteX3" fmla="*/ 3697243 w 14157960"/>
              <a:gd name="connsiteY3" fmla="*/ 161349 h 2838766"/>
              <a:gd name="connsiteX4" fmla="*/ 4555079 w 14157960"/>
              <a:gd name="connsiteY4" fmla="*/ 597907 h 2838766"/>
              <a:gd name="connsiteX5" fmla="*/ 5353864 w 14157960"/>
              <a:gd name="connsiteY5" fmla="*/ 387441 h 2838766"/>
              <a:gd name="connsiteX6" fmla="*/ 6407118 w 14157960"/>
              <a:gd name="connsiteY6" fmla="*/ 567427 h 2838766"/>
              <a:gd name="connsiteX7" fmla="*/ 7232924 w 14157960"/>
              <a:gd name="connsiteY7" fmla="*/ 109070 h 2838766"/>
              <a:gd name="connsiteX8" fmla="*/ 8321329 w 14157960"/>
              <a:gd name="connsiteY8" fmla="*/ 318186 h 2838766"/>
              <a:gd name="connsiteX9" fmla="*/ 9410699 w 14157960"/>
              <a:gd name="connsiteY9" fmla="*/ 19945 h 2838766"/>
              <a:gd name="connsiteX10" fmla="*/ 10521291 w 14157960"/>
              <a:gd name="connsiteY10" fmla="*/ 617392 h 2838766"/>
              <a:gd name="connsiteX11" fmla="*/ 11572806 w 14157960"/>
              <a:gd name="connsiteY11" fmla="*/ 262627 h 2838766"/>
              <a:gd name="connsiteX12" fmla="*/ 12549246 w 14157960"/>
              <a:gd name="connsiteY12" fmla="*/ 827086 h 2838766"/>
              <a:gd name="connsiteX13" fmla="*/ 13662660 w 14157960"/>
              <a:gd name="connsiteY13" fmla="*/ 19366 h 2838766"/>
              <a:gd name="connsiteX14" fmla="*/ 14157960 w 14157960"/>
              <a:gd name="connsiteY14" fmla="*/ 197976 h 2838766"/>
              <a:gd name="connsiteX15" fmla="*/ 14157960 w 14157960"/>
              <a:gd name="connsiteY15" fmla="*/ 2838766 h 2838766"/>
              <a:gd name="connsiteX16" fmla="*/ 0 w 14157960"/>
              <a:gd name="connsiteY16" fmla="*/ 2838766 h 2838766"/>
              <a:gd name="connsiteX17" fmla="*/ 0 w 14157960"/>
              <a:gd name="connsiteY17" fmla="*/ 197976 h 2838766"/>
              <a:gd name="connsiteX0" fmla="*/ 0 w 14157960"/>
              <a:gd name="connsiteY0" fmla="*/ 197976 h 2838766"/>
              <a:gd name="connsiteX1" fmla="*/ 521792 w 14157960"/>
              <a:gd name="connsiteY1" fmla="*/ 919829 h 2838766"/>
              <a:gd name="connsiteX2" fmla="*/ 1550581 w 14157960"/>
              <a:gd name="connsiteY2" fmla="*/ 367295 h 2838766"/>
              <a:gd name="connsiteX3" fmla="*/ 2461788 w 14157960"/>
              <a:gd name="connsiteY3" fmla="*/ 1007055 h 2838766"/>
              <a:gd name="connsiteX4" fmla="*/ 3697243 w 14157960"/>
              <a:gd name="connsiteY4" fmla="*/ 161349 h 2838766"/>
              <a:gd name="connsiteX5" fmla="*/ 4555079 w 14157960"/>
              <a:gd name="connsiteY5" fmla="*/ 597907 h 2838766"/>
              <a:gd name="connsiteX6" fmla="*/ 5353864 w 14157960"/>
              <a:gd name="connsiteY6" fmla="*/ 387441 h 2838766"/>
              <a:gd name="connsiteX7" fmla="*/ 6407118 w 14157960"/>
              <a:gd name="connsiteY7" fmla="*/ 567427 h 2838766"/>
              <a:gd name="connsiteX8" fmla="*/ 7232924 w 14157960"/>
              <a:gd name="connsiteY8" fmla="*/ 109070 h 2838766"/>
              <a:gd name="connsiteX9" fmla="*/ 8321329 w 14157960"/>
              <a:gd name="connsiteY9" fmla="*/ 318186 h 2838766"/>
              <a:gd name="connsiteX10" fmla="*/ 9410699 w 14157960"/>
              <a:gd name="connsiteY10" fmla="*/ 19945 h 2838766"/>
              <a:gd name="connsiteX11" fmla="*/ 10521291 w 14157960"/>
              <a:gd name="connsiteY11" fmla="*/ 617392 h 2838766"/>
              <a:gd name="connsiteX12" fmla="*/ 11572806 w 14157960"/>
              <a:gd name="connsiteY12" fmla="*/ 262627 h 2838766"/>
              <a:gd name="connsiteX13" fmla="*/ 12549246 w 14157960"/>
              <a:gd name="connsiteY13" fmla="*/ 827086 h 2838766"/>
              <a:gd name="connsiteX14" fmla="*/ 13662660 w 14157960"/>
              <a:gd name="connsiteY14" fmla="*/ 19366 h 2838766"/>
              <a:gd name="connsiteX15" fmla="*/ 14157960 w 14157960"/>
              <a:gd name="connsiteY15" fmla="*/ 197976 h 2838766"/>
              <a:gd name="connsiteX16" fmla="*/ 14157960 w 14157960"/>
              <a:gd name="connsiteY16" fmla="*/ 2838766 h 2838766"/>
              <a:gd name="connsiteX17" fmla="*/ 0 w 14157960"/>
              <a:gd name="connsiteY17" fmla="*/ 2838766 h 2838766"/>
              <a:gd name="connsiteX18" fmla="*/ 0 w 14157960"/>
              <a:gd name="connsiteY18" fmla="*/ 197976 h 2838766"/>
              <a:gd name="connsiteX0" fmla="*/ 0 w 14157960"/>
              <a:gd name="connsiteY0" fmla="*/ 197976 h 2838766"/>
              <a:gd name="connsiteX1" fmla="*/ 521792 w 14157960"/>
              <a:gd name="connsiteY1" fmla="*/ 919829 h 2838766"/>
              <a:gd name="connsiteX2" fmla="*/ 1550581 w 14157960"/>
              <a:gd name="connsiteY2" fmla="*/ 367295 h 2838766"/>
              <a:gd name="connsiteX3" fmla="*/ 2461788 w 14157960"/>
              <a:gd name="connsiteY3" fmla="*/ 1007055 h 2838766"/>
              <a:gd name="connsiteX4" fmla="*/ 3697243 w 14157960"/>
              <a:gd name="connsiteY4" fmla="*/ 161349 h 2838766"/>
              <a:gd name="connsiteX5" fmla="*/ 4555079 w 14157960"/>
              <a:gd name="connsiteY5" fmla="*/ 597907 h 2838766"/>
              <a:gd name="connsiteX6" fmla="*/ 5353864 w 14157960"/>
              <a:gd name="connsiteY6" fmla="*/ 387441 h 2838766"/>
              <a:gd name="connsiteX7" fmla="*/ 6407118 w 14157960"/>
              <a:gd name="connsiteY7" fmla="*/ 567427 h 2838766"/>
              <a:gd name="connsiteX8" fmla="*/ 7232924 w 14157960"/>
              <a:gd name="connsiteY8" fmla="*/ 109070 h 2838766"/>
              <a:gd name="connsiteX9" fmla="*/ 8321329 w 14157960"/>
              <a:gd name="connsiteY9" fmla="*/ 318186 h 2838766"/>
              <a:gd name="connsiteX10" fmla="*/ 9410699 w 14157960"/>
              <a:gd name="connsiteY10" fmla="*/ 19945 h 2838766"/>
              <a:gd name="connsiteX11" fmla="*/ 10521291 w 14157960"/>
              <a:gd name="connsiteY11" fmla="*/ 617392 h 2838766"/>
              <a:gd name="connsiteX12" fmla="*/ 11572806 w 14157960"/>
              <a:gd name="connsiteY12" fmla="*/ 262627 h 2838766"/>
              <a:gd name="connsiteX13" fmla="*/ 12549246 w 14157960"/>
              <a:gd name="connsiteY13" fmla="*/ 827086 h 2838766"/>
              <a:gd name="connsiteX14" fmla="*/ 13662660 w 14157960"/>
              <a:gd name="connsiteY14" fmla="*/ 19366 h 2838766"/>
              <a:gd name="connsiteX15" fmla="*/ 14157960 w 14157960"/>
              <a:gd name="connsiteY15" fmla="*/ 197976 h 2838766"/>
              <a:gd name="connsiteX16" fmla="*/ 14157960 w 14157960"/>
              <a:gd name="connsiteY16" fmla="*/ 2838766 h 2838766"/>
              <a:gd name="connsiteX17" fmla="*/ 0 w 14157960"/>
              <a:gd name="connsiteY17" fmla="*/ 2838766 h 2838766"/>
              <a:gd name="connsiteX18" fmla="*/ 0 w 14157960"/>
              <a:gd name="connsiteY18" fmla="*/ 197976 h 2838766"/>
              <a:gd name="connsiteX0" fmla="*/ 0 w 14157960"/>
              <a:gd name="connsiteY0" fmla="*/ 188806 h 2829596"/>
              <a:gd name="connsiteX1" fmla="*/ 521792 w 14157960"/>
              <a:gd name="connsiteY1" fmla="*/ 910659 h 2829596"/>
              <a:gd name="connsiteX2" fmla="*/ 1550581 w 14157960"/>
              <a:gd name="connsiteY2" fmla="*/ 358125 h 2829596"/>
              <a:gd name="connsiteX3" fmla="*/ 2461788 w 14157960"/>
              <a:gd name="connsiteY3" fmla="*/ 997885 h 2829596"/>
              <a:gd name="connsiteX4" fmla="*/ 3697243 w 14157960"/>
              <a:gd name="connsiteY4" fmla="*/ 152179 h 2829596"/>
              <a:gd name="connsiteX5" fmla="*/ 4555079 w 14157960"/>
              <a:gd name="connsiteY5" fmla="*/ 588737 h 2829596"/>
              <a:gd name="connsiteX6" fmla="*/ 5353864 w 14157960"/>
              <a:gd name="connsiteY6" fmla="*/ 378271 h 2829596"/>
              <a:gd name="connsiteX7" fmla="*/ 6407118 w 14157960"/>
              <a:gd name="connsiteY7" fmla="*/ 558257 h 2829596"/>
              <a:gd name="connsiteX8" fmla="*/ 7232924 w 14157960"/>
              <a:gd name="connsiteY8" fmla="*/ 99900 h 2829596"/>
              <a:gd name="connsiteX9" fmla="*/ 8321329 w 14157960"/>
              <a:gd name="connsiteY9" fmla="*/ 701526 h 2829596"/>
              <a:gd name="connsiteX10" fmla="*/ 9410699 w 14157960"/>
              <a:gd name="connsiteY10" fmla="*/ 10775 h 2829596"/>
              <a:gd name="connsiteX11" fmla="*/ 10521291 w 14157960"/>
              <a:gd name="connsiteY11" fmla="*/ 608222 h 2829596"/>
              <a:gd name="connsiteX12" fmla="*/ 11572806 w 14157960"/>
              <a:gd name="connsiteY12" fmla="*/ 253457 h 2829596"/>
              <a:gd name="connsiteX13" fmla="*/ 12549246 w 14157960"/>
              <a:gd name="connsiteY13" fmla="*/ 817916 h 2829596"/>
              <a:gd name="connsiteX14" fmla="*/ 13662660 w 14157960"/>
              <a:gd name="connsiteY14" fmla="*/ 10196 h 2829596"/>
              <a:gd name="connsiteX15" fmla="*/ 14157960 w 14157960"/>
              <a:gd name="connsiteY15" fmla="*/ 188806 h 2829596"/>
              <a:gd name="connsiteX16" fmla="*/ 14157960 w 14157960"/>
              <a:gd name="connsiteY16" fmla="*/ 2829596 h 2829596"/>
              <a:gd name="connsiteX17" fmla="*/ 0 w 14157960"/>
              <a:gd name="connsiteY17" fmla="*/ 2829596 h 2829596"/>
              <a:gd name="connsiteX18" fmla="*/ 0 w 14157960"/>
              <a:gd name="connsiteY18" fmla="*/ 188806 h 2829596"/>
              <a:gd name="connsiteX0" fmla="*/ 0 w 14157960"/>
              <a:gd name="connsiteY0" fmla="*/ 188804 h 2829594"/>
              <a:gd name="connsiteX1" fmla="*/ 521792 w 14157960"/>
              <a:gd name="connsiteY1" fmla="*/ 910657 h 2829594"/>
              <a:gd name="connsiteX2" fmla="*/ 1550581 w 14157960"/>
              <a:gd name="connsiteY2" fmla="*/ 358123 h 2829594"/>
              <a:gd name="connsiteX3" fmla="*/ 2461788 w 14157960"/>
              <a:gd name="connsiteY3" fmla="*/ 997883 h 2829594"/>
              <a:gd name="connsiteX4" fmla="*/ 3697243 w 14157960"/>
              <a:gd name="connsiteY4" fmla="*/ 152177 h 2829594"/>
              <a:gd name="connsiteX5" fmla="*/ 4555079 w 14157960"/>
              <a:gd name="connsiteY5" fmla="*/ 894020 h 2829594"/>
              <a:gd name="connsiteX6" fmla="*/ 5353864 w 14157960"/>
              <a:gd name="connsiteY6" fmla="*/ 378269 h 2829594"/>
              <a:gd name="connsiteX7" fmla="*/ 6407118 w 14157960"/>
              <a:gd name="connsiteY7" fmla="*/ 558255 h 2829594"/>
              <a:gd name="connsiteX8" fmla="*/ 7232924 w 14157960"/>
              <a:gd name="connsiteY8" fmla="*/ 99898 h 2829594"/>
              <a:gd name="connsiteX9" fmla="*/ 8321329 w 14157960"/>
              <a:gd name="connsiteY9" fmla="*/ 701524 h 2829594"/>
              <a:gd name="connsiteX10" fmla="*/ 9410699 w 14157960"/>
              <a:gd name="connsiteY10" fmla="*/ 10773 h 2829594"/>
              <a:gd name="connsiteX11" fmla="*/ 10521291 w 14157960"/>
              <a:gd name="connsiteY11" fmla="*/ 608220 h 2829594"/>
              <a:gd name="connsiteX12" fmla="*/ 11572806 w 14157960"/>
              <a:gd name="connsiteY12" fmla="*/ 253455 h 2829594"/>
              <a:gd name="connsiteX13" fmla="*/ 12549246 w 14157960"/>
              <a:gd name="connsiteY13" fmla="*/ 817914 h 2829594"/>
              <a:gd name="connsiteX14" fmla="*/ 13662660 w 14157960"/>
              <a:gd name="connsiteY14" fmla="*/ 10194 h 2829594"/>
              <a:gd name="connsiteX15" fmla="*/ 14157960 w 14157960"/>
              <a:gd name="connsiteY15" fmla="*/ 188804 h 2829594"/>
              <a:gd name="connsiteX16" fmla="*/ 14157960 w 14157960"/>
              <a:gd name="connsiteY16" fmla="*/ 2829594 h 2829594"/>
              <a:gd name="connsiteX17" fmla="*/ 0 w 14157960"/>
              <a:gd name="connsiteY17" fmla="*/ 2829594 h 2829594"/>
              <a:gd name="connsiteX18" fmla="*/ 0 w 14157960"/>
              <a:gd name="connsiteY18" fmla="*/ 188804 h 2829594"/>
              <a:gd name="connsiteX0" fmla="*/ 0 w 14157960"/>
              <a:gd name="connsiteY0" fmla="*/ 188804 h 2829594"/>
              <a:gd name="connsiteX1" fmla="*/ 521792 w 14157960"/>
              <a:gd name="connsiteY1" fmla="*/ 910657 h 2829594"/>
              <a:gd name="connsiteX2" fmla="*/ 1550581 w 14157960"/>
              <a:gd name="connsiteY2" fmla="*/ 358123 h 2829594"/>
              <a:gd name="connsiteX3" fmla="*/ 2461788 w 14157960"/>
              <a:gd name="connsiteY3" fmla="*/ 997883 h 2829594"/>
              <a:gd name="connsiteX4" fmla="*/ 3483175 w 14157960"/>
              <a:gd name="connsiteY4" fmla="*/ 326626 h 2829594"/>
              <a:gd name="connsiteX5" fmla="*/ 4555079 w 14157960"/>
              <a:gd name="connsiteY5" fmla="*/ 894020 h 2829594"/>
              <a:gd name="connsiteX6" fmla="*/ 5353864 w 14157960"/>
              <a:gd name="connsiteY6" fmla="*/ 378269 h 2829594"/>
              <a:gd name="connsiteX7" fmla="*/ 6407118 w 14157960"/>
              <a:gd name="connsiteY7" fmla="*/ 558255 h 2829594"/>
              <a:gd name="connsiteX8" fmla="*/ 7232924 w 14157960"/>
              <a:gd name="connsiteY8" fmla="*/ 99898 h 2829594"/>
              <a:gd name="connsiteX9" fmla="*/ 8321329 w 14157960"/>
              <a:gd name="connsiteY9" fmla="*/ 701524 h 2829594"/>
              <a:gd name="connsiteX10" fmla="*/ 9410699 w 14157960"/>
              <a:gd name="connsiteY10" fmla="*/ 10773 h 2829594"/>
              <a:gd name="connsiteX11" fmla="*/ 10521291 w 14157960"/>
              <a:gd name="connsiteY11" fmla="*/ 608220 h 2829594"/>
              <a:gd name="connsiteX12" fmla="*/ 11572806 w 14157960"/>
              <a:gd name="connsiteY12" fmla="*/ 253455 h 2829594"/>
              <a:gd name="connsiteX13" fmla="*/ 12549246 w 14157960"/>
              <a:gd name="connsiteY13" fmla="*/ 817914 h 2829594"/>
              <a:gd name="connsiteX14" fmla="*/ 13662660 w 14157960"/>
              <a:gd name="connsiteY14" fmla="*/ 10194 h 2829594"/>
              <a:gd name="connsiteX15" fmla="*/ 14157960 w 14157960"/>
              <a:gd name="connsiteY15" fmla="*/ 188804 h 2829594"/>
              <a:gd name="connsiteX16" fmla="*/ 14157960 w 14157960"/>
              <a:gd name="connsiteY16" fmla="*/ 2829594 h 2829594"/>
              <a:gd name="connsiteX17" fmla="*/ 0 w 14157960"/>
              <a:gd name="connsiteY17" fmla="*/ 2829594 h 2829594"/>
              <a:gd name="connsiteX18" fmla="*/ 0 w 14157960"/>
              <a:gd name="connsiteY18" fmla="*/ 188804 h 2829594"/>
              <a:gd name="connsiteX0" fmla="*/ 0 w 14157960"/>
              <a:gd name="connsiteY0" fmla="*/ 188804 h 2829594"/>
              <a:gd name="connsiteX1" fmla="*/ 521792 w 14157960"/>
              <a:gd name="connsiteY1" fmla="*/ 910657 h 2829594"/>
              <a:gd name="connsiteX2" fmla="*/ 1550581 w 14157960"/>
              <a:gd name="connsiteY2" fmla="*/ 358123 h 2829594"/>
              <a:gd name="connsiteX3" fmla="*/ 2461788 w 14157960"/>
              <a:gd name="connsiteY3" fmla="*/ 997883 h 2829594"/>
              <a:gd name="connsiteX4" fmla="*/ 3483175 w 14157960"/>
              <a:gd name="connsiteY4" fmla="*/ 326626 h 2829594"/>
              <a:gd name="connsiteX5" fmla="*/ 4555079 w 14157960"/>
              <a:gd name="connsiteY5" fmla="*/ 894020 h 2829594"/>
              <a:gd name="connsiteX6" fmla="*/ 5353864 w 14157960"/>
              <a:gd name="connsiteY6" fmla="*/ 378269 h 2829594"/>
              <a:gd name="connsiteX7" fmla="*/ 6407118 w 14157960"/>
              <a:gd name="connsiteY7" fmla="*/ 558255 h 2829594"/>
              <a:gd name="connsiteX8" fmla="*/ 7232924 w 14157960"/>
              <a:gd name="connsiteY8" fmla="*/ 99898 h 2829594"/>
              <a:gd name="connsiteX9" fmla="*/ 8321329 w 14157960"/>
              <a:gd name="connsiteY9" fmla="*/ 701524 h 2829594"/>
              <a:gd name="connsiteX10" fmla="*/ 9410699 w 14157960"/>
              <a:gd name="connsiteY10" fmla="*/ 10773 h 2829594"/>
              <a:gd name="connsiteX11" fmla="*/ 10521291 w 14157960"/>
              <a:gd name="connsiteY11" fmla="*/ 608220 h 2829594"/>
              <a:gd name="connsiteX12" fmla="*/ 11572806 w 14157960"/>
              <a:gd name="connsiteY12" fmla="*/ 253455 h 2829594"/>
              <a:gd name="connsiteX13" fmla="*/ 12549246 w 14157960"/>
              <a:gd name="connsiteY13" fmla="*/ 817914 h 2829594"/>
              <a:gd name="connsiteX14" fmla="*/ 13662660 w 14157960"/>
              <a:gd name="connsiteY14" fmla="*/ 10194 h 2829594"/>
              <a:gd name="connsiteX15" fmla="*/ 14157960 w 14157960"/>
              <a:gd name="connsiteY15" fmla="*/ 188804 h 2829594"/>
              <a:gd name="connsiteX16" fmla="*/ 14157960 w 14157960"/>
              <a:gd name="connsiteY16" fmla="*/ 2829594 h 2829594"/>
              <a:gd name="connsiteX17" fmla="*/ 0 w 14157960"/>
              <a:gd name="connsiteY17" fmla="*/ 2829594 h 2829594"/>
              <a:gd name="connsiteX18" fmla="*/ 0 w 14157960"/>
              <a:gd name="connsiteY18" fmla="*/ 188804 h 2829594"/>
              <a:gd name="connsiteX0" fmla="*/ 0 w 14157960"/>
              <a:gd name="connsiteY0" fmla="*/ 188804 h 2829594"/>
              <a:gd name="connsiteX1" fmla="*/ 521792 w 14157960"/>
              <a:gd name="connsiteY1" fmla="*/ 910657 h 2829594"/>
              <a:gd name="connsiteX2" fmla="*/ 1550581 w 14157960"/>
              <a:gd name="connsiteY2" fmla="*/ 358123 h 2829594"/>
              <a:gd name="connsiteX3" fmla="*/ 2461788 w 14157960"/>
              <a:gd name="connsiteY3" fmla="*/ 997883 h 2829594"/>
              <a:gd name="connsiteX4" fmla="*/ 3483175 w 14157960"/>
              <a:gd name="connsiteY4" fmla="*/ 326626 h 2829594"/>
              <a:gd name="connsiteX5" fmla="*/ 4555079 w 14157960"/>
              <a:gd name="connsiteY5" fmla="*/ 894020 h 2829594"/>
              <a:gd name="connsiteX6" fmla="*/ 5434140 w 14157960"/>
              <a:gd name="connsiteY6" fmla="*/ 378268 h 2829594"/>
              <a:gd name="connsiteX7" fmla="*/ 6407118 w 14157960"/>
              <a:gd name="connsiteY7" fmla="*/ 558255 h 2829594"/>
              <a:gd name="connsiteX8" fmla="*/ 7232924 w 14157960"/>
              <a:gd name="connsiteY8" fmla="*/ 99898 h 2829594"/>
              <a:gd name="connsiteX9" fmla="*/ 8321329 w 14157960"/>
              <a:gd name="connsiteY9" fmla="*/ 701524 h 2829594"/>
              <a:gd name="connsiteX10" fmla="*/ 9410699 w 14157960"/>
              <a:gd name="connsiteY10" fmla="*/ 10773 h 2829594"/>
              <a:gd name="connsiteX11" fmla="*/ 10521291 w 14157960"/>
              <a:gd name="connsiteY11" fmla="*/ 608220 h 2829594"/>
              <a:gd name="connsiteX12" fmla="*/ 11572806 w 14157960"/>
              <a:gd name="connsiteY12" fmla="*/ 253455 h 2829594"/>
              <a:gd name="connsiteX13" fmla="*/ 12549246 w 14157960"/>
              <a:gd name="connsiteY13" fmla="*/ 817914 h 2829594"/>
              <a:gd name="connsiteX14" fmla="*/ 13662660 w 14157960"/>
              <a:gd name="connsiteY14" fmla="*/ 10194 h 2829594"/>
              <a:gd name="connsiteX15" fmla="*/ 14157960 w 14157960"/>
              <a:gd name="connsiteY15" fmla="*/ 188804 h 2829594"/>
              <a:gd name="connsiteX16" fmla="*/ 14157960 w 14157960"/>
              <a:gd name="connsiteY16" fmla="*/ 2829594 h 2829594"/>
              <a:gd name="connsiteX17" fmla="*/ 0 w 14157960"/>
              <a:gd name="connsiteY17" fmla="*/ 2829594 h 2829594"/>
              <a:gd name="connsiteX18" fmla="*/ 0 w 14157960"/>
              <a:gd name="connsiteY18" fmla="*/ 188804 h 2829594"/>
              <a:gd name="connsiteX0" fmla="*/ 0 w 14157960"/>
              <a:gd name="connsiteY0" fmla="*/ 188804 h 2829594"/>
              <a:gd name="connsiteX1" fmla="*/ 521792 w 14157960"/>
              <a:gd name="connsiteY1" fmla="*/ 910657 h 2829594"/>
              <a:gd name="connsiteX2" fmla="*/ 1550581 w 14157960"/>
              <a:gd name="connsiteY2" fmla="*/ 358123 h 2829594"/>
              <a:gd name="connsiteX3" fmla="*/ 2461788 w 14157960"/>
              <a:gd name="connsiteY3" fmla="*/ 997883 h 2829594"/>
              <a:gd name="connsiteX4" fmla="*/ 3483175 w 14157960"/>
              <a:gd name="connsiteY4" fmla="*/ 326626 h 2829594"/>
              <a:gd name="connsiteX5" fmla="*/ 4555079 w 14157960"/>
              <a:gd name="connsiteY5" fmla="*/ 894020 h 2829594"/>
              <a:gd name="connsiteX6" fmla="*/ 5434140 w 14157960"/>
              <a:gd name="connsiteY6" fmla="*/ 378268 h 2829594"/>
              <a:gd name="connsiteX7" fmla="*/ 6407118 w 14157960"/>
              <a:gd name="connsiteY7" fmla="*/ 558255 h 2829594"/>
              <a:gd name="connsiteX8" fmla="*/ 7232924 w 14157960"/>
              <a:gd name="connsiteY8" fmla="*/ 99898 h 2829594"/>
              <a:gd name="connsiteX9" fmla="*/ 8321329 w 14157960"/>
              <a:gd name="connsiteY9" fmla="*/ 701524 h 2829594"/>
              <a:gd name="connsiteX10" fmla="*/ 9410699 w 14157960"/>
              <a:gd name="connsiteY10" fmla="*/ 10773 h 2829594"/>
              <a:gd name="connsiteX11" fmla="*/ 10521291 w 14157960"/>
              <a:gd name="connsiteY11" fmla="*/ 608220 h 2829594"/>
              <a:gd name="connsiteX12" fmla="*/ 11572806 w 14157960"/>
              <a:gd name="connsiteY12" fmla="*/ 253455 h 2829594"/>
              <a:gd name="connsiteX13" fmla="*/ 12549246 w 14157960"/>
              <a:gd name="connsiteY13" fmla="*/ 817914 h 2829594"/>
              <a:gd name="connsiteX14" fmla="*/ 13662660 w 14157960"/>
              <a:gd name="connsiteY14" fmla="*/ 10194 h 2829594"/>
              <a:gd name="connsiteX15" fmla="*/ 14157960 w 14157960"/>
              <a:gd name="connsiteY15" fmla="*/ 188804 h 2829594"/>
              <a:gd name="connsiteX16" fmla="*/ 14157960 w 14157960"/>
              <a:gd name="connsiteY16" fmla="*/ 2829594 h 2829594"/>
              <a:gd name="connsiteX17" fmla="*/ 0 w 14157960"/>
              <a:gd name="connsiteY17" fmla="*/ 2829594 h 2829594"/>
              <a:gd name="connsiteX18" fmla="*/ 0 w 14157960"/>
              <a:gd name="connsiteY18" fmla="*/ 188804 h 2829594"/>
              <a:gd name="connsiteX0" fmla="*/ 0 w 14157960"/>
              <a:gd name="connsiteY0" fmla="*/ 188804 h 2829594"/>
              <a:gd name="connsiteX1" fmla="*/ 521792 w 14157960"/>
              <a:gd name="connsiteY1" fmla="*/ 910657 h 2829594"/>
              <a:gd name="connsiteX2" fmla="*/ 1550581 w 14157960"/>
              <a:gd name="connsiteY2" fmla="*/ 358123 h 2829594"/>
              <a:gd name="connsiteX3" fmla="*/ 2461788 w 14157960"/>
              <a:gd name="connsiteY3" fmla="*/ 997883 h 2829594"/>
              <a:gd name="connsiteX4" fmla="*/ 3483175 w 14157960"/>
              <a:gd name="connsiteY4" fmla="*/ 326626 h 2829594"/>
              <a:gd name="connsiteX5" fmla="*/ 4555079 w 14157960"/>
              <a:gd name="connsiteY5" fmla="*/ 894020 h 2829594"/>
              <a:gd name="connsiteX6" fmla="*/ 5434140 w 14157960"/>
              <a:gd name="connsiteY6" fmla="*/ 378268 h 2829594"/>
              <a:gd name="connsiteX7" fmla="*/ 6300084 w 14157960"/>
              <a:gd name="connsiteY7" fmla="*/ 950764 h 2829594"/>
              <a:gd name="connsiteX8" fmla="*/ 7232924 w 14157960"/>
              <a:gd name="connsiteY8" fmla="*/ 99898 h 2829594"/>
              <a:gd name="connsiteX9" fmla="*/ 8321329 w 14157960"/>
              <a:gd name="connsiteY9" fmla="*/ 701524 h 2829594"/>
              <a:gd name="connsiteX10" fmla="*/ 9410699 w 14157960"/>
              <a:gd name="connsiteY10" fmla="*/ 10773 h 2829594"/>
              <a:gd name="connsiteX11" fmla="*/ 10521291 w 14157960"/>
              <a:gd name="connsiteY11" fmla="*/ 608220 h 2829594"/>
              <a:gd name="connsiteX12" fmla="*/ 11572806 w 14157960"/>
              <a:gd name="connsiteY12" fmla="*/ 253455 h 2829594"/>
              <a:gd name="connsiteX13" fmla="*/ 12549246 w 14157960"/>
              <a:gd name="connsiteY13" fmla="*/ 817914 h 2829594"/>
              <a:gd name="connsiteX14" fmla="*/ 13662660 w 14157960"/>
              <a:gd name="connsiteY14" fmla="*/ 10194 h 2829594"/>
              <a:gd name="connsiteX15" fmla="*/ 14157960 w 14157960"/>
              <a:gd name="connsiteY15" fmla="*/ 188804 h 2829594"/>
              <a:gd name="connsiteX16" fmla="*/ 14157960 w 14157960"/>
              <a:gd name="connsiteY16" fmla="*/ 2829594 h 2829594"/>
              <a:gd name="connsiteX17" fmla="*/ 0 w 14157960"/>
              <a:gd name="connsiteY17" fmla="*/ 2829594 h 2829594"/>
              <a:gd name="connsiteX18" fmla="*/ 0 w 14157960"/>
              <a:gd name="connsiteY18" fmla="*/ 188804 h 2829594"/>
              <a:gd name="connsiteX0" fmla="*/ 0 w 14157960"/>
              <a:gd name="connsiteY0" fmla="*/ 188804 h 2829594"/>
              <a:gd name="connsiteX1" fmla="*/ 521792 w 14157960"/>
              <a:gd name="connsiteY1" fmla="*/ 910657 h 2829594"/>
              <a:gd name="connsiteX2" fmla="*/ 1550581 w 14157960"/>
              <a:gd name="connsiteY2" fmla="*/ 358123 h 2829594"/>
              <a:gd name="connsiteX3" fmla="*/ 2461788 w 14157960"/>
              <a:gd name="connsiteY3" fmla="*/ 997883 h 2829594"/>
              <a:gd name="connsiteX4" fmla="*/ 3483175 w 14157960"/>
              <a:gd name="connsiteY4" fmla="*/ 326626 h 2829594"/>
              <a:gd name="connsiteX5" fmla="*/ 4555079 w 14157960"/>
              <a:gd name="connsiteY5" fmla="*/ 894020 h 2829594"/>
              <a:gd name="connsiteX6" fmla="*/ 5434140 w 14157960"/>
              <a:gd name="connsiteY6" fmla="*/ 378268 h 2829594"/>
              <a:gd name="connsiteX7" fmla="*/ 6300084 w 14157960"/>
              <a:gd name="connsiteY7" fmla="*/ 950764 h 2829594"/>
              <a:gd name="connsiteX8" fmla="*/ 7139269 w 14157960"/>
              <a:gd name="connsiteY8" fmla="*/ 99899 h 2829594"/>
              <a:gd name="connsiteX9" fmla="*/ 8321329 w 14157960"/>
              <a:gd name="connsiteY9" fmla="*/ 701524 h 2829594"/>
              <a:gd name="connsiteX10" fmla="*/ 9410699 w 14157960"/>
              <a:gd name="connsiteY10" fmla="*/ 10773 h 2829594"/>
              <a:gd name="connsiteX11" fmla="*/ 10521291 w 14157960"/>
              <a:gd name="connsiteY11" fmla="*/ 608220 h 2829594"/>
              <a:gd name="connsiteX12" fmla="*/ 11572806 w 14157960"/>
              <a:gd name="connsiteY12" fmla="*/ 253455 h 2829594"/>
              <a:gd name="connsiteX13" fmla="*/ 12549246 w 14157960"/>
              <a:gd name="connsiteY13" fmla="*/ 817914 h 2829594"/>
              <a:gd name="connsiteX14" fmla="*/ 13662660 w 14157960"/>
              <a:gd name="connsiteY14" fmla="*/ 10194 h 2829594"/>
              <a:gd name="connsiteX15" fmla="*/ 14157960 w 14157960"/>
              <a:gd name="connsiteY15" fmla="*/ 188804 h 2829594"/>
              <a:gd name="connsiteX16" fmla="*/ 14157960 w 14157960"/>
              <a:gd name="connsiteY16" fmla="*/ 2829594 h 2829594"/>
              <a:gd name="connsiteX17" fmla="*/ 0 w 14157960"/>
              <a:gd name="connsiteY17" fmla="*/ 2829594 h 2829594"/>
              <a:gd name="connsiteX18" fmla="*/ 0 w 14157960"/>
              <a:gd name="connsiteY18" fmla="*/ 188804 h 2829594"/>
              <a:gd name="connsiteX0" fmla="*/ 0 w 14157960"/>
              <a:gd name="connsiteY0" fmla="*/ 186976 h 2827766"/>
              <a:gd name="connsiteX1" fmla="*/ 521792 w 14157960"/>
              <a:gd name="connsiteY1" fmla="*/ 908829 h 2827766"/>
              <a:gd name="connsiteX2" fmla="*/ 1550581 w 14157960"/>
              <a:gd name="connsiteY2" fmla="*/ 356295 h 2827766"/>
              <a:gd name="connsiteX3" fmla="*/ 2461788 w 14157960"/>
              <a:gd name="connsiteY3" fmla="*/ 996055 h 2827766"/>
              <a:gd name="connsiteX4" fmla="*/ 3483175 w 14157960"/>
              <a:gd name="connsiteY4" fmla="*/ 324798 h 2827766"/>
              <a:gd name="connsiteX5" fmla="*/ 4555079 w 14157960"/>
              <a:gd name="connsiteY5" fmla="*/ 892192 h 2827766"/>
              <a:gd name="connsiteX6" fmla="*/ 5434140 w 14157960"/>
              <a:gd name="connsiteY6" fmla="*/ 376440 h 2827766"/>
              <a:gd name="connsiteX7" fmla="*/ 6300084 w 14157960"/>
              <a:gd name="connsiteY7" fmla="*/ 948936 h 2827766"/>
              <a:gd name="connsiteX8" fmla="*/ 7139269 w 14157960"/>
              <a:gd name="connsiteY8" fmla="*/ 98071 h 2827766"/>
              <a:gd name="connsiteX9" fmla="*/ 8080502 w 14157960"/>
              <a:gd name="connsiteY9" fmla="*/ 874145 h 2827766"/>
              <a:gd name="connsiteX10" fmla="*/ 9410699 w 14157960"/>
              <a:gd name="connsiteY10" fmla="*/ 8945 h 2827766"/>
              <a:gd name="connsiteX11" fmla="*/ 10521291 w 14157960"/>
              <a:gd name="connsiteY11" fmla="*/ 606392 h 2827766"/>
              <a:gd name="connsiteX12" fmla="*/ 11572806 w 14157960"/>
              <a:gd name="connsiteY12" fmla="*/ 251627 h 2827766"/>
              <a:gd name="connsiteX13" fmla="*/ 12549246 w 14157960"/>
              <a:gd name="connsiteY13" fmla="*/ 816086 h 2827766"/>
              <a:gd name="connsiteX14" fmla="*/ 13662660 w 14157960"/>
              <a:gd name="connsiteY14" fmla="*/ 8366 h 2827766"/>
              <a:gd name="connsiteX15" fmla="*/ 14157960 w 14157960"/>
              <a:gd name="connsiteY15" fmla="*/ 186976 h 2827766"/>
              <a:gd name="connsiteX16" fmla="*/ 14157960 w 14157960"/>
              <a:gd name="connsiteY16" fmla="*/ 2827766 h 2827766"/>
              <a:gd name="connsiteX17" fmla="*/ 0 w 14157960"/>
              <a:gd name="connsiteY17" fmla="*/ 2827766 h 2827766"/>
              <a:gd name="connsiteX18" fmla="*/ 0 w 14157960"/>
              <a:gd name="connsiteY18" fmla="*/ 186976 h 2827766"/>
              <a:gd name="connsiteX0" fmla="*/ 0 w 14157960"/>
              <a:gd name="connsiteY0" fmla="*/ 178609 h 2819399"/>
              <a:gd name="connsiteX1" fmla="*/ 521792 w 14157960"/>
              <a:gd name="connsiteY1" fmla="*/ 900462 h 2819399"/>
              <a:gd name="connsiteX2" fmla="*/ 1550581 w 14157960"/>
              <a:gd name="connsiteY2" fmla="*/ 347928 h 2819399"/>
              <a:gd name="connsiteX3" fmla="*/ 2461788 w 14157960"/>
              <a:gd name="connsiteY3" fmla="*/ 987688 h 2819399"/>
              <a:gd name="connsiteX4" fmla="*/ 3483175 w 14157960"/>
              <a:gd name="connsiteY4" fmla="*/ 316431 h 2819399"/>
              <a:gd name="connsiteX5" fmla="*/ 4555079 w 14157960"/>
              <a:gd name="connsiteY5" fmla="*/ 883825 h 2819399"/>
              <a:gd name="connsiteX6" fmla="*/ 5434140 w 14157960"/>
              <a:gd name="connsiteY6" fmla="*/ 368073 h 2819399"/>
              <a:gd name="connsiteX7" fmla="*/ 6300084 w 14157960"/>
              <a:gd name="connsiteY7" fmla="*/ 940569 h 2819399"/>
              <a:gd name="connsiteX8" fmla="*/ 7139269 w 14157960"/>
              <a:gd name="connsiteY8" fmla="*/ 89704 h 2819399"/>
              <a:gd name="connsiteX9" fmla="*/ 8080502 w 14157960"/>
              <a:gd name="connsiteY9" fmla="*/ 865778 h 2819399"/>
              <a:gd name="connsiteX10" fmla="*/ 9009320 w 14157960"/>
              <a:gd name="connsiteY10" fmla="*/ 44192 h 2819399"/>
              <a:gd name="connsiteX11" fmla="*/ 10521291 w 14157960"/>
              <a:gd name="connsiteY11" fmla="*/ 598025 h 2819399"/>
              <a:gd name="connsiteX12" fmla="*/ 11572806 w 14157960"/>
              <a:gd name="connsiteY12" fmla="*/ 243260 h 2819399"/>
              <a:gd name="connsiteX13" fmla="*/ 12549246 w 14157960"/>
              <a:gd name="connsiteY13" fmla="*/ 807719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78611 h 2819401"/>
              <a:gd name="connsiteX1" fmla="*/ 521792 w 14157960"/>
              <a:gd name="connsiteY1" fmla="*/ 900464 h 2819401"/>
              <a:gd name="connsiteX2" fmla="*/ 1550581 w 14157960"/>
              <a:gd name="connsiteY2" fmla="*/ 347930 h 2819401"/>
              <a:gd name="connsiteX3" fmla="*/ 2461788 w 14157960"/>
              <a:gd name="connsiteY3" fmla="*/ 987690 h 2819401"/>
              <a:gd name="connsiteX4" fmla="*/ 3483175 w 14157960"/>
              <a:gd name="connsiteY4" fmla="*/ 316433 h 2819401"/>
              <a:gd name="connsiteX5" fmla="*/ 4555079 w 14157960"/>
              <a:gd name="connsiteY5" fmla="*/ 883827 h 2819401"/>
              <a:gd name="connsiteX6" fmla="*/ 5434140 w 14157960"/>
              <a:gd name="connsiteY6" fmla="*/ 368075 h 2819401"/>
              <a:gd name="connsiteX7" fmla="*/ 6300084 w 14157960"/>
              <a:gd name="connsiteY7" fmla="*/ 940571 h 2819401"/>
              <a:gd name="connsiteX8" fmla="*/ 7139269 w 14157960"/>
              <a:gd name="connsiteY8" fmla="*/ 89706 h 2819401"/>
              <a:gd name="connsiteX9" fmla="*/ 8080502 w 14157960"/>
              <a:gd name="connsiteY9" fmla="*/ 865780 h 2819401"/>
              <a:gd name="connsiteX10" fmla="*/ 9009320 w 14157960"/>
              <a:gd name="connsiteY10" fmla="*/ 44194 h 2819401"/>
              <a:gd name="connsiteX11" fmla="*/ 10521291 w 14157960"/>
              <a:gd name="connsiteY11" fmla="*/ 598027 h 2819401"/>
              <a:gd name="connsiteX12" fmla="*/ 11572806 w 14157960"/>
              <a:gd name="connsiteY12" fmla="*/ 243262 h 2819401"/>
              <a:gd name="connsiteX13" fmla="*/ 12442212 w 14157960"/>
              <a:gd name="connsiteY13" fmla="*/ 1287456 h 2819401"/>
              <a:gd name="connsiteX14" fmla="*/ 13662660 w 14157960"/>
              <a:gd name="connsiteY14" fmla="*/ 1 h 2819401"/>
              <a:gd name="connsiteX15" fmla="*/ 14157960 w 14157960"/>
              <a:gd name="connsiteY15" fmla="*/ 178611 h 2819401"/>
              <a:gd name="connsiteX16" fmla="*/ 14157960 w 14157960"/>
              <a:gd name="connsiteY16" fmla="*/ 2819401 h 2819401"/>
              <a:gd name="connsiteX17" fmla="*/ 0 w 14157960"/>
              <a:gd name="connsiteY17" fmla="*/ 2819401 h 2819401"/>
              <a:gd name="connsiteX18" fmla="*/ 0 w 14157960"/>
              <a:gd name="connsiteY18" fmla="*/ 178611 h 2819401"/>
              <a:gd name="connsiteX0" fmla="*/ 0 w 14157960"/>
              <a:gd name="connsiteY0" fmla="*/ 178609 h 2819399"/>
              <a:gd name="connsiteX1" fmla="*/ 521792 w 14157960"/>
              <a:gd name="connsiteY1" fmla="*/ 900462 h 2819399"/>
              <a:gd name="connsiteX2" fmla="*/ 1550581 w 14157960"/>
              <a:gd name="connsiteY2" fmla="*/ 347928 h 2819399"/>
              <a:gd name="connsiteX3" fmla="*/ 2461788 w 14157960"/>
              <a:gd name="connsiteY3" fmla="*/ 987688 h 2819399"/>
              <a:gd name="connsiteX4" fmla="*/ 3483175 w 14157960"/>
              <a:gd name="connsiteY4" fmla="*/ 316431 h 2819399"/>
              <a:gd name="connsiteX5" fmla="*/ 4555079 w 14157960"/>
              <a:gd name="connsiteY5" fmla="*/ 883825 h 2819399"/>
              <a:gd name="connsiteX6" fmla="*/ 5434140 w 14157960"/>
              <a:gd name="connsiteY6" fmla="*/ 368073 h 2819399"/>
              <a:gd name="connsiteX7" fmla="*/ 6300084 w 14157960"/>
              <a:gd name="connsiteY7" fmla="*/ 940569 h 2819399"/>
              <a:gd name="connsiteX8" fmla="*/ 7139269 w 14157960"/>
              <a:gd name="connsiteY8" fmla="*/ 89704 h 2819399"/>
              <a:gd name="connsiteX9" fmla="*/ 8080502 w 14157960"/>
              <a:gd name="connsiteY9" fmla="*/ 865778 h 2819399"/>
              <a:gd name="connsiteX10" fmla="*/ 9009320 w 14157960"/>
              <a:gd name="connsiteY10" fmla="*/ 44192 h 2819399"/>
              <a:gd name="connsiteX11" fmla="*/ 10079775 w 14157960"/>
              <a:gd name="connsiteY11" fmla="*/ 728864 h 2819399"/>
              <a:gd name="connsiteX12" fmla="*/ 11572806 w 14157960"/>
              <a:gd name="connsiteY12" fmla="*/ 243260 h 2819399"/>
              <a:gd name="connsiteX13" fmla="*/ 12442212 w 14157960"/>
              <a:gd name="connsiteY13" fmla="*/ 1287454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78611 h 2819401"/>
              <a:gd name="connsiteX1" fmla="*/ 521792 w 14157960"/>
              <a:gd name="connsiteY1" fmla="*/ 900464 h 2819401"/>
              <a:gd name="connsiteX2" fmla="*/ 1550581 w 14157960"/>
              <a:gd name="connsiteY2" fmla="*/ 347930 h 2819401"/>
              <a:gd name="connsiteX3" fmla="*/ 2461788 w 14157960"/>
              <a:gd name="connsiteY3" fmla="*/ 987690 h 2819401"/>
              <a:gd name="connsiteX4" fmla="*/ 3483175 w 14157960"/>
              <a:gd name="connsiteY4" fmla="*/ 316433 h 2819401"/>
              <a:gd name="connsiteX5" fmla="*/ 4555079 w 14157960"/>
              <a:gd name="connsiteY5" fmla="*/ 883827 h 2819401"/>
              <a:gd name="connsiteX6" fmla="*/ 5434140 w 14157960"/>
              <a:gd name="connsiteY6" fmla="*/ 368075 h 2819401"/>
              <a:gd name="connsiteX7" fmla="*/ 6300084 w 14157960"/>
              <a:gd name="connsiteY7" fmla="*/ 940571 h 2819401"/>
              <a:gd name="connsiteX8" fmla="*/ 7139269 w 14157960"/>
              <a:gd name="connsiteY8" fmla="*/ 89706 h 2819401"/>
              <a:gd name="connsiteX9" fmla="*/ 8080502 w 14157960"/>
              <a:gd name="connsiteY9" fmla="*/ 865780 h 2819401"/>
              <a:gd name="connsiteX10" fmla="*/ 9009320 w 14157960"/>
              <a:gd name="connsiteY10" fmla="*/ 44194 h 2819401"/>
              <a:gd name="connsiteX11" fmla="*/ 10079775 w 14157960"/>
              <a:gd name="connsiteY11" fmla="*/ 728866 h 2819401"/>
              <a:gd name="connsiteX12" fmla="*/ 11572806 w 14157960"/>
              <a:gd name="connsiteY12" fmla="*/ 243262 h 2819401"/>
              <a:gd name="connsiteX13" fmla="*/ 12442212 w 14157960"/>
              <a:gd name="connsiteY13" fmla="*/ 1287456 h 2819401"/>
              <a:gd name="connsiteX14" fmla="*/ 13662660 w 14157960"/>
              <a:gd name="connsiteY14" fmla="*/ 1 h 2819401"/>
              <a:gd name="connsiteX15" fmla="*/ 14157960 w 14157960"/>
              <a:gd name="connsiteY15" fmla="*/ 178611 h 2819401"/>
              <a:gd name="connsiteX16" fmla="*/ 14157960 w 14157960"/>
              <a:gd name="connsiteY16" fmla="*/ 2819401 h 2819401"/>
              <a:gd name="connsiteX17" fmla="*/ 0 w 14157960"/>
              <a:gd name="connsiteY17" fmla="*/ 2819401 h 2819401"/>
              <a:gd name="connsiteX18" fmla="*/ 0 w 14157960"/>
              <a:gd name="connsiteY18" fmla="*/ 178611 h 2819401"/>
              <a:gd name="connsiteX0" fmla="*/ 0 w 14157960"/>
              <a:gd name="connsiteY0" fmla="*/ 178609 h 2819399"/>
              <a:gd name="connsiteX1" fmla="*/ 521792 w 14157960"/>
              <a:gd name="connsiteY1" fmla="*/ 900462 h 2819399"/>
              <a:gd name="connsiteX2" fmla="*/ 1550581 w 14157960"/>
              <a:gd name="connsiteY2" fmla="*/ 347928 h 2819399"/>
              <a:gd name="connsiteX3" fmla="*/ 2461788 w 14157960"/>
              <a:gd name="connsiteY3" fmla="*/ 987688 h 2819399"/>
              <a:gd name="connsiteX4" fmla="*/ 3483175 w 14157960"/>
              <a:gd name="connsiteY4" fmla="*/ 316431 h 2819399"/>
              <a:gd name="connsiteX5" fmla="*/ 4555079 w 14157960"/>
              <a:gd name="connsiteY5" fmla="*/ 883825 h 2819399"/>
              <a:gd name="connsiteX6" fmla="*/ 5434140 w 14157960"/>
              <a:gd name="connsiteY6" fmla="*/ 368073 h 2819399"/>
              <a:gd name="connsiteX7" fmla="*/ 6300084 w 14157960"/>
              <a:gd name="connsiteY7" fmla="*/ 940569 h 2819399"/>
              <a:gd name="connsiteX8" fmla="*/ 7139269 w 14157960"/>
              <a:gd name="connsiteY8" fmla="*/ 89704 h 2819399"/>
              <a:gd name="connsiteX9" fmla="*/ 8080502 w 14157960"/>
              <a:gd name="connsiteY9" fmla="*/ 865778 h 2819399"/>
              <a:gd name="connsiteX10" fmla="*/ 9009320 w 14157960"/>
              <a:gd name="connsiteY10" fmla="*/ 44192 h 2819399"/>
              <a:gd name="connsiteX11" fmla="*/ 10079775 w 14157960"/>
              <a:gd name="connsiteY11" fmla="*/ 728864 h 2819399"/>
              <a:gd name="connsiteX12" fmla="*/ 11265083 w 14157960"/>
              <a:gd name="connsiteY12" fmla="*/ 25199 h 2819399"/>
              <a:gd name="connsiteX13" fmla="*/ 12442212 w 14157960"/>
              <a:gd name="connsiteY13" fmla="*/ 1287454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78611 h 2819401"/>
              <a:gd name="connsiteX1" fmla="*/ 521792 w 14157960"/>
              <a:gd name="connsiteY1" fmla="*/ 900464 h 2819401"/>
              <a:gd name="connsiteX2" fmla="*/ 1550581 w 14157960"/>
              <a:gd name="connsiteY2" fmla="*/ 347930 h 2819401"/>
              <a:gd name="connsiteX3" fmla="*/ 2461788 w 14157960"/>
              <a:gd name="connsiteY3" fmla="*/ 987690 h 2819401"/>
              <a:gd name="connsiteX4" fmla="*/ 3483175 w 14157960"/>
              <a:gd name="connsiteY4" fmla="*/ 316433 h 2819401"/>
              <a:gd name="connsiteX5" fmla="*/ 4555079 w 14157960"/>
              <a:gd name="connsiteY5" fmla="*/ 883827 h 2819401"/>
              <a:gd name="connsiteX6" fmla="*/ 5434140 w 14157960"/>
              <a:gd name="connsiteY6" fmla="*/ 368075 h 2819401"/>
              <a:gd name="connsiteX7" fmla="*/ 6300084 w 14157960"/>
              <a:gd name="connsiteY7" fmla="*/ 940571 h 2819401"/>
              <a:gd name="connsiteX8" fmla="*/ 7139269 w 14157960"/>
              <a:gd name="connsiteY8" fmla="*/ 89706 h 2819401"/>
              <a:gd name="connsiteX9" fmla="*/ 8080502 w 14157960"/>
              <a:gd name="connsiteY9" fmla="*/ 865780 h 2819401"/>
              <a:gd name="connsiteX10" fmla="*/ 9009320 w 14157960"/>
              <a:gd name="connsiteY10" fmla="*/ 44194 h 2819401"/>
              <a:gd name="connsiteX11" fmla="*/ 10079775 w 14157960"/>
              <a:gd name="connsiteY11" fmla="*/ 728866 h 2819401"/>
              <a:gd name="connsiteX12" fmla="*/ 11265083 w 14157960"/>
              <a:gd name="connsiteY12" fmla="*/ 25201 h 2819401"/>
              <a:gd name="connsiteX13" fmla="*/ 12442212 w 14157960"/>
              <a:gd name="connsiteY13" fmla="*/ 1287456 h 2819401"/>
              <a:gd name="connsiteX14" fmla="*/ 13662660 w 14157960"/>
              <a:gd name="connsiteY14" fmla="*/ 1 h 2819401"/>
              <a:gd name="connsiteX15" fmla="*/ 14157960 w 14157960"/>
              <a:gd name="connsiteY15" fmla="*/ 178611 h 2819401"/>
              <a:gd name="connsiteX16" fmla="*/ 14157960 w 14157960"/>
              <a:gd name="connsiteY16" fmla="*/ 2819401 h 2819401"/>
              <a:gd name="connsiteX17" fmla="*/ 0 w 14157960"/>
              <a:gd name="connsiteY17" fmla="*/ 2819401 h 2819401"/>
              <a:gd name="connsiteX18" fmla="*/ 0 w 14157960"/>
              <a:gd name="connsiteY18" fmla="*/ 178611 h 2819401"/>
              <a:gd name="connsiteX0" fmla="*/ 0 w 14157960"/>
              <a:gd name="connsiteY0" fmla="*/ 178609 h 2819399"/>
              <a:gd name="connsiteX1" fmla="*/ 521792 w 14157960"/>
              <a:gd name="connsiteY1" fmla="*/ 900462 h 2819399"/>
              <a:gd name="connsiteX2" fmla="*/ 1550581 w 14157960"/>
              <a:gd name="connsiteY2" fmla="*/ 347928 h 2819399"/>
              <a:gd name="connsiteX3" fmla="*/ 2461788 w 14157960"/>
              <a:gd name="connsiteY3" fmla="*/ 987688 h 2819399"/>
              <a:gd name="connsiteX4" fmla="*/ 3483175 w 14157960"/>
              <a:gd name="connsiteY4" fmla="*/ 316431 h 2819399"/>
              <a:gd name="connsiteX5" fmla="*/ 4555079 w 14157960"/>
              <a:gd name="connsiteY5" fmla="*/ 883825 h 2819399"/>
              <a:gd name="connsiteX6" fmla="*/ 5434140 w 14157960"/>
              <a:gd name="connsiteY6" fmla="*/ 368073 h 2819399"/>
              <a:gd name="connsiteX7" fmla="*/ 6300084 w 14157960"/>
              <a:gd name="connsiteY7" fmla="*/ 940569 h 2819399"/>
              <a:gd name="connsiteX8" fmla="*/ 7139269 w 14157960"/>
              <a:gd name="connsiteY8" fmla="*/ 89704 h 2819399"/>
              <a:gd name="connsiteX9" fmla="*/ 8080502 w 14157960"/>
              <a:gd name="connsiteY9" fmla="*/ 865778 h 2819399"/>
              <a:gd name="connsiteX10" fmla="*/ 9009320 w 14157960"/>
              <a:gd name="connsiteY10" fmla="*/ 44192 h 2819399"/>
              <a:gd name="connsiteX11" fmla="*/ 10079775 w 14157960"/>
              <a:gd name="connsiteY11" fmla="*/ 728864 h 2819399"/>
              <a:gd name="connsiteX12" fmla="*/ 11265083 w 14157960"/>
              <a:gd name="connsiteY12" fmla="*/ 25199 h 2819399"/>
              <a:gd name="connsiteX13" fmla="*/ 12201385 w 14157960"/>
              <a:gd name="connsiteY13" fmla="*/ 1113004 h 2819399"/>
              <a:gd name="connsiteX14" fmla="*/ 13662660 w 14157960"/>
              <a:gd name="connsiteY14" fmla="*/ -1 h 2819399"/>
              <a:gd name="connsiteX15" fmla="*/ 14157960 w 14157960"/>
              <a:gd name="connsiteY15" fmla="*/ 178609 h 2819399"/>
              <a:gd name="connsiteX16" fmla="*/ 14157960 w 14157960"/>
              <a:gd name="connsiteY16" fmla="*/ 2819399 h 2819399"/>
              <a:gd name="connsiteX17" fmla="*/ 0 w 14157960"/>
              <a:gd name="connsiteY17" fmla="*/ 2819399 h 2819399"/>
              <a:gd name="connsiteX18" fmla="*/ 0 w 14157960"/>
              <a:gd name="connsiteY18" fmla="*/ 178609 h 2819399"/>
              <a:gd name="connsiteX0" fmla="*/ 0 w 14157960"/>
              <a:gd name="connsiteY0" fmla="*/ 153486 h 2794276"/>
              <a:gd name="connsiteX1" fmla="*/ 521792 w 14157960"/>
              <a:gd name="connsiteY1" fmla="*/ 875339 h 2794276"/>
              <a:gd name="connsiteX2" fmla="*/ 1550581 w 14157960"/>
              <a:gd name="connsiteY2" fmla="*/ 322805 h 2794276"/>
              <a:gd name="connsiteX3" fmla="*/ 2461788 w 14157960"/>
              <a:gd name="connsiteY3" fmla="*/ 962565 h 2794276"/>
              <a:gd name="connsiteX4" fmla="*/ 3483175 w 14157960"/>
              <a:gd name="connsiteY4" fmla="*/ 291308 h 2794276"/>
              <a:gd name="connsiteX5" fmla="*/ 4555079 w 14157960"/>
              <a:gd name="connsiteY5" fmla="*/ 858702 h 2794276"/>
              <a:gd name="connsiteX6" fmla="*/ 5434140 w 14157960"/>
              <a:gd name="connsiteY6" fmla="*/ 342950 h 2794276"/>
              <a:gd name="connsiteX7" fmla="*/ 6300084 w 14157960"/>
              <a:gd name="connsiteY7" fmla="*/ 915446 h 2794276"/>
              <a:gd name="connsiteX8" fmla="*/ 7139269 w 14157960"/>
              <a:gd name="connsiteY8" fmla="*/ 64581 h 2794276"/>
              <a:gd name="connsiteX9" fmla="*/ 8080502 w 14157960"/>
              <a:gd name="connsiteY9" fmla="*/ 840655 h 2794276"/>
              <a:gd name="connsiteX10" fmla="*/ 9009320 w 14157960"/>
              <a:gd name="connsiteY10" fmla="*/ 19069 h 2794276"/>
              <a:gd name="connsiteX11" fmla="*/ 10079775 w 14157960"/>
              <a:gd name="connsiteY11" fmla="*/ 703741 h 2794276"/>
              <a:gd name="connsiteX12" fmla="*/ 11265083 w 14157960"/>
              <a:gd name="connsiteY12" fmla="*/ 76 h 2794276"/>
              <a:gd name="connsiteX13" fmla="*/ 12201385 w 14157960"/>
              <a:gd name="connsiteY13" fmla="*/ 1087881 h 2794276"/>
              <a:gd name="connsiteX14" fmla="*/ 13194386 w 14157960"/>
              <a:gd name="connsiteY14" fmla="*/ 62099 h 2794276"/>
              <a:gd name="connsiteX15" fmla="*/ 14157960 w 14157960"/>
              <a:gd name="connsiteY15" fmla="*/ 153486 h 2794276"/>
              <a:gd name="connsiteX16" fmla="*/ 14157960 w 14157960"/>
              <a:gd name="connsiteY16" fmla="*/ 2794276 h 2794276"/>
              <a:gd name="connsiteX17" fmla="*/ 0 w 14157960"/>
              <a:gd name="connsiteY17" fmla="*/ 2794276 h 2794276"/>
              <a:gd name="connsiteX18" fmla="*/ 0 w 14157960"/>
              <a:gd name="connsiteY18" fmla="*/ 153486 h 2794276"/>
              <a:gd name="connsiteX0" fmla="*/ 0 w 14157960"/>
              <a:gd name="connsiteY0" fmla="*/ 153486 h 2794276"/>
              <a:gd name="connsiteX1" fmla="*/ 521792 w 14157960"/>
              <a:gd name="connsiteY1" fmla="*/ 875339 h 2794276"/>
              <a:gd name="connsiteX2" fmla="*/ 1550581 w 14157960"/>
              <a:gd name="connsiteY2" fmla="*/ 322805 h 2794276"/>
              <a:gd name="connsiteX3" fmla="*/ 2461788 w 14157960"/>
              <a:gd name="connsiteY3" fmla="*/ 962565 h 2794276"/>
              <a:gd name="connsiteX4" fmla="*/ 3483175 w 14157960"/>
              <a:gd name="connsiteY4" fmla="*/ 291308 h 2794276"/>
              <a:gd name="connsiteX5" fmla="*/ 4555079 w 14157960"/>
              <a:gd name="connsiteY5" fmla="*/ 858702 h 2794276"/>
              <a:gd name="connsiteX6" fmla="*/ 5434140 w 14157960"/>
              <a:gd name="connsiteY6" fmla="*/ 342950 h 2794276"/>
              <a:gd name="connsiteX7" fmla="*/ 6300084 w 14157960"/>
              <a:gd name="connsiteY7" fmla="*/ 915446 h 2794276"/>
              <a:gd name="connsiteX8" fmla="*/ 7139269 w 14157960"/>
              <a:gd name="connsiteY8" fmla="*/ 64581 h 2794276"/>
              <a:gd name="connsiteX9" fmla="*/ 8080502 w 14157960"/>
              <a:gd name="connsiteY9" fmla="*/ 840655 h 2794276"/>
              <a:gd name="connsiteX10" fmla="*/ 9009320 w 14157960"/>
              <a:gd name="connsiteY10" fmla="*/ 19069 h 2794276"/>
              <a:gd name="connsiteX11" fmla="*/ 10079775 w 14157960"/>
              <a:gd name="connsiteY11" fmla="*/ 703741 h 2794276"/>
              <a:gd name="connsiteX12" fmla="*/ 11265083 w 14157960"/>
              <a:gd name="connsiteY12" fmla="*/ 76 h 2794276"/>
              <a:gd name="connsiteX13" fmla="*/ 12201385 w 14157960"/>
              <a:gd name="connsiteY13" fmla="*/ 1087881 h 2794276"/>
              <a:gd name="connsiteX14" fmla="*/ 13194386 w 14157960"/>
              <a:gd name="connsiteY14" fmla="*/ 62099 h 2794276"/>
              <a:gd name="connsiteX15" fmla="*/ 14157960 w 14157960"/>
              <a:gd name="connsiteY15" fmla="*/ 153486 h 2794276"/>
              <a:gd name="connsiteX16" fmla="*/ 14157960 w 14157960"/>
              <a:gd name="connsiteY16" fmla="*/ 2794276 h 2794276"/>
              <a:gd name="connsiteX17" fmla="*/ 0 w 14157960"/>
              <a:gd name="connsiteY17" fmla="*/ 2794276 h 2794276"/>
              <a:gd name="connsiteX18" fmla="*/ 0 w 14157960"/>
              <a:gd name="connsiteY18" fmla="*/ 153486 h 2794276"/>
              <a:gd name="connsiteX0" fmla="*/ 0 w 14157960"/>
              <a:gd name="connsiteY0" fmla="*/ 153486 h 2794276"/>
              <a:gd name="connsiteX1" fmla="*/ 521792 w 14157960"/>
              <a:gd name="connsiteY1" fmla="*/ 875339 h 2794276"/>
              <a:gd name="connsiteX2" fmla="*/ 1550581 w 14157960"/>
              <a:gd name="connsiteY2" fmla="*/ 322805 h 2794276"/>
              <a:gd name="connsiteX3" fmla="*/ 2461788 w 14157960"/>
              <a:gd name="connsiteY3" fmla="*/ 962565 h 2794276"/>
              <a:gd name="connsiteX4" fmla="*/ 3483175 w 14157960"/>
              <a:gd name="connsiteY4" fmla="*/ 291308 h 2794276"/>
              <a:gd name="connsiteX5" fmla="*/ 4555079 w 14157960"/>
              <a:gd name="connsiteY5" fmla="*/ 858702 h 2794276"/>
              <a:gd name="connsiteX6" fmla="*/ 5434140 w 14157960"/>
              <a:gd name="connsiteY6" fmla="*/ 342950 h 2794276"/>
              <a:gd name="connsiteX7" fmla="*/ 6300084 w 14157960"/>
              <a:gd name="connsiteY7" fmla="*/ 915446 h 2794276"/>
              <a:gd name="connsiteX8" fmla="*/ 7139269 w 14157960"/>
              <a:gd name="connsiteY8" fmla="*/ 64581 h 2794276"/>
              <a:gd name="connsiteX9" fmla="*/ 8080502 w 14157960"/>
              <a:gd name="connsiteY9" fmla="*/ 840655 h 2794276"/>
              <a:gd name="connsiteX10" fmla="*/ 9009320 w 14157960"/>
              <a:gd name="connsiteY10" fmla="*/ 19069 h 2794276"/>
              <a:gd name="connsiteX11" fmla="*/ 10079775 w 14157960"/>
              <a:gd name="connsiteY11" fmla="*/ 703741 h 2794276"/>
              <a:gd name="connsiteX12" fmla="*/ 11265083 w 14157960"/>
              <a:gd name="connsiteY12" fmla="*/ 76 h 2794276"/>
              <a:gd name="connsiteX13" fmla="*/ 12201385 w 14157960"/>
              <a:gd name="connsiteY13" fmla="*/ 1087881 h 2794276"/>
              <a:gd name="connsiteX14" fmla="*/ 13194386 w 14157960"/>
              <a:gd name="connsiteY14" fmla="*/ 62099 h 2794276"/>
              <a:gd name="connsiteX15" fmla="*/ 14157960 w 14157960"/>
              <a:gd name="connsiteY15" fmla="*/ 153486 h 2794276"/>
              <a:gd name="connsiteX16" fmla="*/ 14157960 w 14157960"/>
              <a:gd name="connsiteY16" fmla="*/ 2794276 h 2794276"/>
              <a:gd name="connsiteX17" fmla="*/ 0 w 14157960"/>
              <a:gd name="connsiteY17" fmla="*/ 2794276 h 2794276"/>
              <a:gd name="connsiteX18" fmla="*/ 0 w 14157960"/>
              <a:gd name="connsiteY18" fmla="*/ 153486 h 2794276"/>
              <a:gd name="connsiteX0" fmla="*/ 0 w 14157960"/>
              <a:gd name="connsiteY0" fmla="*/ 153486 h 2794276"/>
              <a:gd name="connsiteX1" fmla="*/ 521792 w 14157960"/>
              <a:gd name="connsiteY1" fmla="*/ 875339 h 2794276"/>
              <a:gd name="connsiteX2" fmla="*/ 1550581 w 14157960"/>
              <a:gd name="connsiteY2" fmla="*/ 322805 h 2794276"/>
              <a:gd name="connsiteX3" fmla="*/ 2461788 w 14157960"/>
              <a:gd name="connsiteY3" fmla="*/ 962565 h 2794276"/>
              <a:gd name="connsiteX4" fmla="*/ 3483175 w 14157960"/>
              <a:gd name="connsiteY4" fmla="*/ 291308 h 2794276"/>
              <a:gd name="connsiteX5" fmla="*/ 4555079 w 14157960"/>
              <a:gd name="connsiteY5" fmla="*/ 858702 h 2794276"/>
              <a:gd name="connsiteX6" fmla="*/ 5434140 w 14157960"/>
              <a:gd name="connsiteY6" fmla="*/ 342950 h 2794276"/>
              <a:gd name="connsiteX7" fmla="*/ 6300084 w 14157960"/>
              <a:gd name="connsiteY7" fmla="*/ 915446 h 2794276"/>
              <a:gd name="connsiteX8" fmla="*/ 7139269 w 14157960"/>
              <a:gd name="connsiteY8" fmla="*/ 64581 h 2794276"/>
              <a:gd name="connsiteX9" fmla="*/ 8080502 w 14157960"/>
              <a:gd name="connsiteY9" fmla="*/ 840655 h 2794276"/>
              <a:gd name="connsiteX10" fmla="*/ 9009320 w 14157960"/>
              <a:gd name="connsiteY10" fmla="*/ 19069 h 2794276"/>
              <a:gd name="connsiteX11" fmla="*/ 10079775 w 14157960"/>
              <a:gd name="connsiteY11" fmla="*/ 703741 h 2794276"/>
              <a:gd name="connsiteX12" fmla="*/ 11265083 w 14157960"/>
              <a:gd name="connsiteY12" fmla="*/ 76 h 2794276"/>
              <a:gd name="connsiteX13" fmla="*/ 12201385 w 14157960"/>
              <a:gd name="connsiteY13" fmla="*/ 1087881 h 2794276"/>
              <a:gd name="connsiteX14" fmla="*/ 13194386 w 14157960"/>
              <a:gd name="connsiteY14" fmla="*/ 62099 h 2794276"/>
              <a:gd name="connsiteX15" fmla="*/ 14157960 w 14157960"/>
              <a:gd name="connsiteY15" fmla="*/ 153486 h 2794276"/>
              <a:gd name="connsiteX16" fmla="*/ 14157960 w 14157960"/>
              <a:gd name="connsiteY16" fmla="*/ 2794276 h 2794276"/>
              <a:gd name="connsiteX17" fmla="*/ 0 w 14157960"/>
              <a:gd name="connsiteY17" fmla="*/ 2794276 h 2794276"/>
              <a:gd name="connsiteX18" fmla="*/ 0 w 14157960"/>
              <a:gd name="connsiteY18" fmla="*/ 153486 h 279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157960" h="2794276">
                <a:moveTo>
                  <a:pt x="0" y="153486"/>
                </a:moveTo>
                <a:cubicBezTo>
                  <a:pt x="104804" y="-268099"/>
                  <a:pt x="263362" y="847119"/>
                  <a:pt x="521792" y="875339"/>
                </a:cubicBezTo>
                <a:cubicBezTo>
                  <a:pt x="927394" y="903558"/>
                  <a:pt x="1245087" y="206506"/>
                  <a:pt x="1550581" y="322805"/>
                </a:cubicBezTo>
                <a:cubicBezTo>
                  <a:pt x="1958649" y="384964"/>
                  <a:pt x="2108471" y="1040501"/>
                  <a:pt x="2461788" y="962565"/>
                </a:cubicBezTo>
                <a:cubicBezTo>
                  <a:pt x="2815105" y="884629"/>
                  <a:pt x="2971511" y="243199"/>
                  <a:pt x="3483175" y="291308"/>
                </a:cubicBezTo>
                <a:cubicBezTo>
                  <a:pt x="3972791" y="281052"/>
                  <a:pt x="4287318" y="729580"/>
                  <a:pt x="4555079" y="858702"/>
                </a:cubicBezTo>
                <a:cubicBezTo>
                  <a:pt x="4822840" y="987824"/>
                  <a:pt x="5133809" y="416610"/>
                  <a:pt x="5434140" y="342950"/>
                </a:cubicBezTo>
                <a:cubicBezTo>
                  <a:pt x="5895023" y="94841"/>
                  <a:pt x="5986907" y="961841"/>
                  <a:pt x="6300084" y="915446"/>
                </a:cubicBezTo>
                <a:cubicBezTo>
                  <a:pt x="6613261" y="869051"/>
                  <a:pt x="6811891" y="37541"/>
                  <a:pt x="7139269" y="64581"/>
                </a:cubicBezTo>
                <a:cubicBezTo>
                  <a:pt x="7678843" y="11756"/>
                  <a:pt x="7707894" y="865155"/>
                  <a:pt x="8080502" y="840655"/>
                </a:cubicBezTo>
                <a:cubicBezTo>
                  <a:pt x="8453110" y="816155"/>
                  <a:pt x="8658093" y="-91533"/>
                  <a:pt x="9009320" y="19069"/>
                </a:cubicBezTo>
                <a:cubicBezTo>
                  <a:pt x="9711646" y="244068"/>
                  <a:pt x="9412173" y="394203"/>
                  <a:pt x="10079775" y="703741"/>
                </a:cubicBezTo>
                <a:cubicBezTo>
                  <a:pt x="10583617" y="794988"/>
                  <a:pt x="10749792" y="316133"/>
                  <a:pt x="11265083" y="76"/>
                </a:cubicBezTo>
                <a:cubicBezTo>
                  <a:pt x="11593064" y="-10695"/>
                  <a:pt x="11646181" y="1133505"/>
                  <a:pt x="12201385" y="1087881"/>
                </a:cubicBezTo>
                <a:cubicBezTo>
                  <a:pt x="13082736" y="925128"/>
                  <a:pt x="12662493" y="-23882"/>
                  <a:pt x="13194386" y="62099"/>
                </a:cubicBezTo>
                <a:cubicBezTo>
                  <a:pt x="13769784" y="615905"/>
                  <a:pt x="13836769" y="123024"/>
                  <a:pt x="14157960" y="153486"/>
                </a:cubicBezTo>
                <a:lnTo>
                  <a:pt x="14157960" y="2794276"/>
                </a:lnTo>
                <a:lnTo>
                  <a:pt x="0" y="2794276"/>
                </a:lnTo>
                <a:lnTo>
                  <a:pt x="0" y="153486"/>
                </a:lnTo>
                <a:close/>
              </a:path>
            </a:pathLst>
          </a:cu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353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-0.71628 -0.00185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20" y="-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45 0 L 0.93008 0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2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10800000">
                                      <p:cBhvr>
                                        <p:cTn id="3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accel="38000" decel="55000" autoRev="1" fill="hold" grpId="3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-0.23815 -0.00532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14" y="-27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3" presetClass="path" presetSubtype="0" accel="38000" decel="55000" autoRev="1" fill="hold" grpId="3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0.25 0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63" presetClass="path" presetSubtype="0" accel="38000" decel="5500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0.24674 0.3020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1" y="150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3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3" presetClass="path" presetSubtype="0" accel="38000" decel="5500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0.23815 -0.27546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1" y="-1377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3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3" presetClass="path" presetSubtype="0" accel="38000" decel="5500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-0.18229 0.25741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5" y="1287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3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3" presetClass="path" presetSubtype="0" accel="38000" decel="5500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 0 L -0.17669 -0.26782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41" y="-13403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3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99" dur="450" fill="hold"/>
                                        <p:tgtEl>
                                          <p:spTgt spid="1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107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4" presetClass="path" presetSubtype="0" accel="50000" decel="5000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0 0 L 0 -0.11759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8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4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365 -0.00579 L 0.00365 -0.15301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98" grpId="0" animBg="1"/>
      <p:bldP spid="98" grpId="1" animBg="1"/>
      <p:bldP spid="99" grpId="0" animBg="1"/>
      <p:bldP spid="99" grpId="1" animBg="1"/>
      <p:bldP spid="99" grpId="2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4" grpId="0" animBg="1"/>
      <p:bldP spid="114" grpId="1" animBg="1"/>
      <p:bldP spid="117" grpId="0"/>
      <p:bldP spid="117" grpId="1"/>
      <p:bldP spid="17" grpId="0" animBg="1"/>
      <p:bldP spid="17" grpId="1" animBg="1"/>
      <p:bldP spid="18" grpId="0" animBg="1"/>
      <p:bldP spid="1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8FA8F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D61BC94F-4C34-45F9-995C-0ED50E20FF57}"/>
              </a:ext>
            </a:extLst>
          </p:cNvPr>
          <p:cNvSpPr/>
          <p:nvPr/>
        </p:nvSpPr>
        <p:spPr>
          <a:xfrm>
            <a:off x="7918648" y="1479448"/>
            <a:ext cx="3899104" cy="3899104"/>
          </a:xfrm>
          <a:prstGeom prst="ellipse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0D6FD58-85E9-495A-BDD3-7E7114BC3E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83580 w 12192000"/>
              <a:gd name="connsiteY0" fmla="*/ 254642 h 6858000"/>
              <a:gd name="connsiteX1" fmla="*/ 283580 w 12192000"/>
              <a:gd name="connsiteY1" fmla="*/ 6632651 h 6858000"/>
              <a:gd name="connsiteX2" fmla="*/ 11908421 w 12192000"/>
              <a:gd name="connsiteY2" fmla="*/ 6632651 h 6858000"/>
              <a:gd name="connsiteX3" fmla="*/ 11908421 w 12192000"/>
              <a:gd name="connsiteY3" fmla="*/ 254642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283580" y="254642"/>
                </a:moveTo>
                <a:lnTo>
                  <a:pt x="283580" y="6632651"/>
                </a:lnTo>
                <a:lnTo>
                  <a:pt x="11908421" y="6632651"/>
                </a:lnTo>
                <a:lnTo>
                  <a:pt x="11908421" y="25464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FA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EE0CD4-FCB4-4295-8BDC-D99AD531339F}"/>
              </a:ext>
            </a:extLst>
          </p:cNvPr>
          <p:cNvSpPr txBox="1"/>
          <p:nvPr/>
        </p:nvSpPr>
        <p:spPr>
          <a:xfrm>
            <a:off x="748496" y="717630"/>
            <a:ext cx="10695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076D9D-9721-408B-A06A-D6D31527F365}"/>
              </a:ext>
            </a:extLst>
          </p:cNvPr>
          <p:cNvSpPr txBox="1"/>
          <p:nvPr/>
        </p:nvSpPr>
        <p:spPr>
          <a:xfrm>
            <a:off x="748496" y="1312149"/>
            <a:ext cx="10695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模版为参赛作品，不可商用，不得擅自删改，不得上传至第三方网站。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7CC24F-4D10-443B-AB4D-E132F90C4201}"/>
              </a:ext>
            </a:extLst>
          </p:cNvPr>
          <p:cNvSpPr txBox="1"/>
          <p:nvPr/>
        </p:nvSpPr>
        <p:spPr>
          <a:xfrm>
            <a:off x="748496" y="1906668"/>
            <a:ext cx="10695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若本</a:t>
            </a:r>
            <a:r>
              <a:rPr lang="en-US" altLang="zh-CN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所使用字体产生侵权行为，请联系作者删改。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4280C4-E686-4C82-BDA8-4261AD755B50}"/>
              </a:ext>
            </a:extLst>
          </p:cNvPr>
          <p:cNvSpPr txBox="1"/>
          <p:nvPr/>
        </p:nvSpPr>
        <p:spPr>
          <a:xfrm>
            <a:off x="748496" y="2501188"/>
            <a:ext cx="106950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所使用的学校图片出自：</a:t>
            </a:r>
            <a:endParaRPr lang="en-US" altLang="zh-CN" sz="2000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广东海洋大学官网、公众号</a:t>
            </a:r>
            <a:endParaRPr lang="en-US" altLang="zh-CN" sz="2000" b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以及：</a:t>
            </a:r>
            <a:endParaRPr lang="en-US" altLang="zh-CN" sz="2000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广东海洋大学海浪传媒公众号</a:t>
            </a:r>
            <a:endParaRPr lang="en-US" altLang="zh-CN" sz="2000" b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如有侵权，请联系作者删改。</a:t>
            </a:r>
            <a:endParaRPr lang="zh-CN" altLang="en-US" sz="2000" b="1" i="1" dirty="0">
              <a:solidFill>
                <a:srgbClr val="1634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AD8D66-CF1A-4EDF-8EB1-2E844A194F1D}"/>
              </a:ext>
            </a:extLst>
          </p:cNvPr>
          <p:cNvSpPr txBox="1"/>
          <p:nvPr/>
        </p:nvSpPr>
        <p:spPr>
          <a:xfrm>
            <a:off x="748496" y="5222685"/>
            <a:ext cx="10695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联系作者：</a:t>
            </a:r>
            <a:r>
              <a:rPr lang="en-US" altLang="zh-CN" sz="20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1208887813@qq.com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F7B2A08-311A-470D-9F1F-74652B4F791C}"/>
              </a:ext>
            </a:extLst>
          </p:cNvPr>
          <p:cNvSpPr/>
          <p:nvPr/>
        </p:nvSpPr>
        <p:spPr>
          <a:xfrm>
            <a:off x="5316780" y="6195878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光脚先森。</a:t>
            </a:r>
          </a:p>
        </p:txBody>
      </p:sp>
    </p:spTree>
    <p:extLst>
      <p:ext uri="{BB962C8B-B14F-4D97-AF65-F5344CB8AC3E}">
        <p14:creationId xmlns:p14="http://schemas.microsoft.com/office/powerpoint/2010/main" val="1209126225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光脚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先森。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广东海洋大学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199C887B-37AB-4E47-A83D-66DD18B18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7797B9-0717-4804-B7DB-79BA347C5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056" y="3628571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4D3E8314-9337-440B-8E99-A8C3AEA2119A}"/>
              </a:ext>
            </a:extLst>
          </p:cNvPr>
          <p:cNvSpPr/>
          <p:nvPr/>
        </p:nvSpPr>
        <p:spPr>
          <a:xfrm>
            <a:off x="3374987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40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E83797-5DB7-4D37-B57E-F9AEA58AE655}"/>
              </a:ext>
            </a:extLst>
          </p:cNvPr>
          <p:cNvGrpSpPr/>
          <p:nvPr/>
        </p:nvGrpSpPr>
        <p:grpSpPr>
          <a:xfrm>
            <a:off x="0" y="707987"/>
            <a:ext cx="12192000" cy="5442025"/>
            <a:chOff x="0" y="707987"/>
            <a:chExt cx="12192000" cy="544202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40371CB-739F-4924-8A7A-37CF21BF3DCD}"/>
                </a:ext>
              </a:extLst>
            </p:cNvPr>
            <p:cNvSpPr/>
            <p:nvPr/>
          </p:nvSpPr>
          <p:spPr>
            <a:xfrm>
              <a:off x="11540634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CFDF579-585A-4732-94BD-DDF785D6BD17}"/>
                </a:ext>
              </a:extLst>
            </p:cNvPr>
            <p:cNvSpPr/>
            <p:nvPr/>
          </p:nvSpPr>
          <p:spPr>
            <a:xfrm>
              <a:off x="11540634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3AAE448-2072-4091-8CCC-53832E90EDAB}"/>
                </a:ext>
              </a:extLst>
            </p:cNvPr>
            <p:cNvSpPr/>
            <p:nvPr/>
          </p:nvSpPr>
          <p:spPr>
            <a:xfrm flipH="1">
              <a:off x="0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47110E3-B3B8-4AD3-A93D-FA7A1FB5F6B2}"/>
                </a:ext>
              </a:extLst>
            </p:cNvPr>
            <p:cNvSpPr/>
            <p:nvPr/>
          </p:nvSpPr>
          <p:spPr>
            <a:xfrm flipH="1">
              <a:off x="0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F8D0E18-ADCE-427D-A8B6-76C1ADEE9AEC}"/>
              </a:ext>
            </a:extLst>
          </p:cNvPr>
          <p:cNvGrpSpPr/>
          <p:nvPr/>
        </p:nvGrpSpPr>
        <p:grpSpPr>
          <a:xfrm>
            <a:off x="2656210" y="2600760"/>
            <a:ext cx="6879581" cy="1656480"/>
            <a:chOff x="2656210" y="2767281"/>
            <a:chExt cx="6879581" cy="165648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6C452DE-923F-43AC-8AD2-5824CE1B9CD3}"/>
                </a:ext>
              </a:extLst>
            </p:cNvPr>
            <p:cNvSpPr txBox="1"/>
            <p:nvPr/>
          </p:nvSpPr>
          <p:spPr>
            <a:xfrm>
              <a:off x="2656210" y="2767281"/>
              <a:ext cx="687958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b="1" spc="-300">
                  <a:solidFill>
                    <a:srgbClr val="0B4181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163479"/>
                  </a:solidFill>
                </a:rPr>
                <a:t>学校概况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06C96D-4A69-4DA1-A9FD-6D0E9D957FD8}"/>
                </a:ext>
              </a:extLst>
            </p:cNvPr>
            <p:cNvSpPr txBox="1"/>
            <p:nvPr/>
          </p:nvSpPr>
          <p:spPr>
            <a:xfrm>
              <a:off x="4183631" y="3962096"/>
              <a:ext cx="38247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GENERAL SITUATION</a:t>
              </a:r>
              <a:endParaRPr lang="zh-CN" altLang="en-US" sz="24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899214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id="{9284100C-AAF8-489C-9561-878BBD9986E4}"/>
              </a:ext>
            </a:extLst>
          </p:cNvPr>
          <p:cNvSpPr/>
          <p:nvPr/>
        </p:nvSpPr>
        <p:spPr>
          <a:xfrm>
            <a:off x="1082694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25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C5A2B48-9E6C-4B0B-AD23-116FAABF61B2}"/>
              </a:ext>
            </a:extLst>
          </p:cNvPr>
          <p:cNvSpPr/>
          <p:nvPr/>
        </p:nvSpPr>
        <p:spPr>
          <a:xfrm>
            <a:off x="8013035" y="0"/>
            <a:ext cx="4177798" cy="6858000"/>
          </a:xfrm>
          <a:prstGeom prst="rect">
            <a:avLst/>
          </a:prstGeom>
          <a:solidFill>
            <a:srgbClr val="16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62C9317-EC57-4634-BF6E-3BEB1C4BC30F}"/>
              </a:ext>
            </a:extLst>
          </p:cNvPr>
          <p:cNvGrpSpPr/>
          <p:nvPr/>
        </p:nvGrpSpPr>
        <p:grpSpPr>
          <a:xfrm>
            <a:off x="1025024" y="1053289"/>
            <a:ext cx="5739248" cy="1369720"/>
            <a:chOff x="1126546" y="1152168"/>
            <a:chExt cx="5637726" cy="1369720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6C3CF86-FD2D-4FE9-BCAF-83A2F1D92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6546" y="1152168"/>
              <a:ext cx="523220" cy="523220"/>
            </a:xfrm>
            <a:prstGeom prst="rect">
              <a:avLst/>
            </a:prstGeom>
          </p:spPr>
        </p:pic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57CA8D0-1413-4296-BDB4-A70FF8207D92}"/>
                </a:ext>
              </a:extLst>
            </p:cNvPr>
            <p:cNvSpPr txBox="1"/>
            <p:nvPr/>
          </p:nvSpPr>
          <p:spPr>
            <a:xfrm>
              <a:off x="1703254" y="1167671"/>
              <a:ext cx="2510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广东海洋大学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D3A9231-8DAD-4542-B324-391442344054}"/>
                </a:ext>
              </a:extLst>
            </p:cNvPr>
            <p:cNvSpPr txBox="1"/>
            <p:nvPr/>
          </p:nvSpPr>
          <p:spPr>
            <a:xfrm>
              <a:off x="1714563" y="1690891"/>
              <a:ext cx="50497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广东海洋大学（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Guangdong Ocean University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）坐落于海滨城市湛江市，是广东省人民政府和国家海洋局共建的广东省重点建设大学之一。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6B3697-756E-4B5C-8010-46EBE2A16DD3}"/>
              </a:ext>
            </a:extLst>
          </p:cNvPr>
          <p:cNvGrpSpPr/>
          <p:nvPr/>
        </p:nvGrpSpPr>
        <p:grpSpPr>
          <a:xfrm>
            <a:off x="1025024" y="2634318"/>
            <a:ext cx="5739248" cy="1584065"/>
            <a:chOff x="1025024" y="2868546"/>
            <a:chExt cx="5739248" cy="1584065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04A22766-AC92-4971-A90E-92975FBDD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5024" y="2868546"/>
              <a:ext cx="623586" cy="623586"/>
            </a:xfrm>
            <a:prstGeom prst="rect">
              <a:avLst/>
            </a:prstGeom>
          </p:spPr>
        </p:pic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2BBB8FF-9629-476F-9140-5849077A4B1A}"/>
                </a:ext>
              </a:extLst>
            </p:cNvPr>
            <p:cNvSpPr txBox="1"/>
            <p:nvPr/>
          </p:nvSpPr>
          <p:spPr>
            <a:xfrm>
              <a:off x="1693191" y="2868546"/>
              <a:ext cx="24674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师资力量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B38573F-5554-4111-B5F6-DFE523B64A5D}"/>
                </a:ext>
              </a:extLst>
            </p:cNvPr>
            <p:cNvSpPr txBox="1"/>
            <p:nvPr/>
          </p:nvSpPr>
          <p:spPr>
            <a:xfrm>
              <a:off x="1693190" y="3375393"/>
              <a:ext cx="507108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截至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9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月，学校有教职工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1987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人，其中专任教师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1434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人、正高职称人员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人、副高职称以上人员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660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人、博士学位者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379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人；博士生导师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24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人、硕士生导师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259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人。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7DF7B8-90B0-429A-B862-9F3D4E3363DD}"/>
              </a:ext>
            </a:extLst>
          </p:cNvPr>
          <p:cNvGrpSpPr/>
          <p:nvPr/>
        </p:nvGrpSpPr>
        <p:grpSpPr>
          <a:xfrm>
            <a:off x="1025024" y="4429693"/>
            <a:ext cx="5728678" cy="1375019"/>
            <a:chOff x="1035594" y="4528572"/>
            <a:chExt cx="5728678" cy="1375019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DB4830B5-CA8D-4717-B1C4-367B10C4D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594" y="4528572"/>
              <a:ext cx="662940" cy="644784"/>
            </a:xfrm>
            <a:prstGeom prst="rect">
              <a:avLst/>
            </a:prstGeom>
          </p:spPr>
        </p:pic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3BA6861-57D5-458D-B278-B9EBA979E95F}"/>
                </a:ext>
              </a:extLst>
            </p:cNvPr>
            <p:cNvSpPr txBox="1"/>
            <p:nvPr/>
          </p:nvSpPr>
          <p:spPr>
            <a:xfrm>
              <a:off x="1693191" y="4573978"/>
              <a:ext cx="246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教学建设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312EE95-3054-4391-8A79-C4BB7DD53AD0}"/>
                </a:ext>
              </a:extLst>
            </p:cNvPr>
            <p:cNvSpPr txBox="1"/>
            <p:nvPr/>
          </p:nvSpPr>
          <p:spPr>
            <a:xfrm>
              <a:off x="1704306" y="5072594"/>
              <a:ext cx="50599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截止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2013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9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11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日，学校拥有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个省级以上特色专业（其中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个为国家级特色专业）；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个广东省名牌专业、</a:t>
              </a:r>
              <a:r>
                <a:rPr lang="en-US" altLang="zh-CN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r>
                <a: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个广东省重点专业。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2D27FA-EC2E-40B2-B9D1-62720231FC7C}"/>
              </a:ext>
            </a:extLst>
          </p:cNvPr>
          <p:cNvGrpSpPr/>
          <p:nvPr/>
        </p:nvGrpSpPr>
        <p:grpSpPr>
          <a:xfrm>
            <a:off x="8880153" y="2233262"/>
            <a:ext cx="2443562" cy="2443562"/>
            <a:chOff x="855990" y="2233262"/>
            <a:chExt cx="2443562" cy="2443562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91540F9-7702-45BB-84C9-EC6D9D9ECD5D}"/>
                </a:ext>
              </a:extLst>
            </p:cNvPr>
            <p:cNvGrpSpPr/>
            <p:nvPr/>
          </p:nvGrpSpPr>
          <p:grpSpPr>
            <a:xfrm>
              <a:off x="1091672" y="2367171"/>
              <a:ext cx="1972198" cy="2123658"/>
              <a:chOff x="1091672" y="2367171"/>
              <a:chExt cx="1972198" cy="2123658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CBC1A77-CF1C-4A7E-9A02-0C246A6359AB}"/>
                  </a:ext>
                </a:extLst>
              </p:cNvPr>
              <p:cNvSpPr txBox="1"/>
              <p:nvPr/>
            </p:nvSpPr>
            <p:spPr>
              <a:xfrm>
                <a:off x="1091672" y="2367171"/>
                <a:ext cx="1972198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600" b="1" i="1" dirty="0">
                    <a:solidFill>
                      <a:srgbClr val="8FA8F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</a:t>
                </a:r>
                <a:endParaRPr lang="en-US" altLang="zh-CN" sz="6600" b="1" i="1" dirty="0">
                  <a:solidFill>
                    <a:srgbClr val="8FA8F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6600" b="1" i="1" dirty="0">
                    <a:solidFill>
                      <a:srgbClr val="8FA8F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　海</a:t>
                </a: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9EE3572C-A78E-42D1-B6C2-35F27F874EC8}"/>
                  </a:ext>
                </a:extLst>
              </p:cNvPr>
              <p:cNvGrpSpPr/>
              <p:nvPr/>
            </p:nvGrpSpPr>
            <p:grpSpPr>
              <a:xfrm>
                <a:off x="1091672" y="2523281"/>
                <a:ext cx="1972198" cy="1863524"/>
                <a:chOff x="1091672" y="2523281"/>
                <a:chExt cx="1972198" cy="1863524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C7509264-471E-48D6-A7FE-DC0F7E652506}"/>
                    </a:ext>
                  </a:extLst>
                </p:cNvPr>
                <p:cNvCxnSpPr>
                  <a:cxnSpLocks/>
                  <a:stCxn id="26" idx="1"/>
                  <a:endCxn id="26" idx="3"/>
                </p:cNvCxnSpPr>
                <p:nvPr/>
              </p:nvCxnSpPr>
              <p:spPr>
                <a:xfrm>
                  <a:off x="1091672" y="3429000"/>
                  <a:ext cx="1972198" cy="0"/>
                </a:xfrm>
                <a:prstGeom prst="line">
                  <a:avLst/>
                </a:prstGeom>
                <a:ln w="57150">
                  <a:solidFill>
                    <a:srgbClr val="8FA8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84825888-C2CF-44D5-88BE-0B9E5009C2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736203" y="2523281"/>
                  <a:ext cx="706055" cy="1863524"/>
                </a:xfrm>
                <a:prstGeom prst="line">
                  <a:avLst/>
                </a:prstGeom>
                <a:ln w="57150">
                  <a:solidFill>
                    <a:srgbClr val="8FA8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D734FBA9-F558-4063-B18A-D14680794D5D}"/>
                </a:ext>
              </a:extLst>
            </p:cNvPr>
            <p:cNvSpPr/>
            <p:nvPr/>
          </p:nvSpPr>
          <p:spPr>
            <a:xfrm>
              <a:off x="855990" y="2233262"/>
              <a:ext cx="2443562" cy="2443562"/>
            </a:xfrm>
            <a:prstGeom prst="ellipse">
              <a:avLst/>
            </a:prstGeom>
            <a:noFill/>
            <a:ln w="57150">
              <a:solidFill>
                <a:srgbClr val="8FA8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8FA8F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8738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DB49943-AE35-48EC-9135-6FE5F6EABFB4}"/>
              </a:ext>
            </a:extLst>
          </p:cNvPr>
          <p:cNvSpPr/>
          <p:nvPr/>
        </p:nvSpPr>
        <p:spPr>
          <a:xfrm>
            <a:off x="0" y="0"/>
            <a:ext cx="4177798" cy="6858000"/>
          </a:xfrm>
          <a:prstGeom prst="rect">
            <a:avLst/>
          </a:prstGeom>
          <a:solidFill>
            <a:srgbClr val="16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D6CFEF3-5AD3-46F7-84FB-9B6F2A5ADE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brightnessContrast bright="-5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" t="1594" b="1976"/>
          <a:stretch/>
        </p:blipFill>
        <p:spPr>
          <a:xfrm>
            <a:off x="2088899" y="-224310"/>
            <a:ext cx="9491662" cy="6235174"/>
          </a:xfrm>
          <a:prstGeom prst="roundRect">
            <a:avLst>
              <a:gd name="adj" fmla="val 18378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31B7235-8ADC-4D75-AE33-42992C610241}"/>
              </a:ext>
            </a:extLst>
          </p:cNvPr>
          <p:cNvSpPr txBox="1"/>
          <p:nvPr/>
        </p:nvSpPr>
        <p:spPr>
          <a:xfrm>
            <a:off x="490452" y="612845"/>
            <a:ext cx="1107996" cy="5632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6000" dirty="0">
                <a:solidFill>
                  <a:srgbClr val="8FA8FB"/>
                </a:solidFill>
              </a:rPr>
              <a:t>校园规划地图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FBEA20-47F7-4360-852B-B314CAAE4A27}"/>
              </a:ext>
            </a:extLst>
          </p:cNvPr>
          <p:cNvSpPr txBox="1"/>
          <p:nvPr/>
        </p:nvSpPr>
        <p:spPr>
          <a:xfrm>
            <a:off x="1442568" y="974440"/>
            <a:ext cx="646331" cy="37856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3000" dirty="0">
                <a:solidFill>
                  <a:srgbClr val="8FA8FB"/>
                </a:solidFill>
              </a:rPr>
              <a:t>（主校区）</a:t>
            </a:r>
          </a:p>
        </p:txBody>
      </p:sp>
    </p:spTree>
    <p:extLst>
      <p:ext uri="{BB962C8B-B14F-4D97-AF65-F5344CB8AC3E}">
        <p14:creationId xmlns:p14="http://schemas.microsoft.com/office/powerpoint/2010/main" val="35152753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8BA1B4C0-A978-4F88-BBE2-22B7B1C88BA7}"/>
              </a:ext>
            </a:extLst>
          </p:cNvPr>
          <p:cNvGrpSpPr/>
          <p:nvPr/>
        </p:nvGrpSpPr>
        <p:grpSpPr>
          <a:xfrm>
            <a:off x="-11952" y="-53337"/>
            <a:ext cx="12220972" cy="6911337"/>
            <a:chOff x="-11952" y="-53337"/>
            <a:chExt cx="12220972" cy="6911337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C33ED9B-6128-49AB-8BEF-72A4DB3D5839}"/>
                </a:ext>
              </a:extLst>
            </p:cNvPr>
            <p:cNvGrpSpPr/>
            <p:nvPr/>
          </p:nvGrpSpPr>
          <p:grpSpPr>
            <a:xfrm>
              <a:off x="-3442" y="0"/>
              <a:ext cx="12195442" cy="6858000"/>
              <a:chOff x="-3442" y="0"/>
              <a:chExt cx="12195442" cy="6858000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AEB6C7BC-1694-4A8A-83AC-6756AF71CEB2}"/>
                  </a:ext>
                </a:extLst>
              </p:cNvPr>
              <p:cNvSpPr/>
              <p:nvPr/>
            </p:nvSpPr>
            <p:spPr>
              <a:xfrm>
                <a:off x="5068" y="0"/>
                <a:ext cx="4279900" cy="2321560"/>
              </a:xfrm>
              <a:prstGeom prst="rect">
                <a:avLst/>
              </a:prstGeom>
              <a:blipFill>
                <a:blip r:embed="rId3"/>
                <a:stretch>
                  <a:fillRect l="-7672" t="-9166" r="-1610" b="-868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83B375B2-6B12-48BA-B040-CA70C2B282F8}"/>
                  </a:ext>
                </a:extLst>
              </p:cNvPr>
              <p:cNvSpPr/>
              <p:nvPr/>
            </p:nvSpPr>
            <p:spPr>
              <a:xfrm>
                <a:off x="-3442" y="4531147"/>
                <a:ext cx="4283342" cy="2326853"/>
              </a:xfrm>
              <a:prstGeom prst="rect">
                <a:avLst/>
              </a:prstGeom>
              <a:blipFill>
                <a:blip r:embed="rId4"/>
                <a:stretch>
                  <a:fillRect l="-5684" t="-15091" r="-10007" b="-967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2A5F35AF-2920-43D4-B677-9753F309C7F9}"/>
                  </a:ext>
                </a:extLst>
              </p:cNvPr>
              <p:cNvSpPr/>
              <p:nvPr/>
            </p:nvSpPr>
            <p:spPr>
              <a:xfrm>
                <a:off x="5068" y="2317589"/>
                <a:ext cx="4279900" cy="2217529"/>
              </a:xfrm>
              <a:prstGeom prst="rect">
                <a:avLst/>
              </a:prstGeom>
              <a:blipFill>
                <a:blip r:embed="rId5"/>
                <a:stretch>
                  <a:fillRect l="-5684" t="-15091" r="-10007" b="-967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84D77D13-A4C6-4836-9CCF-3855DA44020B}"/>
                  </a:ext>
                </a:extLst>
              </p:cNvPr>
              <p:cNvSpPr/>
              <p:nvPr/>
            </p:nvSpPr>
            <p:spPr>
              <a:xfrm>
                <a:off x="8867140" y="2321560"/>
                <a:ext cx="3324860" cy="4536440"/>
              </a:xfrm>
              <a:prstGeom prst="rect">
                <a:avLst/>
              </a:prstGeom>
              <a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rightnessContrast bright="20000" contrast="-20000"/>
                          </a14:imgEffect>
                        </a14:imgLayer>
                      </a14:imgProps>
                    </a:ext>
                  </a:extLst>
                </a:blip>
                <a:stretch>
                  <a:fillRect l="-2000" t="-5000" b="-5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10712494-E785-4905-8276-C8B015874D7B}"/>
                  </a:ext>
                </a:extLst>
              </p:cNvPr>
              <p:cNvSpPr/>
              <p:nvPr/>
            </p:nvSpPr>
            <p:spPr>
              <a:xfrm>
                <a:off x="8867140" y="2648"/>
                <a:ext cx="3324860" cy="2324824"/>
              </a:xfrm>
              <a:prstGeom prst="rect">
                <a:avLst/>
              </a:prstGeom>
              <a:blipFill>
                <a:blip r:embed="rId8"/>
                <a:stretch>
                  <a:fillRect l="-9282" t="-14534" b="-3319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CF82391C-650F-4B37-9238-92274493358E}"/>
                  </a:ext>
                </a:extLst>
              </p:cNvPr>
              <p:cNvSpPr/>
              <p:nvPr/>
            </p:nvSpPr>
            <p:spPr>
              <a:xfrm>
                <a:off x="4283342" y="2646"/>
                <a:ext cx="4587240" cy="4528501"/>
              </a:xfrm>
              <a:prstGeom prst="rect">
                <a:avLst/>
              </a:prstGeom>
              <a:blipFill>
                <a:blip r:embed="rId9"/>
                <a:stretch>
                  <a:fillRect l="-12349" t="-277" r="-14552" b="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FA4C37C3-B881-438C-8971-F8AA1508EC6A}"/>
                  </a:ext>
                </a:extLst>
              </p:cNvPr>
              <p:cNvSpPr/>
              <p:nvPr/>
            </p:nvSpPr>
            <p:spPr>
              <a:xfrm>
                <a:off x="4279900" y="4531148"/>
                <a:ext cx="4587240" cy="2326852"/>
              </a:xfrm>
              <a:prstGeom prst="rect">
                <a:avLst/>
              </a:prstGeom>
              <a:blipFill>
                <a:blip r:embed="rId10"/>
                <a:stretch>
                  <a:fillRect l="-1513" t="-400" r="-172" b="-16988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2D87F5D-A5C5-4490-9F0D-ADAE4DD270E1}"/>
                </a:ext>
              </a:extLst>
            </p:cNvPr>
            <p:cNvSpPr/>
            <p:nvPr/>
          </p:nvSpPr>
          <p:spPr>
            <a:xfrm>
              <a:off x="-11952" y="-53337"/>
              <a:ext cx="12203952" cy="691133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5847D53-9B20-4C38-931F-18D330FE7D46}"/>
                </a:ext>
              </a:extLst>
            </p:cNvPr>
            <p:cNvSpPr/>
            <p:nvPr/>
          </p:nvSpPr>
          <p:spPr>
            <a:xfrm>
              <a:off x="-11952" y="-53337"/>
              <a:ext cx="12220972" cy="6911337"/>
            </a:xfrm>
            <a:prstGeom prst="rect">
              <a:avLst/>
            </a:prstGeom>
            <a:gradFill>
              <a:gsLst>
                <a:gs pos="50000">
                  <a:srgbClr val="163479">
                    <a:alpha val="0"/>
                  </a:srgbClr>
                </a:gs>
                <a:gs pos="0">
                  <a:srgbClr val="163479"/>
                </a:gs>
                <a:gs pos="100000">
                  <a:srgbClr val="16347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七边形 15">
            <a:extLst>
              <a:ext uri="{FF2B5EF4-FFF2-40B4-BE49-F238E27FC236}">
                <a16:creationId xmlns:a16="http://schemas.microsoft.com/office/drawing/2014/main" id="{7CA0DA22-E47F-428C-A807-FDC4D2E985F7}"/>
              </a:ext>
            </a:extLst>
          </p:cNvPr>
          <p:cNvSpPr/>
          <p:nvPr/>
        </p:nvSpPr>
        <p:spPr>
          <a:xfrm rot="20223123">
            <a:off x="2252668" y="366108"/>
            <a:ext cx="3074666" cy="3074666"/>
          </a:xfrm>
          <a:prstGeom prst="heptagon">
            <a:avLst/>
          </a:prstGeom>
          <a:blipFill dpi="0" rotWithShape="0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32441" t="-987" r="-26711" b="-19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七边形 18">
            <a:extLst>
              <a:ext uri="{FF2B5EF4-FFF2-40B4-BE49-F238E27FC236}">
                <a16:creationId xmlns:a16="http://schemas.microsoft.com/office/drawing/2014/main" id="{03037432-7137-467D-B97F-EA910EDBD35B}"/>
              </a:ext>
            </a:extLst>
          </p:cNvPr>
          <p:cNvSpPr/>
          <p:nvPr/>
        </p:nvSpPr>
        <p:spPr>
          <a:xfrm rot="1400929">
            <a:off x="6864667" y="348367"/>
            <a:ext cx="3074666" cy="3074666"/>
          </a:xfrm>
          <a:prstGeom prst="heptagon">
            <a:avLst/>
          </a:prstGeom>
          <a:blipFill dpi="0" rotWithShape="0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114239" t="-40686" r="-157" b="-28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七边形 19">
            <a:extLst>
              <a:ext uri="{FF2B5EF4-FFF2-40B4-BE49-F238E27FC236}">
                <a16:creationId xmlns:a16="http://schemas.microsoft.com/office/drawing/2014/main" id="{0E84CC19-A2AE-48FA-9189-0A75079FEB9C}"/>
              </a:ext>
            </a:extLst>
          </p:cNvPr>
          <p:cNvSpPr/>
          <p:nvPr/>
        </p:nvSpPr>
        <p:spPr>
          <a:xfrm flipV="1">
            <a:off x="4558667" y="3434968"/>
            <a:ext cx="3074666" cy="3074666"/>
          </a:xfrm>
          <a:prstGeom prst="heptagon">
            <a:avLst/>
          </a:prstGeom>
          <a:blipFill dpi="0" rotWithShape="0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45874" t="-16851" r="-45874" b="-4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9AE602-0D98-40D4-BFBA-AE548B0DDCEA}"/>
              </a:ext>
            </a:extLst>
          </p:cNvPr>
          <p:cNvGrpSpPr/>
          <p:nvPr/>
        </p:nvGrpSpPr>
        <p:grpSpPr>
          <a:xfrm>
            <a:off x="5303522" y="1716151"/>
            <a:ext cx="1584958" cy="1584958"/>
            <a:chOff x="5303522" y="1716151"/>
            <a:chExt cx="1584958" cy="1584958"/>
          </a:xfrm>
        </p:grpSpPr>
        <p:sp>
          <p:nvSpPr>
            <p:cNvPr id="11" name="七边形 10">
              <a:extLst>
                <a:ext uri="{FF2B5EF4-FFF2-40B4-BE49-F238E27FC236}">
                  <a16:creationId xmlns:a16="http://schemas.microsoft.com/office/drawing/2014/main" id="{9F930985-1FF5-4BD4-ACA1-8908413874CC}"/>
                </a:ext>
              </a:extLst>
            </p:cNvPr>
            <p:cNvSpPr/>
            <p:nvPr/>
          </p:nvSpPr>
          <p:spPr>
            <a:xfrm>
              <a:off x="5303522" y="1716151"/>
              <a:ext cx="1584958" cy="1584958"/>
            </a:xfrm>
            <a:prstGeom prst="heptagon">
              <a:avLst/>
            </a:prstGeom>
            <a:solidFill>
              <a:srgbClr val="1634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63479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E754663-5342-42D2-B6C2-85094AEA8805}"/>
                </a:ext>
              </a:extLst>
            </p:cNvPr>
            <p:cNvSpPr/>
            <p:nvPr/>
          </p:nvSpPr>
          <p:spPr>
            <a:xfrm>
              <a:off x="5518840" y="1966115"/>
              <a:ext cx="1148660" cy="1085030"/>
            </a:xfrm>
            <a:custGeom>
              <a:avLst/>
              <a:gdLst/>
              <a:ahLst/>
              <a:cxnLst/>
              <a:rect l="l" t="t" r="r" b="b"/>
              <a:pathLst>
                <a:path w="940076" h="888000">
                  <a:moveTo>
                    <a:pt x="699368" y="735723"/>
                  </a:moveTo>
                  <a:lnTo>
                    <a:pt x="699301" y="736485"/>
                  </a:lnTo>
                  <a:lnTo>
                    <a:pt x="698694" y="737206"/>
                  </a:lnTo>
                  <a:lnTo>
                    <a:pt x="698547" y="736115"/>
                  </a:lnTo>
                  <a:close/>
                  <a:moveTo>
                    <a:pt x="699819" y="730643"/>
                  </a:moveTo>
                  <a:lnTo>
                    <a:pt x="698171" y="733077"/>
                  </a:lnTo>
                  <a:lnTo>
                    <a:pt x="698171" y="733324"/>
                  </a:lnTo>
                  <a:lnTo>
                    <a:pt x="698547" y="736115"/>
                  </a:lnTo>
                  <a:lnTo>
                    <a:pt x="693502" y="738523"/>
                  </a:lnTo>
                  <a:lnTo>
                    <a:pt x="684181" y="740561"/>
                  </a:lnTo>
                  <a:lnTo>
                    <a:pt x="686524" y="741581"/>
                  </a:lnTo>
                  <a:lnTo>
                    <a:pt x="688742" y="751010"/>
                  </a:lnTo>
                  <a:lnTo>
                    <a:pt x="686801" y="754923"/>
                  </a:lnTo>
                  <a:lnTo>
                    <a:pt x="690683" y="756463"/>
                  </a:lnTo>
                  <a:lnTo>
                    <a:pt x="690683" y="759975"/>
                  </a:lnTo>
                  <a:lnTo>
                    <a:pt x="691507" y="759244"/>
                  </a:lnTo>
                  <a:cubicBezTo>
                    <a:pt x="693043" y="758602"/>
                    <a:pt x="695028" y="758281"/>
                    <a:pt x="697462" y="758281"/>
                  </a:cubicBezTo>
                  <a:lnTo>
                    <a:pt x="697369" y="758251"/>
                  </a:lnTo>
                  <a:lnTo>
                    <a:pt x="699301" y="736485"/>
                  </a:lnTo>
                  <a:lnTo>
                    <a:pt x="700327" y="735265"/>
                  </a:lnTo>
                  <a:lnTo>
                    <a:pt x="699368" y="735723"/>
                  </a:lnTo>
                  <a:close/>
                  <a:moveTo>
                    <a:pt x="800929" y="723679"/>
                  </a:moveTo>
                  <a:cubicBezTo>
                    <a:pt x="799635" y="724460"/>
                    <a:pt x="798228" y="726391"/>
                    <a:pt x="796708" y="729472"/>
                  </a:cubicBezTo>
                  <a:lnTo>
                    <a:pt x="789282" y="729472"/>
                  </a:lnTo>
                  <a:lnTo>
                    <a:pt x="789282" y="731290"/>
                  </a:lnTo>
                  <a:lnTo>
                    <a:pt x="789282" y="733231"/>
                  </a:lnTo>
                  <a:lnTo>
                    <a:pt x="789282" y="742875"/>
                  </a:lnTo>
                  <a:lnTo>
                    <a:pt x="789282" y="747682"/>
                  </a:lnTo>
                  <a:lnTo>
                    <a:pt x="793133" y="752304"/>
                  </a:lnTo>
                  <a:lnTo>
                    <a:pt x="792286" y="754737"/>
                  </a:lnTo>
                  <a:lnTo>
                    <a:pt x="792879" y="754584"/>
                  </a:lnTo>
                  <a:cubicBezTo>
                    <a:pt x="796880" y="753947"/>
                    <a:pt x="802613" y="753259"/>
                    <a:pt x="810080" y="752520"/>
                  </a:cubicBezTo>
                  <a:lnTo>
                    <a:pt x="809402" y="752489"/>
                  </a:lnTo>
                  <a:cubicBezTo>
                    <a:pt x="811292" y="745792"/>
                    <a:pt x="812237" y="737432"/>
                    <a:pt x="812237" y="727408"/>
                  </a:cubicBezTo>
                  <a:lnTo>
                    <a:pt x="812237" y="724078"/>
                  </a:lnTo>
                  <a:lnTo>
                    <a:pt x="810018" y="725590"/>
                  </a:lnTo>
                  <a:lnTo>
                    <a:pt x="802161" y="725590"/>
                  </a:lnTo>
                  <a:close/>
                  <a:moveTo>
                    <a:pt x="735145" y="684350"/>
                  </a:moveTo>
                  <a:lnTo>
                    <a:pt x="731663" y="684979"/>
                  </a:lnTo>
                  <a:lnTo>
                    <a:pt x="735145" y="685010"/>
                  </a:lnTo>
                  <a:close/>
                  <a:moveTo>
                    <a:pt x="797016" y="665445"/>
                  </a:moveTo>
                  <a:lnTo>
                    <a:pt x="787125" y="671453"/>
                  </a:lnTo>
                  <a:lnTo>
                    <a:pt x="797016" y="671453"/>
                  </a:lnTo>
                  <a:cubicBezTo>
                    <a:pt x="797016" y="670097"/>
                    <a:pt x="797016" y="668094"/>
                    <a:pt x="797016" y="665445"/>
                  </a:cubicBezTo>
                  <a:close/>
                  <a:moveTo>
                    <a:pt x="765834" y="622963"/>
                  </a:moveTo>
                  <a:lnTo>
                    <a:pt x="760026" y="625782"/>
                  </a:lnTo>
                  <a:cubicBezTo>
                    <a:pt x="756883" y="626947"/>
                    <a:pt x="753745" y="627751"/>
                    <a:pt x="750613" y="628193"/>
                  </a:cubicBezTo>
                  <a:lnTo>
                    <a:pt x="750613" y="630873"/>
                  </a:lnTo>
                  <a:lnTo>
                    <a:pt x="741954" y="628932"/>
                  </a:lnTo>
                  <a:cubicBezTo>
                    <a:pt x="738997" y="632794"/>
                    <a:pt x="736080" y="634725"/>
                    <a:pt x="733204" y="634725"/>
                  </a:cubicBezTo>
                  <a:lnTo>
                    <a:pt x="735145" y="637745"/>
                  </a:lnTo>
                  <a:lnTo>
                    <a:pt x="731263" y="638669"/>
                  </a:lnTo>
                  <a:lnTo>
                    <a:pt x="735145" y="639408"/>
                  </a:lnTo>
                  <a:lnTo>
                    <a:pt x="735145" y="644277"/>
                  </a:lnTo>
                  <a:lnTo>
                    <a:pt x="735145" y="659683"/>
                  </a:lnTo>
                  <a:cubicBezTo>
                    <a:pt x="734303" y="659683"/>
                    <a:pt x="735166" y="658389"/>
                    <a:pt x="737733" y="655800"/>
                  </a:cubicBezTo>
                  <a:lnTo>
                    <a:pt x="746237" y="655800"/>
                  </a:lnTo>
                  <a:cubicBezTo>
                    <a:pt x="749360" y="653746"/>
                    <a:pt x="753602" y="651815"/>
                    <a:pt x="758963" y="650008"/>
                  </a:cubicBezTo>
                  <a:lnTo>
                    <a:pt x="761172" y="650008"/>
                  </a:lnTo>
                  <a:lnTo>
                    <a:pt x="760041" y="645663"/>
                  </a:lnTo>
                  <a:cubicBezTo>
                    <a:pt x="763903" y="641432"/>
                    <a:pt x="765834" y="638392"/>
                    <a:pt x="765834" y="636543"/>
                  </a:cubicBezTo>
                  <a:lnTo>
                    <a:pt x="765834" y="624958"/>
                  </a:lnTo>
                  <a:close/>
                  <a:moveTo>
                    <a:pt x="292869" y="609397"/>
                  </a:moveTo>
                  <a:cubicBezTo>
                    <a:pt x="302092" y="609397"/>
                    <a:pt x="309528" y="610034"/>
                    <a:pt x="315177" y="611308"/>
                  </a:cubicBezTo>
                  <a:lnTo>
                    <a:pt x="316070" y="611339"/>
                  </a:lnTo>
                  <a:cubicBezTo>
                    <a:pt x="338296" y="611339"/>
                    <a:pt x="353281" y="615847"/>
                    <a:pt x="361025" y="624865"/>
                  </a:cubicBezTo>
                  <a:cubicBezTo>
                    <a:pt x="364558" y="624865"/>
                    <a:pt x="367393" y="628080"/>
                    <a:pt x="369529" y="634509"/>
                  </a:cubicBezTo>
                  <a:lnTo>
                    <a:pt x="369529" y="644308"/>
                  </a:lnTo>
                  <a:cubicBezTo>
                    <a:pt x="362257" y="653387"/>
                    <a:pt x="353127" y="657926"/>
                    <a:pt x="342137" y="657926"/>
                  </a:cubicBezTo>
                  <a:cubicBezTo>
                    <a:pt x="336961" y="654065"/>
                    <a:pt x="333592" y="652134"/>
                    <a:pt x="332031" y="652134"/>
                  </a:cubicBezTo>
                  <a:cubicBezTo>
                    <a:pt x="327286" y="647409"/>
                    <a:pt x="321062" y="641822"/>
                    <a:pt x="313359" y="635372"/>
                  </a:cubicBezTo>
                  <a:lnTo>
                    <a:pt x="303037" y="626745"/>
                  </a:lnTo>
                  <a:cubicBezTo>
                    <a:pt x="293074" y="625060"/>
                    <a:pt x="288093" y="620870"/>
                    <a:pt x="288093" y="614173"/>
                  </a:cubicBezTo>
                  <a:close/>
                  <a:moveTo>
                    <a:pt x="576370" y="601664"/>
                  </a:moveTo>
                  <a:lnTo>
                    <a:pt x="587863" y="601664"/>
                  </a:lnTo>
                  <a:cubicBezTo>
                    <a:pt x="592444" y="603964"/>
                    <a:pt x="597374" y="609069"/>
                    <a:pt x="602653" y="616977"/>
                  </a:cubicBezTo>
                  <a:cubicBezTo>
                    <a:pt x="605365" y="618805"/>
                    <a:pt x="611065" y="620952"/>
                    <a:pt x="619754" y="623417"/>
                  </a:cubicBezTo>
                  <a:cubicBezTo>
                    <a:pt x="637029" y="630627"/>
                    <a:pt x="646488" y="637498"/>
                    <a:pt x="648132" y="644030"/>
                  </a:cubicBezTo>
                  <a:cubicBezTo>
                    <a:pt x="648132" y="649248"/>
                    <a:pt x="646704" y="654024"/>
                    <a:pt x="643849" y="658358"/>
                  </a:cubicBezTo>
                  <a:lnTo>
                    <a:pt x="640398" y="675520"/>
                  </a:lnTo>
                  <a:lnTo>
                    <a:pt x="640398" y="681282"/>
                  </a:lnTo>
                  <a:cubicBezTo>
                    <a:pt x="638344" y="691491"/>
                    <a:pt x="637060" y="696596"/>
                    <a:pt x="636546" y="696596"/>
                  </a:cubicBezTo>
                  <a:lnTo>
                    <a:pt x="636546" y="700355"/>
                  </a:lnTo>
                  <a:lnTo>
                    <a:pt x="636546" y="706147"/>
                  </a:lnTo>
                  <a:lnTo>
                    <a:pt x="636546" y="708088"/>
                  </a:lnTo>
                  <a:lnTo>
                    <a:pt x="636546" y="717579"/>
                  </a:lnTo>
                  <a:lnTo>
                    <a:pt x="632664" y="718965"/>
                  </a:lnTo>
                  <a:lnTo>
                    <a:pt x="634605" y="721523"/>
                  </a:lnTo>
                  <a:lnTo>
                    <a:pt x="634605" y="733231"/>
                  </a:lnTo>
                  <a:lnTo>
                    <a:pt x="634605" y="739024"/>
                  </a:lnTo>
                  <a:lnTo>
                    <a:pt x="634605" y="742875"/>
                  </a:lnTo>
                  <a:lnTo>
                    <a:pt x="634605" y="744816"/>
                  </a:lnTo>
                  <a:lnTo>
                    <a:pt x="634605" y="750609"/>
                  </a:lnTo>
                  <a:lnTo>
                    <a:pt x="632664" y="762133"/>
                  </a:lnTo>
                  <a:lnTo>
                    <a:pt x="634605" y="762133"/>
                  </a:lnTo>
                  <a:lnTo>
                    <a:pt x="634605" y="768295"/>
                  </a:lnTo>
                  <a:lnTo>
                    <a:pt x="632664" y="780682"/>
                  </a:lnTo>
                  <a:lnTo>
                    <a:pt x="636546" y="784410"/>
                  </a:lnTo>
                  <a:lnTo>
                    <a:pt x="636546" y="790665"/>
                  </a:lnTo>
                  <a:lnTo>
                    <a:pt x="634605" y="794516"/>
                  </a:lnTo>
                  <a:lnTo>
                    <a:pt x="634605" y="796951"/>
                  </a:lnTo>
                  <a:lnTo>
                    <a:pt x="640318" y="831350"/>
                  </a:lnTo>
                  <a:lnTo>
                    <a:pt x="647084" y="827855"/>
                  </a:lnTo>
                  <a:lnTo>
                    <a:pt x="656543" y="829765"/>
                  </a:lnTo>
                  <a:lnTo>
                    <a:pt x="682580" y="829858"/>
                  </a:lnTo>
                  <a:lnTo>
                    <a:pt x="684736" y="829827"/>
                  </a:lnTo>
                  <a:cubicBezTo>
                    <a:pt x="693692" y="828923"/>
                    <a:pt x="698171" y="827629"/>
                    <a:pt x="698171" y="825945"/>
                  </a:cubicBezTo>
                  <a:lnTo>
                    <a:pt x="707969" y="825945"/>
                  </a:lnTo>
                  <a:lnTo>
                    <a:pt x="712776" y="825945"/>
                  </a:lnTo>
                  <a:lnTo>
                    <a:pt x="727411" y="822032"/>
                  </a:lnTo>
                  <a:lnTo>
                    <a:pt x="727411" y="823973"/>
                  </a:lnTo>
                  <a:cubicBezTo>
                    <a:pt x="727432" y="824425"/>
                    <a:pt x="728469" y="823141"/>
                    <a:pt x="730523" y="820121"/>
                  </a:cubicBezTo>
                  <a:lnTo>
                    <a:pt x="738781" y="822032"/>
                  </a:lnTo>
                  <a:cubicBezTo>
                    <a:pt x="738781" y="822073"/>
                    <a:pt x="742037" y="822093"/>
                    <a:pt x="748548" y="822093"/>
                  </a:cubicBezTo>
                  <a:cubicBezTo>
                    <a:pt x="754341" y="822093"/>
                    <a:pt x="762393" y="820799"/>
                    <a:pt x="772705" y="818211"/>
                  </a:cubicBezTo>
                  <a:cubicBezTo>
                    <a:pt x="776978" y="818211"/>
                    <a:pt x="779905" y="816270"/>
                    <a:pt x="781486" y="812387"/>
                  </a:cubicBezTo>
                  <a:lnTo>
                    <a:pt x="794643" y="814298"/>
                  </a:lnTo>
                  <a:lnTo>
                    <a:pt x="800660" y="814350"/>
                  </a:lnTo>
                  <a:lnTo>
                    <a:pt x="803548" y="811448"/>
                  </a:lnTo>
                  <a:cubicBezTo>
                    <a:pt x="805479" y="810801"/>
                    <a:pt x="808375" y="810477"/>
                    <a:pt x="812237" y="810477"/>
                  </a:cubicBezTo>
                  <a:cubicBezTo>
                    <a:pt x="812237" y="809758"/>
                    <a:pt x="818163" y="807817"/>
                    <a:pt x="830015" y="804654"/>
                  </a:cubicBezTo>
                  <a:lnTo>
                    <a:pt x="838396" y="808536"/>
                  </a:lnTo>
                  <a:lnTo>
                    <a:pt x="847455" y="808536"/>
                  </a:lnTo>
                  <a:cubicBezTo>
                    <a:pt x="848749" y="811124"/>
                    <a:pt x="848657" y="812418"/>
                    <a:pt x="847178" y="812418"/>
                  </a:cubicBezTo>
                  <a:lnTo>
                    <a:pt x="854727" y="812418"/>
                  </a:lnTo>
                  <a:cubicBezTo>
                    <a:pt x="857315" y="816280"/>
                    <a:pt x="861588" y="818211"/>
                    <a:pt x="867544" y="818211"/>
                  </a:cubicBezTo>
                  <a:cubicBezTo>
                    <a:pt x="873378" y="824024"/>
                    <a:pt x="876295" y="830998"/>
                    <a:pt x="876295" y="839132"/>
                  </a:cubicBezTo>
                  <a:cubicBezTo>
                    <a:pt x="869455" y="851087"/>
                    <a:pt x="863611" y="857065"/>
                    <a:pt x="858763" y="857065"/>
                  </a:cubicBezTo>
                  <a:cubicBezTo>
                    <a:pt x="853607" y="857065"/>
                    <a:pt x="849427" y="855781"/>
                    <a:pt x="846223" y="853213"/>
                  </a:cubicBezTo>
                  <a:lnTo>
                    <a:pt x="842340" y="855155"/>
                  </a:lnTo>
                  <a:lnTo>
                    <a:pt x="838335" y="855155"/>
                  </a:lnTo>
                  <a:lnTo>
                    <a:pt x="822466" y="849331"/>
                  </a:lnTo>
                  <a:lnTo>
                    <a:pt x="818399" y="851272"/>
                  </a:lnTo>
                  <a:lnTo>
                    <a:pt x="808077" y="847421"/>
                  </a:lnTo>
                  <a:lnTo>
                    <a:pt x="800744" y="849331"/>
                  </a:lnTo>
                  <a:lnTo>
                    <a:pt x="792579" y="847421"/>
                  </a:lnTo>
                  <a:lnTo>
                    <a:pt x="778436" y="849331"/>
                  </a:lnTo>
                  <a:lnTo>
                    <a:pt x="776680" y="847421"/>
                  </a:lnTo>
                  <a:lnTo>
                    <a:pt x="773660" y="849331"/>
                  </a:lnTo>
                  <a:lnTo>
                    <a:pt x="770579" y="847421"/>
                  </a:lnTo>
                  <a:lnTo>
                    <a:pt x="768761" y="849331"/>
                  </a:lnTo>
                  <a:lnTo>
                    <a:pt x="755974" y="847421"/>
                  </a:lnTo>
                  <a:lnTo>
                    <a:pt x="724854" y="851272"/>
                  </a:lnTo>
                  <a:lnTo>
                    <a:pt x="717952" y="849331"/>
                  </a:lnTo>
                  <a:lnTo>
                    <a:pt x="708277" y="853213"/>
                  </a:lnTo>
                  <a:lnTo>
                    <a:pt x="700512" y="851272"/>
                  </a:lnTo>
                  <a:lnTo>
                    <a:pt x="664585" y="866740"/>
                  </a:lnTo>
                  <a:cubicBezTo>
                    <a:pt x="662470" y="866740"/>
                    <a:pt x="659216" y="867708"/>
                    <a:pt x="654826" y="869644"/>
                  </a:cubicBezTo>
                  <a:lnTo>
                    <a:pt x="640449" y="877196"/>
                  </a:lnTo>
                  <a:lnTo>
                    <a:pt x="642770" y="878017"/>
                  </a:lnTo>
                  <a:cubicBezTo>
                    <a:pt x="643777" y="878982"/>
                    <a:pt x="644280" y="880379"/>
                    <a:pt x="644280" y="882208"/>
                  </a:cubicBezTo>
                  <a:cubicBezTo>
                    <a:pt x="639864" y="882208"/>
                    <a:pt x="636372" y="884138"/>
                    <a:pt x="633804" y="888000"/>
                  </a:cubicBezTo>
                  <a:lnTo>
                    <a:pt x="619014" y="888000"/>
                  </a:lnTo>
                  <a:cubicBezTo>
                    <a:pt x="610428" y="888000"/>
                    <a:pt x="604851" y="879630"/>
                    <a:pt x="602283" y="862888"/>
                  </a:cubicBezTo>
                  <a:cubicBezTo>
                    <a:pt x="600866" y="862888"/>
                    <a:pt x="599315" y="854805"/>
                    <a:pt x="597631" y="838639"/>
                  </a:cubicBezTo>
                  <a:lnTo>
                    <a:pt x="599572" y="836698"/>
                  </a:lnTo>
                  <a:lnTo>
                    <a:pt x="597631" y="821046"/>
                  </a:lnTo>
                  <a:lnTo>
                    <a:pt x="597631" y="803945"/>
                  </a:lnTo>
                  <a:lnTo>
                    <a:pt x="595690" y="794455"/>
                  </a:lnTo>
                  <a:lnTo>
                    <a:pt x="597631" y="792606"/>
                  </a:lnTo>
                  <a:lnTo>
                    <a:pt x="593779" y="782623"/>
                  </a:lnTo>
                  <a:lnTo>
                    <a:pt x="593779" y="775690"/>
                  </a:lnTo>
                  <a:lnTo>
                    <a:pt x="595690" y="775690"/>
                  </a:lnTo>
                  <a:cubicBezTo>
                    <a:pt x="594580" y="752602"/>
                    <a:pt x="593297" y="741057"/>
                    <a:pt x="591838" y="741057"/>
                  </a:cubicBezTo>
                  <a:lnTo>
                    <a:pt x="591838" y="731290"/>
                  </a:lnTo>
                  <a:cubicBezTo>
                    <a:pt x="591838" y="707667"/>
                    <a:pt x="590544" y="692374"/>
                    <a:pt x="587956" y="685411"/>
                  </a:cubicBezTo>
                  <a:lnTo>
                    <a:pt x="589897" y="679156"/>
                  </a:lnTo>
                  <a:lnTo>
                    <a:pt x="586446" y="662425"/>
                  </a:lnTo>
                  <a:lnTo>
                    <a:pt x="582163" y="644246"/>
                  </a:lnTo>
                  <a:lnTo>
                    <a:pt x="584104" y="646341"/>
                  </a:lnTo>
                  <a:cubicBezTo>
                    <a:pt x="584125" y="646341"/>
                    <a:pt x="581547" y="639942"/>
                    <a:pt x="576370" y="627145"/>
                  </a:cubicBezTo>
                  <a:lnTo>
                    <a:pt x="578312" y="622647"/>
                  </a:lnTo>
                  <a:close/>
                  <a:moveTo>
                    <a:pt x="785708" y="572639"/>
                  </a:moveTo>
                  <a:lnTo>
                    <a:pt x="791624" y="574549"/>
                  </a:lnTo>
                  <a:lnTo>
                    <a:pt x="800960" y="572639"/>
                  </a:lnTo>
                  <a:cubicBezTo>
                    <a:pt x="802644" y="577815"/>
                    <a:pt x="806793" y="580403"/>
                    <a:pt x="813408" y="580403"/>
                  </a:cubicBezTo>
                  <a:cubicBezTo>
                    <a:pt x="815113" y="582108"/>
                    <a:pt x="819385" y="583628"/>
                    <a:pt x="826226" y="584963"/>
                  </a:cubicBezTo>
                  <a:cubicBezTo>
                    <a:pt x="829944" y="590592"/>
                    <a:pt x="831802" y="595542"/>
                    <a:pt x="831802" y="599815"/>
                  </a:cubicBezTo>
                  <a:lnTo>
                    <a:pt x="831802" y="601756"/>
                  </a:lnTo>
                  <a:cubicBezTo>
                    <a:pt x="831802" y="611493"/>
                    <a:pt x="828701" y="618682"/>
                    <a:pt x="822497" y="623324"/>
                  </a:cubicBezTo>
                  <a:cubicBezTo>
                    <a:pt x="819847" y="627289"/>
                    <a:pt x="815267" y="631223"/>
                    <a:pt x="808755" y="635126"/>
                  </a:cubicBezTo>
                  <a:lnTo>
                    <a:pt x="797016" y="649484"/>
                  </a:lnTo>
                  <a:cubicBezTo>
                    <a:pt x="803466" y="652688"/>
                    <a:pt x="806691" y="658317"/>
                    <a:pt x="806691" y="666369"/>
                  </a:cubicBezTo>
                  <a:cubicBezTo>
                    <a:pt x="804267" y="673641"/>
                    <a:pt x="800282" y="677276"/>
                    <a:pt x="794736" y="677276"/>
                  </a:cubicBezTo>
                  <a:lnTo>
                    <a:pt x="792794" y="681128"/>
                  </a:lnTo>
                  <a:cubicBezTo>
                    <a:pt x="785132" y="681128"/>
                    <a:pt x="781302" y="679844"/>
                    <a:pt x="781302" y="677276"/>
                  </a:cubicBezTo>
                  <a:lnTo>
                    <a:pt x="770764" y="677276"/>
                  </a:lnTo>
                  <a:lnTo>
                    <a:pt x="763893" y="679187"/>
                  </a:lnTo>
                  <a:lnTo>
                    <a:pt x="761181" y="677276"/>
                  </a:lnTo>
                  <a:lnTo>
                    <a:pt x="759918" y="681128"/>
                  </a:lnTo>
                  <a:lnTo>
                    <a:pt x="754372" y="681128"/>
                  </a:lnTo>
                  <a:lnTo>
                    <a:pt x="752954" y="681128"/>
                  </a:lnTo>
                  <a:lnTo>
                    <a:pt x="736638" y="684080"/>
                  </a:lnTo>
                  <a:lnTo>
                    <a:pt x="737086" y="685133"/>
                  </a:lnTo>
                  <a:cubicBezTo>
                    <a:pt x="735474" y="689298"/>
                    <a:pt x="733940" y="692942"/>
                    <a:pt x="732484" y="696066"/>
                  </a:cubicBezTo>
                  <a:lnTo>
                    <a:pt x="728357" y="703864"/>
                  </a:lnTo>
                  <a:lnTo>
                    <a:pt x="736493" y="708528"/>
                  </a:lnTo>
                  <a:lnTo>
                    <a:pt x="748588" y="713110"/>
                  </a:lnTo>
                  <a:lnTo>
                    <a:pt x="744574" y="700262"/>
                  </a:lnTo>
                  <a:lnTo>
                    <a:pt x="752431" y="700262"/>
                  </a:lnTo>
                  <a:lnTo>
                    <a:pt x="758501" y="700262"/>
                  </a:lnTo>
                  <a:cubicBezTo>
                    <a:pt x="764848" y="704494"/>
                    <a:pt x="768022" y="706435"/>
                    <a:pt x="768022" y="706086"/>
                  </a:cubicBezTo>
                  <a:lnTo>
                    <a:pt x="768946" y="706086"/>
                  </a:lnTo>
                  <a:lnTo>
                    <a:pt x="767775" y="711848"/>
                  </a:lnTo>
                  <a:cubicBezTo>
                    <a:pt x="767775" y="710574"/>
                    <a:pt x="773414" y="709937"/>
                    <a:pt x="784691" y="709937"/>
                  </a:cubicBezTo>
                  <a:cubicBezTo>
                    <a:pt x="789025" y="706692"/>
                    <a:pt x="796389" y="703128"/>
                    <a:pt x="806783" y="699245"/>
                  </a:cubicBezTo>
                  <a:cubicBezTo>
                    <a:pt x="813870" y="694521"/>
                    <a:pt x="818790" y="690772"/>
                    <a:pt x="821542" y="687999"/>
                  </a:cubicBezTo>
                  <a:lnTo>
                    <a:pt x="827951" y="684795"/>
                  </a:lnTo>
                  <a:lnTo>
                    <a:pt x="833436" y="684795"/>
                  </a:lnTo>
                  <a:lnTo>
                    <a:pt x="845822" y="691019"/>
                  </a:lnTo>
                  <a:cubicBezTo>
                    <a:pt x="860982" y="694038"/>
                    <a:pt x="868561" y="697766"/>
                    <a:pt x="868561" y="702203"/>
                  </a:cubicBezTo>
                  <a:cubicBezTo>
                    <a:pt x="871129" y="702203"/>
                    <a:pt x="872413" y="706096"/>
                    <a:pt x="872413" y="713881"/>
                  </a:cubicBezTo>
                  <a:cubicBezTo>
                    <a:pt x="872413" y="716839"/>
                    <a:pt x="865480" y="725251"/>
                    <a:pt x="851615" y="739116"/>
                  </a:cubicBezTo>
                  <a:lnTo>
                    <a:pt x="847270" y="744909"/>
                  </a:lnTo>
                  <a:cubicBezTo>
                    <a:pt x="847270" y="748791"/>
                    <a:pt x="845986" y="750732"/>
                    <a:pt x="843419" y="750732"/>
                  </a:cubicBezTo>
                  <a:cubicBezTo>
                    <a:pt x="843419" y="749007"/>
                    <a:pt x="842772" y="749428"/>
                    <a:pt x="841478" y="751996"/>
                  </a:cubicBezTo>
                  <a:lnTo>
                    <a:pt x="841478" y="752550"/>
                  </a:lnTo>
                  <a:cubicBezTo>
                    <a:pt x="841478" y="751215"/>
                    <a:pt x="843408" y="750548"/>
                    <a:pt x="847270" y="750548"/>
                  </a:cubicBezTo>
                  <a:lnTo>
                    <a:pt x="847270" y="758343"/>
                  </a:lnTo>
                  <a:lnTo>
                    <a:pt x="847270" y="762780"/>
                  </a:lnTo>
                  <a:lnTo>
                    <a:pt x="838057" y="771993"/>
                  </a:lnTo>
                  <a:lnTo>
                    <a:pt x="825887" y="771993"/>
                  </a:lnTo>
                  <a:lnTo>
                    <a:pt x="823514" y="771993"/>
                  </a:lnTo>
                  <a:lnTo>
                    <a:pt x="818615" y="773934"/>
                  </a:lnTo>
                  <a:lnTo>
                    <a:pt x="811251" y="771993"/>
                  </a:lnTo>
                  <a:cubicBezTo>
                    <a:pt x="809115" y="771993"/>
                    <a:pt x="805458" y="773287"/>
                    <a:pt x="800282" y="775875"/>
                  </a:cubicBezTo>
                  <a:lnTo>
                    <a:pt x="797817" y="775875"/>
                  </a:lnTo>
                  <a:lnTo>
                    <a:pt x="793133" y="774713"/>
                  </a:lnTo>
                  <a:lnTo>
                    <a:pt x="793133" y="785242"/>
                  </a:lnTo>
                  <a:cubicBezTo>
                    <a:pt x="790566" y="786536"/>
                    <a:pt x="789282" y="788713"/>
                    <a:pt x="789282" y="791774"/>
                  </a:cubicBezTo>
                  <a:lnTo>
                    <a:pt x="776187" y="804869"/>
                  </a:lnTo>
                  <a:lnTo>
                    <a:pt x="769162" y="804869"/>
                  </a:lnTo>
                  <a:cubicBezTo>
                    <a:pt x="763205" y="798912"/>
                    <a:pt x="759517" y="786844"/>
                    <a:pt x="758100" y="768665"/>
                  </a:cubicBezTo>
                  <a:lnTo>
                    <a:pt x="754557" y="731321"/>
                  </a:lnTo>
                  <a:lnTo>
                    <a:pt x="750366" y="729256"/>
                  </a:lnTo>
                  <a:lnTo>
                    <a:pt x="750366" y="721615"/>
                  </a:lnTo>
                  <a:cubicBezTo>
                    <a:pt x="750366" y="720208"/>
                    <a:pt x="749883" y="717725"/>
                    <a:pt x="748918" y="714166"/>
                  </a:cubicBezTo>
                  <a:lnTo>
                    <a:pt x="748672" y="713377"/>
                  </a:lnTo>
                  <a:lnTo>
                    <a:pt x="748672" y="724111"/>
                  </a:lnTo>
                  <a:lnTo>
                    <a:pt x="746730" y="726052"/>
                  </a:lnTo>
                  <a:lnTo>
                    <a:pt x="746730" y="729903"/>
                  </a:lnTo>
                  <a:cubicBezTo>
                    <a:pt x="737348" y="739301"/>
                    <a:pt x="731016" y="745874"/>
                    <a:pt x="727735" y="749621"/>
                  </a:cubicBezTo>
                  <a:lnTo>
                    <a:pt x="727388" y="750050"/>
                  </a:lnTo>
                  <a:lnTo>
                    <a:pt x="728366" y="750786"/>
                  </a:lnTo>
                  <a:cubicBezTo>
                    <a:pt x="729979" y="752240"/>
                    <a:pt x="732238" y="754420"/>
                    <a:pt x="735145" y="757326"/>
                  </a:cubicBezTo>
                  <a:lnTo>
                    <a:pt x="735145" y="766662"/>
                  </a:lnTo>
                  <a:cubicBezTo>
                    <a:pt x="729003" y="772804"/>
                    <a:pt x="723847" y="775875"/>
                    <a:pt x="719677" y="775875"/>
                  </a:cubicBezTo>
                  <a:cubicBezTo>
                    <a:pt x="719677" y="776738"/>
                    <a:pt x="714521" y="777806"/>
                    <a:pt x="704210" y="779080"/>
                  </a:cubicBezTo>
                  <a:cubicBezTo>
                    <a:pt x="704210" y="780805"/>
                    <a:pt x="699660" y="781668"/>
                    <a:pt x="690560" y="781668"/>
                  </a:cubicBezTo>
                  <a:lnTo>
                    <a:pt x="692594" y="781668"/>
                  </a:lnTo>
                  <a:cubicBezTo>
                    <a:pt x="693888" y="780024"/>
                    <a:pt x="694535" y="781462"/>
                    <a:pt x="694535" y="785981"/>
                  </a:cubicBezTo>
                  <a:lnTo>
                    <a:pt x="692594" y="787276"/>
                  </a:lnTo>
                  <a:lnTo>
                    <a:pt x="694535" y="791528"/>
                  </a:lnTo>
                  <a:cubicBezTo>
                    <a:pt x="690837" y="803010"/>
                    <a:pt x="686287" y="808752"/>
                    <a:pt x="680885" y="808752"/>
                  </a:cubicBezTo>
                  <a:lnTo>
                    <a:pt x="676356" y="808752"/>
                  </a:lnTo>
                  <a:cubicBezTo>
                    <a:pt x="669474" y="801870"/>
                    <a:pt x="665037" y="795420"/>
                    <a:pt x="663045" y="789402"/>
                  </a:cubicBezTo>
                  <a:lnTo>
                    <a:pt x="659501" y="789402"/>
                  </a:lnTo>
                  <a:lnTo>
                    <a:pt x="659501" y="777693"/>
                  </a:lnTo>
                  <a:lnTo>
                    <a:pt x="655650" y="770113"/>
                  </a:lnTo>
                  <a:lnTo>
                    <a:pt x="657560" y="767587"/>
                  </a:lnTo>
                  <a:lnTo>
                    <a:pt x="652661" y="756032"/>
                  </a:lnTo>
                  <a:cubicBezTo>
                    <a:pt x="648204" y="751575"/>
                    <a:pt x="645975" y="746768"/>
                    <a:pt x="645975" y="741612"/>
                  </a:cubicBezTo>
                  <a:cubicBezTo>
                    <a:pt x="640819" y="736456"/>
                    <a:pt x="638241" y="731721"/>
                    <a:pt x="638241" y="727408"/>
                  </a:cubicBezTo>
                  <a:lnTo>
                    <a:pt x="638241" y="722447"/>
                  </a:lnTo>
                  <a:lnTo>
                    <a:pt x="645143" y="715699"/>
                  </a:lnTo>
                  <a:cubicBezTo>
                    <a:pt x="650063" y="718934"/>
                    <a:pt x="654705" y="721361"/>
                    <a:pt x="659070" y="722978"/>
                  </a:cubicBezTo>
                  <a:lnTo>
                    <a:pt x="667872" y="724720"/>
                  </a:lnTo>
                  <a:lnTo>
                    <a:pt x="681070" y="720290"/>
                  </a:lnTo>
                  <a:lnTo>
                    <a:pt x="683627" y="717671"/>
                  </a:lnTo>
                  <a:lnTo>
                    <a:pt x="687325" y="717671"/>
                  </a:lnTo>
                  <a:lnTo>
                    <a:pt x="700327" y="712803"/>
                  </a:lnTo>
                  <a:lnTo>
                    <a:pt x="710011" y="707191"/>
                  </a:lnTo>
                  <a:lnTo>
                    <a:pt x="707822" y="705778"/>
                  </a:lnTo>
                  <a:cubicBezTo>
                    <a:pt x="705003" y="702881"/>
                    <a:pt x="703275" y="698537"/>
                    <a:pt x="702638" y="692744"/>
                  </a:cubicBezTo>
                  <a:cubicBezTo>
                    <a:pt x="701385" y="692744"/>
                    <a:pt x="700112" y="687588"/>
                    <a:pt x="698818" y="677276"/>
                  </a:cubicBezTo>
                  <a:cubicBezTo>
                    <a:pt x="697092" y="677276"/>
                    <a:pt x="696229" y="672757"/>
                    <a:pt x="696229" y="663719"/>
                  </a:cubicBezTo>
                  <a:cubicBezTo>
                    <a:pt x="693662" y="663719"/>
                    <a:pt x="692378" y="659056"/>
                    <a:pt x="692378" y="649730"/>
                  </a:cubicBezTo>
                  <a:cubicBezTo>
                    <a:pt x="689790" y="644595"/>
                    <a:pt x="688496" y="639593"/>
                    <a:pt x="688496" y="634725"/>
                  </a:cubicBezTo>
                  <a:cubicBezTo>
                    <a:pt x="688023" y="634725"/>
                    <a:pt x="686914" y="631212"/>
                    <a:pt x="685168" y="624187"/>
                  </a:cubicBezTo>
                  <a:lnTo>
                    <a:pt x="680762" y="619812"/>
                  </a:lnTo>
                  <a:lnTo>
                    <a:pt x="680762" y="609490"/>
                  </a:lnTo>
                  <a:cubicBezTo>
                    <a:pt x="680762" y="605361"/>
                    <a:pt x="680125" y="602013"/>
                    <a:pt x="678851" y="599445"/>
                  </a:cubicBezTo>
                  <a:lnTo>
                    <a:pt x="678851" y="594823"/>
                  </a:lnTo>
                  <a:lnTo>
                    <a:pt x="683596" y="590078"/>
                  </a:lnTo>
                  <a:lnTo>
                    <a:pt x="691176" y="590078"/>
                  </a:lnTo>
                  <a:lnTo>
                    <a:pt x="719092" y="613218"/>
                  </a:lnTo>
                  <a:cubicBezTo>
                    <a:pt x="718024" y="613937"/>
                    <a:pt x="726641" y="610075"/>
                    <a:pt x="744943" y="601633"/>
                  </a:cubicBezTo>
                  <a:lnTo>
                    <a:pt x="742632" y="603574"/>
                  </a:lnTo>
                  <a:cubicBezTo>
                    <a:pt x="742632" y="603122"/>
                    <a:pt x="745210" y="602249"/>
                    <a:pt x="750366" y="600955"/>
                  </a:cubicBezTo>
                  <a:cubicBezTo>
                    <a:pt x="750366" y="598860"/>
                    <a:pt x="752307" y="597812"/>
                    <a:pt x="756190" y="597812"/>
                  </a:cubicBezTo>
                  <a:cubicBezTo>
                    <a:pt x="756190" y="598120"/>
                    <a:pt x="760483" y="595409"/>
                    <a:pt x="769069" y="589678"/>
                  </a:cubicBezTo>
                  <a:close/>
                  <a:moveTo>
                    <a:pt x="275244" y="491418"/>
                  </a:moveTo>
                  <a:lnTo>
                    <a:pt x="278541" y="495300"/>
                  </a:lnTo>
                  <a:lnTo>
                    <a:pt x="288308" y="493359"/>
                  </a:lnTo>
                  <a:cubicBezTo>
                    <a:pt x="288308" y="502089"/>
                    <a:pt x="293464" y="508005"/>
                    <a:pt x="303776" y="511107"/>
                  </a:cubicBezTo>
                  <a:lnTo>
                    <a:pt x="315053" y="513387"/>
                  </a:lnTo>
                  <a:cubicBezTo>
                    <a:pt x="321544" y="519878"/>
                    <a:pt x="325519" y="526328"/>
                    <a:pt x="326978" y="532737"/>
                  </a:cubicBezTo>
                  <a:cubicBezTo>
                    <a:pt x="325591" y="536362"/>
                    <a:pt x="324207" y="540959"/>
                    <a:pt x="322826" y="546525"/>
                  </a:cubicBezTo>
                  <a:lnTo>
                    <a:pt x="320139" y="559263"/>
                  </a:lnTo>
                  <a:lnTo>
                    <a:pt x="320692" y="559143"/>
                  </a:lnTo>
                  <a:cubicBezTo>
                    <a:pt x="324061" y="556883"/>
                    <a:pt x="328015" y="555302"/>
                    <a:pt x="332555" y="554398"/>
                  </a:cubicBezTo>
                  <a:cubicBezTo>
                    <a:pt x="332555" y="552405"/>
                    <a:pt x="335133" y="551409"/>
                    <a:pt x="340288" y="551409"/>
                  </a:cubicBezTo>
                  <a:cubicBezTo>
                    <a:pt x="340288" y="551491"/>
                    <a:pt x="344222" y="549550"/>
                    <a:pt x="352089" y="545586"/>
                  </a:cubicBezTo>
                  <a:lnTo>
                    <a:pt x="361456" y="545586"/>
                  </a:lnTo>
                  <a:cubicBezTo>
                    <a:pt x="374562" y="552138"/>
                    <a:pt x="381114" y="560488"/>
                    <a:pt x="381114" y="570636"/>
                  </a:cubicBezTo>
                  <a:lnTo>
                    <a:pt x="362473" y="578647"/>
                  </a:lnTo>
                  <a:lnTo>
                    <a:pt x="359207" y="576737"/>
                  </a:lnTo>
                  <a:cubicBezTo>
                    <a:pt x="356064" y="576737"/>
                    <a:pt x="353856" y="577373"/>
                    <a:pt x="352582" y="578647"/>
                  </a:cubicBezTo>
                  <a:lnTo>
                    <a:pt x="348269" y="578647"/>
                  </a:lnTo>
                  <a:cubicBezTo>
                    <a:pt x="348269" y="579941"/>
                    <a:pt x="345650" y="580588"/>
                    <a:pt x="340412" y="580588"/>
                  </a:cubicBezTo>
                  <a:lnTo>
                    <a:pt x="335636" y="580588"/>
                  </a:lnTo>
                  <a:lnTo>
                    <a:pt x="316686" y="586381"/>
                  </a:lnTo>
                  <a:lnTo>
                    <a:pt x="319244" y="584470"/>
                  </a:lnTo>
                  <a:cubicBezTo>
                    <a:pt x="319244" y="586381"/>
                    <a:pt x="310853" y="588866"/>
                    <a:pt x="294070" y="591927"/>
                  </a:cubicBezTo>
                  <a:lnTo>
                    <a:pt x="278079" y="599938"/>
                  </a:lnTo>
                  <a:lnTo>
                    <a:pt x="275244" y="599938"/>
                  </a:lnTo>
                  <a:cubicBezTo>
                    <a:pt x="271341" y="603800"/>
                    <a:pt x="267099" y="605731"/>
                    <a:pt x="262519" y="605731"/>
                  </a:cubicBezTo>
                  <a:lnTo>
                    <a:pt x="249852" y="611562"/>
                  </a:lnTo>
                  <a:lnTo>
                    <a:pt x="255463" y="617285"/>
                  </a:lnTo>
                  <a:cubicBezTo>
                    <a:pt x="255463" y="618579"/>
                    <a:pt x="256428" y="620033"/>
                    <a:pt x="258359" y="621645"/>
                  </a:cubicBezTo>
                  <a:lnTo>
                    <a:pt x="266547" y="626654"/>
                  </a:lnTo>
                  <a:lnTo>
                    <a:pt x="271146" y="624834"/>
                  </a:lnTo>
                  <a:lnTo>
                    <a:pt x="274782" y="638238"/>
                  </a:lnTo>
                  <a:cubicBezTo>
                    <a:pt x="274782" y="645653"/>
                    <a:pt x="269708" y="650203"/>
                    <a:pt x="259561" y="651887"/>
                  </a:cubicBezTo>
                  <a:lnTo>
                    <a:pt x="253522" y="656725"/>
                  </a:lnTo>
                  <a:cubicBezTo>
                    <a:pt x="253522" y="659909"/>
                    <a:pt x="248859" y="663832"/>
                    <a:pt x="239533" y="668495"/>
                  </a:cubicBezTo>
                  <a:cubicBezTo>
                    <a:pt x="231953" y="676075"/>
                    <a:pt x="219094" y="685442"/>
                    <a:pt x="200956" y="696596"/>
                  </a:cubicBezTo>
                  <a:lnTo>
                    <a:pt x="194794" y="696596"/>
                  </a:lnTo>
                  <a:lnTo>
                    <a:pt x="191346" y="691784"/>
                  </a:lnTo>
                  <a:lnTo>
                    <a:pt x="189246" y="694381"/>
                  </a:lnTo>
                  <a:cubicBezTo>
                    <a:pt x="182972" y="701013"/>
                    <a:pt x="176645" y="704329"/>
                    <a:pt x="170267" y="704329"/>
                  </a:cubicBezTo>
                  <a:cubicBezTo>
                    <a:pt x="166385" y="704329"/>
                    <a:pt x="162513" y="703046"/>
                    <a:pt x="158651" y="700478"/>
                  </a:cubicBezTo>
                  <a:cubicBezTo>
                    <a:pt x="153598" y="700478"/>
                    <a:pt x="150291" y="698937"/>
                    <a:pt x="148730" y="695856"/>
                  </a:cubicBezTo>
                  <a:lnTo>
                    <a:pt x="143021" y="694371"/>
                  </a:lnTo>
                  <a:lnTo>
                    <a:pt x="143307" y="695363"/>
                  </a:lnTo>
                  <a:lnTo>
                    <a:pt x="141366" y="699800"/>
                  </a:lnTo>
                  <a:cubicBezTo>
                    <a:pt x="141366" y="698835"/>
                    <a:pt x="142013" y="698352"/>
                    <a:pt x="143307" y="698352"/>
                  </a:cubicBezTo>
                  <a:cubicBezTo>
                    <a:pt x="143307" y="707801"/>
                    <a:pt x="142023" y="713491"/>
                    <a:pt x="139455" y="715422"/>
                  </a:cubicBezTo>
                  <a:lnTo>
                    <a:pt x="141366" y="717332"/>
                  </a:lnTo>
                  <a:lnTo>
                    <a:pt x="141366" y="723833"/>
                  </a:lnTo>
                  <a:lnTo>
                    <a:pt x="139455" y="733293"/>
                  </a:lnTo>
                  <a:lnTo>
                    <a:pt x="141366" y="739116"/>
                  </a:lnTo>
                  <a:lnTo>
                    <a:pt x="139455" y="750979"/>
                  </a:lnTo>
                  <a:cubicBezTo>
                    <a:pt x="139455" y="750691"/>
                    <a:pt x="140092" y="750548"/>
                    <a:pt x="141366" y="750548"/>
                  </a:cubicBezTo>
                  <a:lnTo>
                    <a:pt x="141366" y="762225"/>
                  </a:lnTo>
                  <a:lnTo>
                    <a:pt x="141366" y="769374"/>
                  </a:lnTo>
                  <a:lnTo>
                    <a:pt x="139455" y="771654"/>
                  </a:lnTo>
                  <a:lnTo>
                    <a:pt x="141366" y="773010"/>
                  </a:lnTo>
                  <a:lnTo>
                    <a:pt x="139455" y="782777"/>
                  </a:lnTo>
                  <a:lnTo>
                    <a:pt x="141366" y="784934"/>
                  </a:lnTo>
                  <a:lnTo>
                    <a:pt x="139455" y="791589"/>
                  </a:lnTo>
                  <a:lnTo>
                    <a:pt x="141366" y="797320"/>
                  </a:lnTo>
                  <a:lnTo>
                    <a:pt x="139455" y="802250"/>
                  </a:lnTo>
                  <a:lnTo>
                    <a:pt x="141366" y="804068"/>
                  </a:lnTo>
                  <a:lnTo>
                    <a:pt x="139455" y="813219"/>
                  </a:lnTo>
                  <a:lnTo>
                    <a:pt x="139455" y="820042"/>
                  </a:lnTo>
                  <a:lnTo>
                    <a:pt x="158744" y="811463"/>
                  </a:lnTo>
                  <a:lnTo>
                    <a:pt x="169805" y="805917"/>
                  </a:lnTo>
                  <a:cubicBezTo>
                    <a:pt x="170812" y="804910"/>
                    <a:pt x="178186" y="799590"/>
                    <a:pt x="191928" y="789956"/>
                  </a:cubicBezTo>
                  <a:lnTo>
                    <a:pt x="203945" y="781329"/>
                  </a:lnTo>
                  <a:cubicBezTo>
                    <a:pt x="206513" y="777467"/>
                    <a:pt x="209810" y="774201"/>
                    <a:pt x="213836" y="771531"/>
                  </a:cubicBezTo>
                  <a:lnTo>
                    <a:pt x="226838" y="756618"/>
                  </a:lnTo>
                  <a:cubicBezTo>
                    <a:pt x="234131" y="743553"/>
                    <a:pt x="239728" y="737021"/>
                    <a:pt x="243631" y="737021"/>
                  </a:cubicBezTo>
                  <a:lnTo>
                    <a:pt x="226715" y="714004"/>
                  </a:lnTo>
                  <a:cubicBezTo>
                    <a:pt x="226017" y="714004"/>
                    <a:pt x="221343" y="709670"/>
                    <a:pt x="212696" y="701002"/>
                  </a:cubicBezTo>
                  <a:lnTo>
                    <a:pt x="212696" y="694562"/>
                  </a:lnTo>
                  <a:lnTo>
                    <a:pt x="223757" y="688646"/>
                  </a:lnTo>
                  <a:cubicBezTo>
                    <a:pt x="226797" y="691912"/>
                    <a:pt x="234141" y="695733"/>
                    <a:pt x="245788" y="700108"/>
                  </a:cubicBezTo>
                  <a:cubicBezTo>
                    <a:pt x="245788" y="702717"/>
                    <a:pt x="249013" y="705315"/>
                    <a:pt x="255463" y="707904"/>
                  </a:cubicBezTo>
                  <a:lnTo>
                    <a:pt x="259435" y="713387"/>
                  </a:lnTo>
                  <a:lnTo>
                    <a:pt x="259099" y="711077"/>
                  </a:lnTo>
                  <a:cubicBezTo>
                    <a:pt x="270684" y="695610"/>
                    <a:pt x="276477" y="684949"/>
                    <a:pt x="276477" y="679094"/>
                  </a:cubicBezTo>
                  <a:lnTo>
                    <a:pt x="276477" y="671361"/>
                  </a:lnTo>
                  <a:lnTo>
                    <a:pt x="272625" y="665568"/>
                  </a:lnTo>
                  <a:cubicBezTo>
                    <a:pt x="272625" y="658810"/>
                    <a:pt x="279106" y="652966"/>
                    <a:pt x="292067" y="648036"/>
                  </a:cubicBezTo>
                  <a:lnTo>
                    <a:pt x="306672" y="663534"/>
                  </a:lnTo>
                  <a:cubicBezTo>
                    <a:pt x="309240" y="663534"/>
                    <a:pt x="312239" y="665249"/>
                    <a:pt x="315670" y="668680"/>
                  </a:cubicBezTo>
                  <a:cubicBezTo>
                    <a:pt x="321935" y="671802"/>
                    <a:pt x="325067" y="677667"/>
                    <a:pt x="325067" y="686274"/>
                  </a:cubicBezTo>
                  <a:cubicBezTo>
                    <a:pt x="321698" y="692991"/>
                    <a:pt x="316727" y="698978"/>
                    <a:pt x="310154" y="704237"/>
                  </a:cubicBezTo>
                  <a:cubicBezTo>
                    <a:pt x="297295" y="722231"/>
                    <a:pt x="289377" y="732718"/>
                    <a:pt x="286398" y="735696"/>
                  </a:cubicBezTo>
                  <a:lnTo>
                    <a:pt x="285644" y="738820"/>
                  </a:lnTo>
                  <a:lnTo>
                    <a:pt x="301342" y="752951"/>
                  </a:lnTo>
                  <a:cubicBezTo>
                    <a:pt x="304546" y="756155"/>
                    <a:pt x="311941" y="760972"/>
                    <a:pt x="323527" y="767402"/>
                  </a:cubicBezTo>
                  <a:cubicBezTo>
                    <a:pt x="332257" y="776132"/>
                    <a:pt x="339539" y="781473"/>
                    <a:pt x="345372" y="783424"/>
                  </a:cubicBezTo>
                  <a:lnTo>
                    <a:pt x="352120" y="783424"/>
                  </a:lnTo>
                  <a:lnTo>
                    <a:pt x="352120" y="785334"/>
                  </a:lnTo>
                  <a:lnTo>
                    <a:pt x="353075" y="785334"/>
                  </a:lnTo>
                  <a:cubicBezTo>
                    <a:pt x="357759" y="790059"/>
                    <a:pt x="362678" y="793695"/>
                    <a:pt x="367834" y="796242"/>
                  </a:cubicBezTo>
                  <a:cubicBezTo>
                    <a:pt x="369067" y="797474"/>
                    <a:pt x="375270" y="800576"/>
                    <a:pt x="386445" y="805547"/>
                  </a:cubicBezTo>
                  <a:cubicBezTo>
                    <a:pt x="390224" y="808033"/>
                    <a:pt x="398759" y="811504"/>
                    <a:pt x="412050" y="815962"/>
                  </a:cubicBezTo>
                  <a:cubicBezTo>
                    <a:pt x="412050" y="817153"/>
                    <a:pt x="418500" y="819690"/>
                    <a:pt x="431400" y="823572"/>
                  </a:cubicBezTo>
                  <a:cubicBezTo>
                    <a:pt x="431400" y="823860"/>
                    <a:pt x="435908" y="824004"/>
                    <a:pt x="444926" y="824004"/>
                  </a:cubicBezTo>
                  <a:lnTo>
                    <a:pt x="444926" y="831275"/>
                  </a:lnTo>
                  <a:cubicBezTo>
                    <a:pt x="442112" y="836883"/>
                    <a:pt x="437963" y="839687"/>
                    <a:pt x="432478" y="839687"/>
                  </a:cubicBezTo>
                  <a:lnTo>
                    <a:pt x="424775" y="837746"/>
                  </a:lnTo>
                  <a:lnTo>
                    <a:pt x="418613" y="841597"/>
                  </a:lnTo>
                  <a:lnTo>
                    <a:pt x="410892" y="839698"/>
                  </a:lnTo>
                  <a:lnTo>
                    <a:pt x="397283" y="842722"/>
                  </a:lnTo>
                  <a:cubicBezTo>
                    <a:pt x="394248" y="843739"/>
                    <a:pt x="392731" y="844761"/>
                    <a:pt x="392731" y="845788"/>
                  </a:cubicBezTo>
                  <a:lnTo>
                    <a:pt x="376513" y="849048"/>
                  </a:lnTo>
                  <a:lnTo>
                    <a:pt x="366787" y="853213"/>
                  </a:lnTo>
                  <a:lnTo>
                    <a:pt x="357820" y="853213"/>
                  </a:lnTo>
                  <a:lnTo>
                    <a:pt x="353938" y="853213"/>
                  </a:lnTo>
                  <a:cubicBezTo>
                    <a:pt x="348700" y="853213"/>
                    <a:pt x="346081" y="850399"/>
                    <a:pt x="346081" y="844771"/>
                  </a:cubicBezTo>
                  <a:cubicBezTo>
                    <a:pt x="344335" y="843579"/>
                    <a:pt x="339179" y="839564"/>
                    <a:pt x="330613" y="832723"/>
                  </a:cubicBezTo>
                  <a:cubicBezTo>
                    <a:pt x="330613" y="831573"/>
                    <a:pt x="324122" y="826284"/>
                    <a:pt x="311140" y="816855"/>
                  </a:cubicBezTo>
                  <a:lnTo>
                    <a:pt x="297213" y="802928"/>
                  </a:lnTo>
                  <a:cubicBezTo>
                    <a:pt x="293495" y="802928"/>
                    <a:pt x="290989" y="800997"/>
                    <a:pt x="289695" y="797135"/>
                  </a:cubicBezTo>
                  <a:cubicBezTo>
                    <a:pt x="285094" y="797135"/>
                    <a:pt x="279897" y="792072"/>
                    <a:pt x="274104" y="781945"/>
                  </a:cubicBezTo>
                  <a:cubicBezTo>
                    <a:pt x="270119" y="779275"/>
                    <a:pt x="267777" y="777251"/>
                    <a:pt x="267079" y="775875"/>
                  </a:cubicBezTo>
                  <a:cubicBezTo>
                    <a:pt x="263032" y="775875"/>
                    <a:pt x="261009" y="772352"/>
                    <a:pt x="261009" y="765307"/>
                  </a:cubicBezTo>
                  <a:lnTo>
                    <a:pt x="260642" y="765033"/>
                  </a:lnTo>
                  <a:lnTo>
                    <a:pt x="257889" y="767925"/>
                  </a:lnTo>
                  <a:cubicBezTo>
                    <a:pt x="254351" y="770575"/>
                    <a:pt x="249044" y="774016"/>
                    <a:pt x="241967" y="778248"/>
                  </a:cubicBezTo>
                  <a:cubicBezTo>
                    <a:pt x="232395" y="789196"/>
                    <a:pt x="224640" y="795276"/>
                    <a:pt x="218704" y="796488"/>
                  </a:cubicBezTo>
                  <a:cubicBezTo>
                    <a:pt x="217554" y="798809"/>
                    <a:pt x="212490" y="801459"/>
                    <a:pt x="203514" y="804438"/>
                  </a:cubicBezTo>
                  <a:lnTo>
                    <a:pt x="189710" y="812110"/>
                  </a:lnTo>
                  <a:cubicBezTo>
                    <a:pt x="189710" y="815027"/>
                    <a:pt x="187245" y="816485"/>
                    <a:pt x="182315" y="816485"/>
                  </a:cubicBezTo>
                  <a:cubicBezTo>
                    <a:pt x="181575" y="817204"/>
                    <a:pt x="173492" y="821066"/>
                    <a:pt x="158066" y="828071"/>
                  </a:cubicBezTo>
                  <a:cubicBezTo>
                    <a:pt x="157552" y="828071"/>
                    <a:pt x="156001" y="829365"/>
                    <a:pt x="153413" y="831953"/>
                  </a:cubicBezTo>
                  <a:lnTo>
                    <a:pt x="139209" y="831953"/>
                  </a:lnTo>
                  <a:lnTo>
                    <a:pt x="139209" y="828666"/>
                  </a:lnTo>
                  <a:lnTo>
                    <a:pt x="135573" y="830628"/>
                  </a:lnTo>
                  <a:lnTo>
                    <a:pt x="137514" y="830813"/>
                  </a:lnTo>
                  <a:cubicBezTo>
                    <a:pt x="137514" y="847328"/>
                    <a:pt x="129924" y="863176"/>
                    <a:pt x="114744" y="878356"/>
                  </a:cubicBezTo>
                  <a:lnTo>
                    <a:pt x="110338" y="878356"/>
                  </a:lnTo>
                  <a:cubicBezTo>
                    <a:pt x="102512" y="878356"/>
                    <a:pt x="98598" y="872512"/>
                    <a:pt x="98598" y="860824"/>
                  </a:cubicBezTo>
                  <a:lnTo>
                    <a:pt x="98598" y="851149"/>
                  </a:lnTo>
                  <a:lnTo>
                    <a:pt x="98598" y="847297"/>
                  </a:lnTo>
                  <a:lnTo>
                    <a:pt x="98598" y="833494"/>
                  </a:lnTo>
                  <a:cubicBezTo>
                    <a:pt x="99893" y="827023"/>
                    <a:pt x="100540" y="820665"/>
                    <a:pt x="100540" y="814421"/>
                  </a:cubicBezTo>
                  <a:lnTo>
                    <a:pt x="100540" y="812048"/>
                  </a:lnTo>
                  <a:lnTo>
                    <a:pt x="104422" y="779418"/>
                  </a:lnTo>
                  <a:lnTo>
                    <a:pt x="104422" y="775752"/>
                  </a:lnTo>
                  <a:lnTo>
                    <a:pt x="104422" y="768018"/>
                  </a:lnTo>
                  <a:lnTo>
                    <a:pt x="104422" y="766077"/>
                  </a:lnTo>
                  <a:lnTo>
                    <a:pt x="104422" y="762225"/>
                  </a:lnTo>
                  <a:lnTo>
                    <a:pt x="104422" y="750609"/>
                  </a:lnTo>
                  <a:lnTo>
                    <a:pt x="104422" y="746758"/>
                  </a:lnTo>
                  <a:lnTo>
                    <a:pt x="104422" y="742875"/>
                  </a:lnTo>
                  <a:lnTo>
                    <a:pt x="104422" y="735141"/>
                  </a:lnTo>
                  <a:lnTo>
                    <a:pt x="104422" y="733231"/>
                  </a:lnTo>
                  <a:lnTo>
                    <a:pt x="104422" y="727408"/>
                  </a:lnTo>
                  <a:lnTo>
                    <a:pt x="104422" y="713968"/>
                  </a:lnTo>
                  <a:lnTo>
                    <a:pt x="98537" y="721738"/>
                  </a:lnTo>
                  <a:cubicBezTo>
                    <a:pt x="96585" y="721738"/>
                    <a:pt x="83367" y="735912"/>
                    <a:pt x="58882" y="764259"/>
                  </a:cubicBezTo>
                  <a:cubicBezTo>
                    <a:pt x="57464" y="764259"/>
                    <a:pt x="49402" y="771613"/>
                    <a:pt x="34694" y="786320"/>
                  </a:cubicBezTo>
                  <a:lnTo>
                    <a:pt x="6840" y="801018"/>
                  </a:lnTo>
                  <a:lnTo>
                    <a:pt x="0" y="795749"/>
                  </a:lnTo>
                  <a:cubicBezTo>
                    <a:pt x="0" y="791743"/>
                    <a:pt x="4858" y="786269"/>
                    <a:pt x="14574" y="779326"/>
                  </a:cubicBezTo>
                  <a:cubicBezTo>
                    <a:pt x="21106" y="775403"/>
                    <a:pt x="31295" y="765882"/>
                    <a:pt x="45140" y="750763"/>
                  </a:cubicBezTo>
                  <a:lnTo>
                    <a:pt x="56602" y="737021"/>
                  </a:lnTo>
                  <a:cubicBezTo>
                    <a:pt x="58101" y="737021"/>
                    <a:pt x="59313" y="735172"/>
                    <a:pt x="60237" y="731475"/>
                  </a:cubicBezTo>
                  <a:lnTo>
                    <a:pt x="69327" y="725405"/>
                  </a:lnTo>
                  <a:cubicBezTo>
                    <a:pt x="68218" y="725405"/>
                    <a:pt x="67663" y="723474"/>
                    <a:pt x="67663" y="719612"/>
                  </a:cubicBezTo>
                  <a:cubicBezTo>
                    <a:pt x="69738" y="719612"/>
                    <a:pt x="71422" y="717681"/>
                    <a:pt x="72716" y="713820"/>
                  </a:cubicBezTo>
                  <a:cubicBezTo>
                    <a:pt x="75284" y="713820"/>
                    <a:pt x="77862" y="709947"/>
                    <a:pt x="80450" y="702203"/>
                  </a:cubicBezTo>
                  <a:cubicBezTo>
                    <a:pt x="82237" y="702203"/>
                    <a:pt x="83131" y="699625"/>
                    <a:pt x="83131" y="694470"/>
                  </a:cubicBezTo>
                  <a:cubicBezTo>
                    <a:pt x="86602" y="694470"/>
                    <a:pt x="89930" y="690217"/>
                    <a:pt x="93114" y="681713"/>
                  </a:cubicBezTo>
                  <a:cubicBezTo>
                    <a:pt x="95702" y="676557"/>
                    <a:pt x="98393" y="671874"/>
                    <a:pt x="101187" y="667663"/>
                  </a:cubicBezTo>
                  <a:lnTo>
                    <a:pt x="102481" y="667262"/>
                  </a:lnTo>
                  <a:lnTo>
                    <a:pt x="100540" y="664335"/>
                  </a:lnTo>
                  <a:lnTo>
                    <a:pt x="105316" y="650357"/>
                  </a:lnTo>
                  <a:lnTo>
                    <a:pt x="98845" y="655985"/>
                  </a:lnTo>
                  <a:cubicBezTo>
                    <a:pt x="95271" y="655985"/>
                    <a:pt x="90906" y="658563"/>
                    <a:pt x="85750" y="663719"/>
                  </a:cubicBezTo>
                  <a:lnTo>
                    <a:pt x="75397" y="663719"/>
                  </a:lnTo>
                  <a:cubicBezTo>
                    <a:pt x="75397" y="660987"/>
                    <a:pt x="71001" y="657423"/>
                    <a:pt x="62209" y="653027"/>
                  </a:cubicBezTo>
                  <a:cubicBezTo>
                    <a:pt x="59662" y="650460"/>
                    <a:pt x="54578" y="647276"/>
                    <a:pt x="46957" y="643476"/>
                  </a:cubicBezTo>
                  <a:lnTo>
                    <a:pt x="32876" y="631736"/>
                  </a:lnTo>
                  <a:lnTo>
                    <a:pt x="32876" y="626868"/>
                  </a:lnTo>
                  <a:cubicBezTo>
                    <a:pt x="32876" y="623787"/>
                    <a:pt x="36779" y="621270"/>
                    <a:pt x="44585" y="619319"/>
                  </a:cubicBezTo>
                  <a:cubicBezTo>
                    <a:pt x="61264" y="613752"/>
                    <a:pt x="69604" y="609798"/>
                    <a:pt x="69604" y="607456"/>
                  </a:cubicBezTo>
                  <a:cubicBezTo>
                    <a:pt x="76095" y="607456"/>
                    <a:pt x="86058" y="603810"/>
                    <a:pt x="99492" y="596518"/>
                  </a:cubicBezTo>
                  <a:lnTo>
                    <a:pt x="108273" y="593560"/>
                  </a:lnTo>
                  <a:lnTo>
                    <a:pt x="108273" y="591526"/>
                  </a:lnTo>
                  <a:lnTo>
                    <a:pt x="108273" y="590078"/>
                  </a:lnTo>
                  <a:lnTo>
                    <a:pt x="108508" y="590225"/>
                  </a:lnTo>
                  <a:lnTo>
                    <a:pt x="110215" y="580742"/>
                  </a:lnTo>
                  <a:lnTo>
                    <a:pt x="108273" y="578893"/>
                  </a:lnTo>
                  <a:lnTo>
                    <a:pt x="110215" y="558650"/>
                  </a:lnTo>
                  <a:lnTo>
                    <a:pt x="110215" y="553412"/>
                  </a:lnTo>
                  <a:lnTo>
                    <a:pt x="110215" y="537944"/>
                  </a:lnTo>
                  <a:cubicBezTo>
                    <a:pt x="110215" y="536814"/>
                    <a:pt x="107945" y="533415"/>
                    <a:pt x="103405" y="527745"/>
                  </a:cubicBezTo>
                  <a:lnTo>
                    <a:pt x="98598" y="520535"/>
                  </a:lnTo>
                  <a:lnTo>
                    <a:pt x="98598" y="513633"/>
                  </a:lnTo>
                  <a:lnTo>
                    <a:pt x="107287" y="505006"/>
                  </a:lnTo>
                  <a:lnTo>
                    <a:pt x="114682" y="505006"/>
                  </a:lnTo>
                  <a:cubicBezTo>
                    <a:pt x="124994" y="512730"/>
                    <a:pt x="134669" y="516591"/>
                    <a:pt x="143707" y="516591"/>
                  </a:cubicBezTo>
                  <a:lnTo>
                    <a:pt x="154923" y="524972"/>
                  </a:lnTo>
                  <a:lnTo>
                    <a:pt x="154923" y="532860"/>
                  </a:lnTo>
                  <a:lnTo>
                    <a:pt x="147189" y="559852"/>
                  </a:lnTo>
                  <a:lnTo>
                    <a:pt x="147189" y="563087"/>
                  </a:lnTo>
                  <a:lnTo>
                    <a:pt x="147189" y="565829"/>
                  </a:lnTo>
                  <a:lnTo>
                    <a:pt x="145248" y="571375"/>
                  </a:lnTo>
                  <a:cubicBezTo>
                    <a:pt x="145679" y="573738"/>
                    <a:pt x="145723" y="575509"/>
                    <a:pt x="145379" y="576690"/>
                  </a:cubicBezTo>
                  <a:lnTo>
                    <a:pt x="144599" y="577320"/>
                  </a:lnTo>
                  <a:lnTo>
                    <a:pt x="153968" y="573132"/>
                  </a:lnTo>
                  <a:lnTo>
                    <a:pt x="164382" y="566877"/>
                  </a:lnTo>
                  <a:cubicBezTo>
                    <a:pt x="175454" y="566877"/>
                    <a:pt x="181740" y="567503"/>
                    <a:pt x="183239" y="568756"/>
                  </a:cubicBezTo>
                  <a:lnTo>
                    <a:pt x="187122" y="566815"/>
                  </a:lnTo>
                  <a:cubicBezTo>
                    <a:pt x="190264" y="570204"/>
                    <a:pt x="193705" y="573789"/>
                    <a:pt x="197444" y="577569"/>
                  </a:cubicBezTo>
                  <a:lnTo>
                    <a:pt x="197444" y="584193"/>
                  </a:lnTo>
                  <a:cubicBezTo>
                    <a:pt x="192206" y="592066"/>
                    <a:pt x="186765" y="596986"/>
                    <a:pt x="181123" y="598954"/>
                  </a:cubicBezTo>
                  <a:lnTo>
                    <a:pt x="180618" y="599041"/>
                  </a:lnTo>
                  <a:lnTo>
                    <a:pt x="176414" y="602272"/>
                  </a:lnTo>
                  <a:cubicBezTo>
                    <a:pt x="172707" y="604711"/>
                    <a:pt x="167145" y="608165"/>
                    <a:pt x="159730" y="612633"/>
                  </a:cubicBezTo>
                  <a:lnTo>
                    <a:pt x="143861" y="622585"/>
                  </a:lnTo>
                  <a:cubicBezTo>
                    <a:pt x="143492" y="622770"/>
                    <a:pt x="143307" y="622667"/>
                    <a:pt x="143307" y="622277"/>
                  </a:cubicBezTo>
                  <a:lnTo>
                    <a:pt x="141335" y="647635"/>
                  </a:lnTo>
                  <a:lnTo>
                    <a:pt x="143307" y="651579"/>
                  </a:lnTo>
                  <a:lnTo>
                    <a:pt x="142916" y="658415"/>
                  </a:lnTo>
                  <a:lnTo>
                    <a:pt x="145063" y="657711"/>
                  </a:lnTo>
                  <a:lnTo>
                    <a:pt x="146973" y="659621"/>
                  </a:lnTo>
                  <a:lnTo>
                    <a:pt x="151503" y="657711"/>
                  </a:lnTo>
                  <a:lnTo>
                    <a:pt x="156494" y="661593"/>
                  </a:lnTo>
                  <a:lnTo>
                    <a:pt x="164475" y="661593"/>
                  </a:lnTo>
                  <a:cubicBezTo>
                    <a:pt x="172424" y="661593"/>
                    <a:pt x="176779" y="662230"/>
                    <a:pt x="177539" y="663503"/>
                  </a:cubicBezTo>
                  <a:lnTo>
                    <a:pt x="178741" y="663534"/>
                  </a:lnTo>
                  <a:cubicBezTo>
                    <a:pt x="185920" y="663534"/>
                    <a:pt x="190858" y="667867"/>
                    <a:pt x="193554" y="676533"/>
                  </a:cubicBezTo>
                  <a:lnTo>
                    <a:pt x="194855" y="683286"/>
                  </a:lnTo>
                  <a:lnTo>
                    <a:pt x="202920" y="674388"/>
                  </a:lnTo>
                  <a:cubicBezTo>
                    <a:pt x="207126" y="669145"/>
                    <a:pt x="211063" y="663596"/>
                    <a:pt x="214729" y="657742"/>
                  </a:cubicBezTo>
                  <a:cubicBezTo>
                    <a:pt x="215756" y="657742"/>
                    <a:pt x="217564" y="655164"/>
                    <a:pt x="220152" y="650008"/>
                  </a:cubicBezTo>
                  <a:cubicBezTo>
                    <a:pt x="221323" y="650008"/>
                    <a:pt x="223500" y="646290"/>
                    <a:pt x="226684" y="638854"/>
                  </a:cubicBezTo>
                  <a:lnTo>
                    <a:pt x="228163" y="640427"/>
                  </a:lnTo>
                  <a:lnTo>
                    <a:pt x="228163" y="628039"/>
                  </a:lnTo>
                  <a:lnTo>
                    <a:pt x="232015" y="623263"/>
                  </a:lnTo>
                  <a:lnTo>
                    <a:pt x="231194" y="622194"/>
                  </a:lnTo>
                  <a:lnTo>
                    <a:pt x="223418" y="625050"/>
                  </a:lnTo>
                  <a:lnTo>
                    <a:pt x="216023" y="625050"/>
                  </a:lnTo>
                  <a:cubicBezTo>
                    <a:pt x="213435" y="622482"/>
                    <a:pt x="210857" y="621198"/>
                    <a:pt x="208289" y="621198"/>
                  </a:cubicBezTo>
                  <a:cubicBezTo>
                    <a:pt x="205824" y="618733"/>
                    <a:pt x="200196" y="613845"/>
                    <a:pt x="191404" y="606532"/>
                  </a:cubicBezTo>
                  <a:lnTo>
                    <a:pt x="191404" y="601756"/>
                  </a:lnTo>
                  <a:cubicBezTo>
                    <a:pt x="191404" y="596970"/>
                    <a:pt x="198419" y="593796"/>
                    <a:pt x="212449" y="592235"/>
                  </a:cubicBezTo>
                  <a:cubicBezTo>
                    <a:pt x="217934" y="589503"/>
                    <a:pt x="223511" y="588137"/>
                    <a:pt x="229180" y="588137"/>
                  </a:cubicBezTo>
                  <a:lnTo>
                    <a:pt x="264891" y="577907"/>
                  </a:lnTo>
                  <a:lnTo>
                    <a:pt x="264891" y="566938"/>
                  </a:lnTo>
                  <a:lnTo>
                    <a:pt x="264891" y="559205"/>
                  </a:lnTo>
                  <a:lnTo>
                    <a:pt x="264891" y="555353"/>
                  </a:lnTo>
                  <a:lnTo>
                    <a:pt x="264891" y="549530"/>
                  </a:lnTo>
                  <a:cubicBezTo>
                    <a:pt x="264891" y="544600"/>
                    <a:pt x="257804" y="533754"/>
                    <a:pt x="243631" y="516992"/>
                  </a:cubicBezTo>
                  <a:lnTo>
                    <a:pt x="243631" y="510860"/>
                  </a:lnTo>
                  <a:cubicBezTo>
                    <a:pt x="243631" y="502397"/>
                    <a:pt x="254169" y="495917"/>
                    <a:pt x="275244" y="491418"/>
                  </a:cubicBezTo>
                  <a:close/>
                  <a:moveTo>
                    <a:pt x="803640" y="483715"/>
                  </a:moveTo>
                  <a:cubicBezTo>
                    <a:pt x="808036" y="483715"/>
                    <a:pt x="814281" y="485749"/>
                    <a:pt x="822374" y="489816"/>
                  </a:cubicBezTo>
                  <a:cubicBezTo>
                    <a:pt x="835110" y="491377"/>
                    <a:pt x="841478" y="497200"/>
                    <a:pt x="841478" y="507286"/>
                  </a:cubicBezTo>
                  <a:cubicBezTo>
                    <a:pt x="839649" y="520063"/>
                    <a:pt x="834493" y="526451"/>
                    <a:pt x="826010" y="526451"/>
                  </a:cubicBezTo>
                  <a:cubicBezTo>
                    <a:pt x="821203" y="530046"/>
                    <a:pt x="811210" y="533744"/>
                    <a:pt x="796030" y="537544"/>
                  </a:cubicBezTo>
                  <a:cubicBezTo>
                    <a:pt x="789251" y="544322"/>
                    <a:pt x="784424" y="547712"/>
                    <a:pt x="781548" y="547712"/>
                  </a:cubicBezTo>
                  <a:cubicBezTo>
                    <a:pt x="781548" y="550300"/>
                    <a:pt x="779617" y="551594"/>
                    <a:pt x="775755" y="551594"/>
                  </a:cubicBezTo>
                  <a:cubicBezTo>
                    <a:pt x="775755" y="551635"/>
                    <a:pt x="771986" y="553155"/>
                    <a:pt x="764447" y="556154"/>
                  </a:cubicBezTo>
                  <a:cubicBezTo>
                    <a:pt x="763112" y="558763"/>
                    <a:pt x="756231" y="562399"/>
                    <a:pt x="743803" y="567062"/>
                  </a:cubicBezTo>
                  <a:lnTo>
                    <a:pt x="742879" y="567062"/>
                  </a:lnTo>
                  <a:cubicBezTo>
                    <a:pt x="742879" y="570923"/>
                    <a:pt x="738134" y="572854"/>
                    <a:pt x="728644" y="572854"/>
                  </a:cubicBezTo>
                  <a:cubicBezTo>
                    <a:pt x="710916" y="569650"/>
                    <a:pt x="702053" y="566425"/>
                    <a:pt x="702053" y="563179"/>
                  </a:cubicBezTo>
                  <a:cubicBezTo>
                    <a:pt x="699937" y="563179"/>
                    <a:pt x="693723" y="555445"/>
                    <a:pt x="683412" y="539978"/>
                  </a:cubicBezTo>
                  <a:cubicBezTo>
                    <a:pt x="679077" y="539978"/>
                    <a:pt x="676910" y="536075"/>
                    <a:pt x="676910" y="528269"/>
                  </a:cubicBezTo>
                  <a:cubicBezTo>
                    <a:pt x="676910" y="523545"/>
                    <a:pt x="684480" y="519642"/>
                    <a:pt x="699619" y="516561"/>
                  </a:cubicBezTo>
                  <a:lnTo>
                    <a:pt x="700622" y="518244"/>
                  </a:lnTo>
                  <a:lnTo>
                    <a:pt x="701583" y="517369"/>
                  </a:lnTo>
                  <a:cubicBezTo>
                    <a:pt x="703858" y="516070"/>
                    <a:pt x="707270" y="514506"/>
                    <a:pt x="711820" y="512678"/>
                  </a:cubicBezTo>
                  <a:cubicBezTo>
                    <a:pt x="713813" y="515287"/>
                    <a:pt x="714337" y="516591"/>
                    <a:pt x="713392" y="516591"/>
                  </a:cubicBezTo>
                  <a:cubicBezTo>
                    <a:pt x="716966" y="514209"/>
                    <a:pt x="723971" y="512442"/>
                    <a:pt x="734406" y="511292"/>
                  </a:cubicBezTo>
                  <a:cubicBezTo>
                    <a:pt x="735412" y="509197"/>
                    <a:pt x="741379" y="506331"/>
                    <a:pt x="752307" y="502695"/>
                  </a:cubicBezTo>
                  <a:cubicBezTo>
                    <a:pt x="752307" y="500353"/>
                    <a:pt x="755532" y="499183"/>
                    <a:pt x="761982" y="499183"/>
                  </a:cubicBezTo>
                  <a:cubicBezTo>
                    <a:pt x="761982" y="496615"/>
                    <a:pt x="766573" y="495331"/>
                    <a:pt x="775755" y="495331"/>
                  </a:cubicBezTo>
                  <a:cubicBezTo>
                    <a:pt x="782657" y="491880"/>
                    <a:pt x="787721" y="489610"/>
                    <a:pt x="790946" y="488522"/>
                  </a:cubicBezTo>
                  <a:cubicBezTo>
                    <a:pt x="792384" y="487084"/>
                    <a:pt x="796615" y="485481"/>
                    <a:pt x="803640" y="483715"/>
                  </a:cubicBezTo>
                  <a:close/>
                  <a:moveTo>
                    <a:pt x="353106" y="241659"/>
                  </a:moveTo>
                  <a:cubicBezTo>
                    <a:pt x="362987" y="249424"/>
                    <a:pt x="368913" y="253306"/>
                    <a:pt x="370885" y="253306"/>
                  </a:cubicBezTo>
                  <a:lnTo>
                    <a:pt x="389526" y="261564"/>
                  </a:lnTo>
                  <a:cubicBezTo>
                    <a:pt x="398462" y="264563"/>
                    <a:pt x="405333" y="270037"/>
                    <a:pt x="410139" y="277987"/>
                  </a:cubicBezTo>
                  <a:lnTo>
                    <a:pt x="410139" y="282393"/>
                  </a:lnTo>
                  <a:lnTo>
                    <a:pt x="410139" y="286244"/>
                  </a:lnTo>
                  <a:cubicBezTo>
                    <a:pt x="410139" y="296145"/>
                    <a:pt x="403936" y="301989"/>
                    <a:pt x="391529" y="303776"/>
                  </a:cubicBezTo>
                  <a:lnTo>
                    <a:pt x="386815" y="303776"/>
                  </a:lnTo>
                  <a:lnTo>
                    <a:pt x="381022" y="303776"/>
                  </a:lnTo>
                  <a:lnTo>
                    <a:pt x="375568" y="303776"/>
                  </a:lnTo>
                  <a:cubicBezTo>
                    <a:pt x="372980" y="302482"/>
                    <a:pt x="367064" y="301835"/>
                    <a:pt x="357820" y="301835"/>
                  </a:cubicBezTo>
                  <a:lnTo>
                    <a:pt x="354770" y="301835"/>
                  </a:lnTo>
                  <a:lnTo>
                    <a:pt x="344202" y="297984"/>
                  </a:lnTo>
                  <a:cubicBezTo>
                    <a:pt x="341059" y="299257"/>
                    <a:pt x="338132" y="299894"/>
                    <a:pt x="335420" y="299894"/>
                  </a:cubicBezTo>
                  <a:lnTo>
                    <a:pt x="329627" y="297984"/>
                  </a:lnTo>
                  <a:lnTo>
                    <a:pt x="328333" y="297984"/>
                  </a:lnTo>
                  <a:lnTo>
                    <a:pt x="301496" y="296043"/>
                  </a:lnTo>
                  <a:lnTo>
                    <a:pt x="297860" y="296043"/>
                  </a:lnTo>
                  <a:lnTo>
                    <a:pt x="292067" y="296043"/>
                  </a:lnTo>
                  <a:lnTo>
                    <a:pt x="286275" y="296043"/>
                  </a:lnTo>
                  <a:lnTo>
                    <a:pt x="286182" y="296043"/>
                  </a:lnTo>
                  <a:lnTo>
                    <a:pt x="279589" y="299894"/>
                  </a:lnTo>
                  <a:lnTo>
                    <a:pt x="269667" y="297984"/>
                  </a:lnTo>
                  <a:lnTo>
                    <a:pt x="267942" y="297984"/>
                  </a:lnTo>
                  <a:lnTo>
                    <a:pt x="257311" y="299894"/>
                  </a:lnTo>
                  <a:lnTo>
                    <a:pt x="255278" y="297984"/>
                  </a:lnTo>
                  <a:lnTo>
                    <a:pt x="213497" y="307628"/>
                  </a:lnTo>
                  <a:cubicBezTo>
                    <a:pt x="211258" y="307628"/>
                    <a:pt x="206995" y="308891"/>
                    <a:pt x="200710" y="311418"/>
                  </a:cubicBezTo>
                  <a:lnTo>
                    <a:pt x="178217" y="313451"/>
                  </a:lnTo>
                  <a:lnTo>
                    <a:pt x="175043" y="313451"/>
                  </a:lnTo>
                  <a:cubicBezTo>
                    <a:pt x="170647" y="314170"/>
                    <a:pt x="168449" y="316748"/>
                    <a:pt x="168449" y="321185"/>
                  </a:cubicBezTo>
                  <a:lnTo>
                    <a:pt x="153290" y="319244"/>
                  </a:lnTo>
                  <a:cubicBezTo>
                    <a:pt x="133796" y="325509"/>
                    <a:pt x="114867" y="330604"/>
                    <a:pt x="96503" y="334527"/>
                  </a:cubicBezTo>
                  <a:cubicBezTo>
                    <a:pt x="90690" y="336848"/>
                    <a:pt x="84261" y="340135"/>
                    <a:pt x="77215" y="344387"/>
                  </a:cubicBezTo>
                  <a:lnTo>
                    <a:pt x="69265" y="344387"/>
                  </a:lnTo>
                  <a:lnTo>
                    <a:pt x="32876" y="310155"/>
                  </a:lnTo>
                  <a:lnTo>
                    <a:pt x="32876" y="305594"/>
                  </a:lnTo>
                  <a:cubicBezTo>
                    <a:pt x="32876" y="302185"/>
                    <a:pt x="43168" y="299011"/>
                    <a:pt x="63750" y="296073"/>
                  </a:cubicBezTo>
                  <a:cubicBezTo>
                    <a:pt x="72850" y="292171"/>
                    <a:pt x="83182" y="289706"/>
                    <a:pt x="94747" y="288679"/>
                  </a:cubicBezTo>
                  <a:cubicBezTo>
                    <a:pt x="94747" y="287446"/>
                    <a:pt x="101392" y="286090"/>
                    <a:pt x="114682" y="284611"/>
                  </a:cubicBezTo>
                  <a:lnTo>
                    <a:pt x="117948" y="280329"/>
                  </a:lnTo>
                  <a:lnTo>
                    <a:pt x="126114" y="282270"/>
                  </a:lnTo>
                  <a:cubicBezTo>
                    <a:pt x="142115" y="279723"/>
                    <a:pt x="152817" y="278449"/>
                    <a:pt x="158220" y="278449"/>
                  </a:cubicBezTo>
                  <a:lnTo>
                    <a:pt x="185858" y="272595"/>
                  </a:lnTo>
                  <a:lnTo>
                    <a:pt x="185858" y="274536"/>
                  </a:lnTo>
                  <a:lnTo>
                    <a:pt x="188108" y="272656"/>
                  </a:lnTo>
                  <a:lnTo>
                    <a:pt x="193438" y="272656"/>
                  </a:lnTo>
                  <a:cubicBezTo>
                    <a:pt x="218231" y="270150"/>
                    <a:pt x="235312" y="267572"/>
                    <a:pt x="244678" y="264922"/>
                  </a:cubicBezTo>
                  <a:lnTo>
                    <a:pt x="253522" y="264922"/>
                  </a:lnTo>
                  <a:cubicBezTo>
                    <a:pt x="258431" y="262458"/>
                    <a:pt x="270140" y="260557"/>
                    <a:pt x="288647" y="259222"/>
                  </a:cubicBezTo>
                  <a:lnTo>
                    <a:pt x="301866" y="255217"/>
                  </a:lnTo>
                  <a:lnTo>
                    <a:pt x="301866" y="256648"/>
                  </a:lnTo>
                  <a:lnTo>
                    <a:pt x="306472" y="255055"/>
                  </a:lnTo>
                  <a:cubicBezTo>
                    <a:pt x="313128" y="253478"/>
                    <a:pt x="322541" y="251673"/>
                    <a:pt x="334711" y="249640"/>
                  </a:cubicBezTo>
                  <a:close/>
                  <a:moveTo>
                    <a:pt x="256634" y="150795"/>
                  </a:moveTo>
                  <a:cubicBezTo>
                    <a:pt x="262015" y="153527"/>
                    <a:pt x="269575" y="155591"/>
                    <a:pt x="279311" y="156988"/>
                  </a:cubicBezTo>
                  <a:cubicBezTo>
                    <a:pt x="289192" y="163561"/>
                    <a:pt x="294132" y="168491"/>
                    <a:pt x="294132" y="171778"/>
                  </a:cubicBezTo>
                  <a:lnTo>
                    <a:pt x="296042" y="176122"/>
                  </a:lnTo>
                  <a:cubicBezTo>
                    <a:pt x="291051" y="191610"/>
                    <a:pt x="283964" y="199354"/>
                    <a:pt x="274782" y="199354"/>
                  </a:cubicBezTo>
                  <a:cubicBezTo>
                    <a:pt x="269790" y="203113"/>
                    <a:pt x="261502" y="205620"/>
                    <a:pt x="249917" y="206873"/>
                  </a:cubicBezTo>
                  <a:cubicBezTo>
                    <a:pt x="245213" y="210426"/>
                    <a:pt x="239420" y="213569"/>
                    <a:pt x="232539" y="216301"/>
                  </a:cubicBezTo>
                  <a:cubicBezTo>
                    <a:pt x="219166" y="224353"/>
                    <a:pt x="209892" y="228379"/>
                    <a:pt x="204715" y="228379"/>
                  </a:cubicBezTo>
                  <a:lnTo>
                    <a:pt x="183362" y="239965"/>
                  </a:lnTo>
                  <a:lnTo>
                    <a:pt x="145556" y="212295"/>
                  </a:lnTo>
                  <a:lnTo>
                    <a:pt x="143091" y="199262"/>
                  </a:lnTo>
                  <a:lnTo>
                    <a:pt x="201418" y="176862"/>
                  </a:lnTo>
                  <a:lnTo>
                    <a:pt x="224281" y="166324"/>
                  </a:lnTo>
                  <a:cubicBezTo>
                    <a:pt x="224281" y="163736"/>
                    <a:pt x="228225" y="162442"/>
                    <a:pt x="236113" y="162442"/>
                  </a:cubicBezTo>
                  <a:close/>
                  <a:moveTo>
                    <a:pt x="715785" y="135358"/>
                  </a:moveTo>
                  <a:lnTo>
                    <a:pt x="715733" y="135820"/>
                  </a:lnTo>
                  <a:lnTo>
                    <a:pt x="715795" y="135358"/>
                  </a:lnTo>
                  <a:close/>
                  <a:moveTo>
                    <a:pt x="259684" y="36728"/>
                  </a:moveTo>
                  <a:cubicBezTo>
                    <a:pt x="285792" y="40980"/>
                    <a:pt x="300387" y="47769"/>
                    <a:pt x="303468" y="57095"/>
                  </a:cubicBezTo>
                  <a:lnTo>
                    <a:pt x="305717" y="61532"/>
                  </a:lnTo>
                  <a:lnTo>
                    <a:pt x="305717" y="65692"/>
                  </a:lnTo>
                  <a:lnTo>
                    <a:pt x="295642" y="80851"/>
                  </a:lnTo>
                  <a:cubicBezTo>
                    <a:pt x="279167" y="84364"/>
                    <a:pt x="270930" y="87774"/>
                    <a:pt x="270930" y="91081"/>
                  </a:cubicBezTo>
                  <a:cubicBezTo>
                    <a:pt x="262652" y="91081"/>
                    <a:pt x="250112" y="94686"/>
                    <a:pt x="233309" y="101896"/>
                  </a:cubicBezTo>
                  <a:cubicBezTo>
                    <a:pt x="224230" y="108407"/>
                    <a:pt x="212644" y="114477"/>
                    <a:pt x="198553" y="120106"/>
                  </a:cubicBezTo>
                  <a:lnTo>
                    <a:pt x="192329" y="120106"/>
                  </a:lnTo>
                  <a:cubicBezTo>
                    <a:pt x="183989" y="108993"/>
                    <a:pt x="174745" y="100900"/>
                    <a:pt x="164598" y="95826"/>
                  </a:cubicBezTo>
                  <a:cubicBezTo>
                    <a:pt x="157984" y="87527"/>
                    <a:pt x="154676" y="81395"/>
                    <a:pt x="154676" y="77431"/>
                  </a:cubicBezTo>
                  <a:lnTo>
                    <a:pt x="154676" y="75521"/>
                  </a:lnTo>
                  <a:cubicBezTo>
                    <a:pt x="154676" y="72029"/>
                    <a:pt x="161815" y="69492"/>
                    <a:pt x="176091" y="67910"/>
                  </a:cubicBezTo>
                  <a:cubicBezTo>
                    <a:pt x="210744" y="55544"/>
                    <a:pt x="232261" y="45161"/>
                    <a:pt x="240642" y="36759"/>
                  </a:cubicBezTo>
                  <a:lnTo>
                    <a:pt x="246774" y="36759"/>
                  </a:lnTo>
                  <a:lnTo>
                    <a:pt x="256603" y="38669"/>
                  </a:lnTo>
                  <a:close/>
                  <a:moveTo>
                    <a:pt x="689143" y="0"/>
                  </a:moveTo>
                  <a:cubicBezTo>
                    <a:pt x="698530" y="10333"/>
                    <a:pt x="703809" y="15499"/>
                    <a:pt x="704980" y="15499"/>
                  </a:cubicBezTo>
                  <a:lnTo>
                    <a:pt x="712683" y="17440"/>
                  </a:lnTo>
                  <a:lnTo>
                    <a:pt x="721773" y="17440"/>
                  </a:lnTo>
                  <a:cubicBezTo>
                    <a:pt x="728099" y="21651"/>
                    <a:pt x="731263" y="26180"/>
                    <a:pt x="731263" y="31028"/>
                  </a:cubicBezTo>
                  <a:lnTo>
                    <a:pt x="731263" y="32969"/>
                  </a:lnTo>
                  <a:cubicBezTo>
                    <a:pt x="731263" y="36893"/>
                    <a:pt x="729178" y="41638"/>
                    <a:pt x="725008" y="47204"/>
                  </a:cubicBezTo>
                  <a:lnTo>
                    <a:pt x="723529" y="54538"/>
                  </a:lnTo>
                  <a:lnTo>
                    <a:pt x="723529" y="60608"/>
                  </a:lnTo>
                  <a:lnTo>
                    <a:pt x="719677" y="62703"/>
                  </a:lnTo>
                  <a:lnTo>
                    <a:pt x="721619" y="63011"/>
                  </a:lnTo>
                  <a:lnTo>
                    <a:pt x="719677" y="79495"/>
                  </a:lnTo>
                  <a:lnTo>
                    <a:pt x="721619" y="89263"/>
                  </a:lnTo>
                  <a:lnTo>
                    <a:pt x="717675" y="114652"/>
                  </a:lnTo>
                  <a:lnTo>
                    <a:pt x="717736" y="116100"/>
                  </a:lnTo>
                  <a:lnTo>
                    <a:pt x="717736" y="117949"/>
                  </a:lnTo>
                  <a:lnTo>
                    <a:pt x="716158" y="132029"/>
                  </a:lnTo>
                  <a:lnTo>
                    <a:pt x="721252" y="134659"/>
                  </a:lnTo>
                  <a:lnTo>
                    <a:pt x="727796" y="129557"/>
                  </a:lnTo>
                  <a:cubicBezTo>
                    <a:pt x="730179" y="128268"/>
                    <a:pt x="732464" y="127624"/>
                    <a:pt x="734652" y="127624"/>
                  </a:cubicBezTo>
                  <a:cubicBezTo>
                    <a:pt x="735515" y="125878"/>
                    <a:pt x="741636" y="122643"/>
                    <a:pt x="753016" y="117918"/>
                  </a:cubicBezTo>
                  <a:lnTo>
                    <a:pt x="756529" y="119859"/>
                  </a:lnTo>
                  <a:lnTo>
                    <a:pt x="770055" y="114067"/>
                  </a:lnTo>
                  <a:lnTo>
                    <a:pt x="771288" y="116008"/>
                  </a:lnTo>
                  <a:cubicBezTo>
                    <a:pt x="772951" y="113440"/>
                    <a:pt x="776331" y="112156"/>
                    <a:pt x="781425" y="112156"/>
                  </a:cubicBezTo>
                  <a:lnTo>
                    <a:pt x="796677" y="112156"/>
                  </a:lnTo>
                  <a:lnTo>
                    <a:pt x="799388" y="112125"/>
                  </a:lnTo>
                  <a:lnTo>
                    <a:pt x="806567" y="110184"/>
                  </a:lnTo>
                  <a:lnTo>
                    <a:pt x="808447" y="114067"/>
                  </a:lnTo>
                  <a:lnTo>
                    <a:pt x="809464" y="112125"/>
                  </a:lnTo>
                  <a:cubicBezTo>
                    <a:pt x="817002" y="117055"/>
                    <a:pt x="822518" y="121266"/>
                    <a:pt x="826010" y="124758"/>
                  </a:cubicBezTo>
                  <a:lnTo>
                    <a:pt x="826010" y="133509"/>
                  </a:lnTo>
                  <a:cubicBezTo>
                    <a:pt x="826010" y="141664"/>
                    <a:pt x="820566" y="147302"/>
                    <a:pt x="809679" y="150425"/>
                  </a:cubicBezTo>
                  <a:cubicBezTo>
                    <a:pt x="806824" y="153260"/>
                    <a:pt x="800025" y="155221"/>
                    <a:pt x="789282" y="156310"/>
                  </a:cubicBezTo>
                  <a:cubicBezTo>
                    <a:pt x="789282" y="157255"/>
                    <a:pt x="785420" y="158487"/>
                    <a:pt x="777696" y="160007"/>
                  </a:cubicBezTo>
                  <a:cubicBezTo>
                    <a:pt x="776156" y="163047"/>
                    <a:pt x="770076" y="164568"/>
                    <a:pt x="759456" y="164568"/>
                  </a:cubicBezTo>
                  <a:cubicBezTo>
                    <a:pt x="756888" y="168429"/>
                    <a:pt x="750644" y="170360"/>
                    <a:pt x="740722" y="170360"/>
                  </a:cubicBezTo>
                  <a:lnTo>
                    <a:pt x="740722" y="168419"/>
                  </a:lnTo>
                  <a:cubicBezTo>
                    <a:pt x="741215" y="172055"/>
                    <a:pt x="738041" y="174551"/>
                    <a:pt x="731201" y="175906"/>
                  </a:cubicBezTo>
                  <a:lnTo>
                    <a:pt x="714173" y="184432"/>
                  </a:lnTo>
                  <a:lnTo>
                    <a:pt x="715957" y="185212"/>
                  </a:lnTo>
                  <a:cubicBezTo>
                    <a:pt x="718735" y="187512"/>
                    <a:pt x="721660" y="190963"/>
                    <a:pt x="724731" y="195564"/>
                  </a:cubicBezTo>
                  <a:lnTo>
                    <a:pt x="750489" y="221293"/>
                  </a:lnTo>
                  <a:lnTo>
                    <a:pt x="765834" y="245542"/>
                  </a:lnTo>
                  <a:lnTo>
                    <a:pt x="765834" y="245572"/>
                  </a:lnTo>
                  <a:lnTo>
                    <a:pt x="776680" y="245572"/>
                  </a:lnTo>
                  <a:lnTo>
                    <a:pt x="786570" y="255463"/>
                  </a:lnTo>
                  <a:cubicBezTo>
                    <a:pt x="792178" y="259880"/>
                    <a:pt x="795691" y="262745"/>
                    <a:pt x="797108" y="264060"/>
                  </a:cubicBezTo>
                  <a:cubicBezTo>
                    <a:pt x="803620" y="266669"/>
                    <a:pt x="809156" y="270818"/>
                    <a:pt x="813716" y="276508"/>
                  </a:cubicBezTo>
                  <a:cubicBezTo>
                    <a:pt x="814312" y="276508"/>
                    <a:pt x="824911" y="283595"/>
                    <a:pt x="845514" y="297768"/>
                  </a:cubicBezTo>
                  <a:cubicBezTo>
                    <a:pt x="848246" y="297768"/>
                    <a:pt x="857849" y="303941"/>
                    <a:pt x="874323" y="316286"/>
                  </a:cubicBezTo>
                  <a:lnTo>
                    <a:pt x="885262" y="321771"/>
                  </a:lnTo>
                  <a:lnTo>
                    <a:pt x="915118" y="334866"/>
                  </a:lnTo>
                  <a:cubicBezTo>
                    <a:pt x="931757" y="337885"/>
                    <a:pt x="940076" y="342384"/>
                    <a:pt x="940076" y="348362"/>
                  </a:cubicBezTo>
                  <a:cubicBezTo>
                    <a:pt x="926539" y="353435"/>
                    <a:pt x="914749" y="355972"/>
                    <a:pt x="904704" y="355972"/>
                  </a:cubicBezTo>
                  <a:lnTo>
                    <a:pt x="900421" y="357913"/>
                  </a:lnTo>
                  <a:lnTo>
                    <a:pt x="882304" y="355972"/>
                  </a:lnTo>
                  <a:lnTo>
                    <a:pt x="856236" y="363028"/>
                  </a:lnTo>
                  <a:cubicBezTo>
                    <a:pt x="848102" y="372498"/>
                    <a:pt x="840563" y="377232"/>
                    <a:pt x="833620" y="377232"/>
                  </a:cubicBezTo>
                  <a:lnTo>
                    <a:pt x="831710" y="377232"/>
                  </a:lnTo>
                  <a:cubicBezTo>
                    <a:pt x="827622" y="377232"/>
                    <a:pt x="817845" y="370793"/>
                    <a:pt x="802377" y="357913"/>
                  </a:cubicBezTo>
                  <a:cubicBezTo>
                    <a:pt x="800857" y="357913"/>
                    <a:pt x="794941" y="352757"/>
                    <a:pt x="784629" y="342446"/>
                  </a:cubicBezTo>
                  <a:cubicBezTo>
                    <a:pt x="775201" y="334352"/>
                    <a:pt x="769850" y="328406"/>
                    <a:pt x="768576" y="324605"/>
                  </a:cubicBezTo>
                  <a:cubicBezTo>
                    <a:pt x="754834" y="313349"/>
                    <a:pt x="746022" y="304475"/>
                    <a:pt x="742139" y="297984"/>
                  </a:cubicBezTo>
                  <a:lnTo>
                    <a:pt x="734036" y="288309"/>
                  </a:lnTo>
                  <a:cubicBezTo>
                    <a:pt x="730523" y="288309"/>
                    <a:pt x="727914" y="285741"/>
                    <a:pt x="726210" y="280606"/>
                  </a:cubicBezTo>
                  <a:cubicBezTo>
                    <a:pt x="719123" y="276333"/>
                    <a:pt x="715579" y="270582"/>
                    <a:pt x="715579" y="263351"/>
                  </a:cubicBezTo>
                  <a:lnTo>
                    <a:pt x="698941" y="242984"/>
                  </a:lnTo>
                  <a:cubicBezTo>
                    <a:pt x="697328" y="240827"/>
                    <a:pt x="695824" y="239015"/>
                    <a:pt x="694427" y="237546"/>
                  </a:cubicBezTo>
                  <a:lnTo>
                    <a:pt x="693908" y="237093"/>
                  </a:lnTo>
                  <a:lnTo>
                    <a:pt x="694535" y="239718"/>
                  </a:lnTo>
                  <a:lnTo>
                    <a:pt x="680207" y="261225"/>
                  </a:lnTo>
                  <a:cubicBezTo>
                    <a:pt x="679447" y="261225"/>
                    <a:pt x="679067" y="263094"/>
                    <a:pt x="679067" y="266833"/>
                  </a:cubicBezTo>
                  <a:lnTo>
                    <a:pt x="664000" y="288370"/>
                  </a:lnTo>
                  <a:cubicBezTo>
                    <a:pt x="658947" y="293424"/>
                    <a:pt x="654674" y="298559"/>
                    <a:pt x="651182" y="303776"/>
                  </a:cubicBezTo>
                  <a:cubicBezTo>
                    <a:pt x="648389" y="303776"/>
                    <a:pt x="644352" y="306930"/>
                    <a:pt x="639073" y="313236"/>
                  </a:cubicBezTo>
                  <a:lnTo>
                    <a:pt x="619292" y="330829"/>
                  </a:lnTo>
                  <a:cubicBezTo>
                    <a:pt x="618203" y="330829"/>
                    <a:pt x="615081" y="333407"/>
                    <a:pt x="609925" y="338563"/>
                  </a:cubicBezTo>
                  <a:cubicBezTo>
                    <a:pt x="608631" y="338563"/>
                    <a:pt x="606053" y="340504"/>
                    <a:pt x="602191" y="344387"/>
                  </a:cubicBezTo>
                  <a:cubicBezTo>
                    <a:pt x="599254" y="344387"/>
                    <a:pt x="594570" y="346965"/>
                    <a:pt x="588141" y="352121"/>
                  </a:cubicBezTo>
                  <a:cubicBezTo>
                    <a:pt x="585491" y="352121"/>
                    <a:pt x="577706" y="356629"/>
                    <a:pt x="564785" y="365647"/>
                  </a:cubicBezTo>
                  <a:cubicBezTo>
                    <a:pt x="559383" y="365647"/>
                    <a:pt x="551526" y="368225"/>
                    <a:pt x="541214" y="373381"/>
                  </a:cubicBezTo>
                  <a:cubicBezTo>
                    <a:pt x="539940" y="373381"/>
                    <a:pt x="535432" y="375312"/>
                    <a:pt x="527687" y="379174"/>
                  </a:cubicBezTo>
                  <a:cubicBezTo>
                    <a:pt x="518896" y="379174"/>
                    <a:pt x="514500" y="375918"/>
                    <a:pt x="514500" y="369406"/>
                  </a:cubicBezTo>
                  <a:cubicBezTo>
                    <a:pt x="514500" y="365010"/>
                    <a:pt x="523148" y="360656"/>
                    <a:pt x="540444" y="356342"/>
                  </a:cubicBezTo>
                  <a:cubicBezTo>
                    <a:pt x="561088" y="340546"/>
                    <a:pt x="578363" y="325057"/>
                    <a:pt x="592269" y="309877"/>
                  </a:cubicBezTo>
                  <a:cubicBezTo>
                    <a:pt x="593605" y="307269"/>
                    <a:pt x="596039" y="304177"/>
                    <a:pt x="599572" y="300603"/>
                  </a:cubicBezTo>
                  <a:cubicBezTo>
                    <a:pt x="599572" y="299185"/>
                    <a:pt x="603711" y="295026"/>
                    <a:pt x="611989" y="288124"/>
                  </a:cubicBezTo>
                  <a:cubicBezTo>
                    <a:pt x="619364" y="277073"/>
                    <a:pt x="626266" y="264481"/>
                    <a:pt x="632695" y="250348"/>
                  </a:cubicBezTo>
                  <a:cubicBezTo>
                    <a:pt x="635242" y="246507"/>
                    <a:pt x="639052" y="237572"/>
                    <a:pt x="644126" y="223542"/>
                  </a:cubicBezTo>
                  <a:cubicBezTo>
                    <a:pt x="646673" y="218458"/>
                    <a:pt x="648584" y="214429"/>
                    <a:pt x="649857" y="211456"/>
                  </a:cubicBezTo>
                  <a:lnTo>
                    <a:pt x="650270" y="210212"/>
                  </a:lnTo>
                  <a:lnTo>
                    <a:pt x="643787" y="214822"/>
                  </a:lnTo>
                  <a:cubicBezTo>
                    <a:pt x="640110" y="214822"/>
                    <a:pt x="634400" y="217400"/>
                    <a:pt x="626656" y="222556"/>
                  </a:cubicBezTo>
                  <a:cubicBezTo>
                    <a:pt x="617946" y="222556"/>
                    <a:pt x="610767" y="217605"/>
                    <a:pt x="605118" y="207704"/>
                  </a:cubicBezTo>
                  <a:cubicBezTo>
                    <a:pt x="600989" y="205650"/>
                    <a:pt x="592167" y="201234"/>
                    <a:pt x="578650" y="194455"/>
                  </a:cubicBezTo>
                  <a:cubicBezTo>
                    <a:pt x="574542" y="190347"/>
                    <a:pt x="572488" y="186146"/>
                    <a:pt x="572488" y="181853"/>
                  </a:cubicBezTo>
                  <a:lnTo>
                    <a:pt x="572488" y="179912"/>
                  </a:lnTo>
                  <a:cubicBezTo>
                    <a:pt x="572488" y="175989"/>
                    <a:pt x="575754" y="174027"/>
                    <a:pt x="582286" y="174027"/>
                  </a:cubicBezTo>
                  <a:lnTo>
                    <a:pt x="589650" y="174027"/>
                  </a:lnTo>
                  <a:lnTo>
                    <a:pt x="597169" y="168203"/>
                  </a:lnTo>
                  <a:lnTo>
                    <a:pt x="601575" y="170145"/>
                  </a:lnTo>
                  <a:cubicBezTo>
                    <a:pt x="612975" y="165153"/>
                    <a:pt x="625392" y="162041"/>
                    <a:pt x="638826" y="160808"/>
                  </a:cubicBezTo>
                  <a:cubicBezTo>
                    <a:pt x="641209" y="158446"/>
                    <a:pt x="644876" y="156772"/>
                    <a:pt x="649826" y="155786"/>
                  </a:cubicBezTo>
                  <a:cubicBezTo>
                    <a:pt x="649826" y="152479"/>
                    <a:pt x="654345" y="150825"/>
                    <a:pt x="663384" y="150825"/>
                  </a:cubicBezTo>
                  <a:cubicBezTo>
                    <a:pt x="663384" y="149079"/>
                    <a:pt x="664668" y="146265"/>
                    <a:pt x="667235" y="142383"/>
                  </a:cubicBezTo>
                  <a:lnTo>
                    <a:pt x="667235" y="140627"/>
                  </a:lnTo>
                  <a:cubicBezTo>
                    <a:pt x="668529" y="138059"/>
                    <a:pt x="669176" y="125005"/>
                    <a:pt x="669176" y="101464"/>
                  </a:cubicBezTo>
                  <a:lnTo>
                    <a:pt x="671118" y="99523"/>
                  </a:lnTo>
                  <a:lnTo>
                    <a:pt x="671118" y="96781"/>
                  </a:lnTo>
                  <a:lnTo>
                    <a:pt x="671118" y="81313"/>
                  </a:lnTo>
                  <a:lnTo>
                    <a:pt x="671118" y="79095"/>
                  </a:lnTo>
                  <a:lnTo>
                    <a:pt x="673028" y="69728"/>
                  </a:lnTo>
                  <a:lnTo>
                    <a:pt x="671118" y="50994"/>
                  </a:lnTo>
                  <a:lnTo>
                    <a:pt x="671118" y="45695"/>
                  </a:lnTo>
                  <a:lnTo>
                    <a:pt x="668837" y="38885"/>
                  </a:lnTo>
                  <a:cubicBezTo>
                    <a:pt x="667543" y="38885"/>
                    <a:pt x="666260" y="36954"/>
                    <a:pt x="664986" y="33092"/>
                  </a:cubicBezTo>
                  <a:cubicBezTo>
                    <a:pt x="663692" y="33092"/>
                    <a:pt x="661864" y="29559"/>
                    <a:pt x="659501" y="22493"/>
                  </a:cubicBezTo>
                  <a:cubicBezTo>
                    <a:pt x="659501" y="11380"/>
                    <a:pt x="662726" y="5824"/>
                    <a:pt x="669176" y="5824"/>
                  </a:cubicBezTo>
                  <a:cubicBezTo>
                    <a:pt x="669176" y="5105"/>
                    <a:pt x="675832" y="3164"/>
                    <a:pt x="689143" y="0"/>
                  </a:cubicBezTo>
                  <a:close/>
                </a:path>
              </a:pathLst>
            </a:custGeom>
            <a:blipFill>
              <a:blip r:embed="rId17"/>
              <a:stretch>
                <a:fillRect l="-7672" t="-9166" r="-1610" b="-868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455C92F5-FE6A-4074-B6E7-98A71D8C7875}"/>
              </a:ext>
            </a:extLst>
          </p:cNvPr>
          <p:cNvCxnSpPr>
            <a:cxnSpLocks/>
          </p:cNvCxnSpPr>
          <p:nvPr/>
        </p:nvCxnSpPr>
        <p:spPr>
          <a:xfrm flipH="1">
            <a:off x="7591209" y="5450710"/>
            <a:ext cx="1275931" cy="0"/>
          </a:xfrm>
          <a:prstGeom prst="straightConnector1">
            <a:avLst/>
          </a:prstGeom>
          <a:ln w="38100">
            <a:solidFill>
              <a:srgbClr val="E8BF37"/>
            </a:solidFill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4091636-9A1C-4AA5-AAAB-BF4365DA7CFB}"/>
              </a:ext>
            </a:extLst>
          </p:cNvPr>
          <p:cNvGrpSpPr/>
          <p:nvPr/>
        </p:nvGrpSpPr>
        <p:grpSpPr>
          <a:xfrm>
            <a:off x="8402000" y="3627028"/>
            <a:ext cx="1253649" cy="558799"/>
            <a:chOff x="8393005" y="3627028"/>
            <a:chExt cx="1253649" cy="558799"/>
          </a:xfrm>
        </p:grpSpPr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4378D03D-2E64-4551-B975-D209F1F004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93005" y="4174077"/>
              <a:ext cx="1253649" cy="0"/>
            </a:xfrm>
            <a:prstGeom prst="straightConnector1">
              <a:avLst/>
            </a:prstGeom>
            <a:ln w="38100">
              <a:solidFill>
                <a:srgbClr val="E8BF37"/>
              </a:solidFill>
              <a:headEnd type="oval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ED865652-C3C5-4D65-AA52-89D908DBF5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0150" y="3627028"/>
              <a:ext cx="0" cy="558799"/>
            </a:xfrm>
            <a:prstGeom prst="straightConnector1">
              <a:avLst/>
            </a:prstGeom>
            <a:ln w="38100">
              <a:solidFill>
                <a:srgbClr val="E8BF37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B9F7F08-5FE4-4504-A9E8-14AD2A4C4BF1}"/>
              </a:ext>
            </a:extLst>
          </p:cNvPr>
          <p:cNvGrpSpPr/>
          <p:nvPr/>
        </p:nvGrpSpPr>
        <p:grpSpPr>
          <a:xfrm>
            <a:off x="2538889" y="3627028"/>
            <a:ext cx="1253649" cy="558799"/>
            <a:chOff x="2514070" y="3627028"/>
            <a:chExt cx="1253649" cy="558799"/>
          </a:xfrm>
        </p:grpSpPr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E78FCA54-CD2C-4137-AFA5-27618715B511}"/>
                </a:ext>
              </a:extLst>
            </p:cNvPr>
            <p:cNvCxnSpPr>
              <a:cxnSpLocks/>
            </p:cNvCxnSpPr>
            <p:nvPr/>
          </p:nvCxnSpPr>
          <p:spPr>
            <a:xfrm>
              <a:off x="2514070" y="4174077"/>
              <a:ext cx="1253649" cy="0"/>
            </a:xfrm>
            <a:prstGeom prst="straightConnector1">
              <a:avLst/>
            </a:prstGeom>
            <a:ln w="38100">
              <a:solidFill>
                <a:srgbClr val="E8BF37"/>
              </a:solidFill>
              <a:headEnd type="oval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id="{2A43C62A-2D8A-47CA-AAB5-C7858EA0045E}"/>
                </a:ext>
              </a:extLst>
            </p:cNvPr>
            <p:cNvCxnSpPr>
              <a:cxnSpLocks/>
            </p:cNvCxnSpPr>
            <p:nvPr/>
          </p:nvCxnSpPr>
          <p:spPr>
            <a:xfrm>
              <a:off x="3750574" y="3627028"/>
              <a:ext cx="0" cy="558799"/>
            </a:xfrm>
            <a:prstGeom prst="straightConnector1">
              <a:avLst/>
            </a:prstGeom>
            <a:ln w="38100">
              <a:solidFill>
                <a:srgbClr val="E8BF37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714FABCC-DCF1-4E26-9BF8-F79A50BB7E53}"/>
              </a:ext>
            </a:extLst>
          </p:cNvPr>
          <p:cNvSpPr txBox="1"/>
          <p:nvPr/>
        </p:nvSpPr>
        <p:spPr>
          <a:xfrm>
            <a:off x="453533" y="3912467"/>
            <a:ext cx="2214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rgbClr val="EFC33F"/>
                    </a:gs>
                    <a:gs pos="100000">
                      <a:srgbClr val="E5A017"/>
                    </a:gs>
                  </a:gsLst>
                  <a:lin ang="0" scaled="1"/>
                  <a:tileRect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海滨分校区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97292A0-0933-4DBB-B61E-A985CCB7EFE7}"/>
              </a:ext>
            </a:extLst>
          </p:cNvPr>
          <p:cNvSpPr txBox="1"/>
          <p:nvPr/>
        </p:nvSpPr>
        <p:spPr>
          <a:xfrm>
            <a:off x="9488189" y="3912467"/>
            <a:ext cx="243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rgbClr val="EFC33F"/>
                    </a:gs>
                    <a:gs pos="0">
                      <a:srgbClr val="E5A017"/>
                    </a:gs>
                  </a:gsLst>
                  <a:lin ang="0" scaled="1"/>
                </a:gradFill>
              </a:rPr>
              <a:t>霞山分校区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E48BD0F-60DA-42B7-9A9F-0059AD7B62B5}"/>
              </a:ext>
            </a:extLst>
          </p:cNvPr>
          <p:cNvSpPr txBox="1"/>
          <p:nvPr/>
        </p:nvSpPr>
        <p:spPr>
          <a:xfrm>
            <a:off x="8712702" y="5189100"/>
            <a:ext cx="243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rgbClr val="EFC33F"/>
                    </a:gs>
                    <a:gs pos="0">
                      <a:srgbClr val="E5A017"/>
                    </a:gs>
                  </a:gsLst>
                  <a:lin ang="0" scaled="1"/>
                </a:gradFill>
              </a:rPr>
              <a:t>湖光主校区</a:t>
            </a:r>
          </a:p>
        </p:txBody>
      </p:sp>
    </p:spTree>
    <p:extLst>
      <p:ext uri="{BB962C8B-B14F-4D97-AF65-F5344CB8AC3E}">
        <p14:creationId xmlns:p14="http://schemas.microsoft.com/office/powerpoint/2010/main" val="27357889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40000" decel="4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59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C135F4BF-C59A-4EEE-9767-ABAF8A6FBACC}"/>
              </a:ext>
            </a:extLst>
          </p:cNvPr>
          <p:cNvGrpSpPr/>
          <p:nvPr/>
        </p:nvGrpSpPr>
        <p:grpSpPr>
          <a:xfrm>
            <a:off x="-11952" y="-53337"/>
            <a:ext cx="12220972" cy="6911337"/>
            <a:chOff x="-11952" y="-53337"/>
            <a:chExt cx="12220972" cy="6911337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F5628E77-D0C7-4DC4-B8AD-C579C4DF8056}"/>
                </a:ext>
              </a:extLst>
            </p:cNvPr>
            <p:cNvGrpSpPr/>
            <p:nvPr/>
          </p:nvGrpSpPr>
          <p:grpSpPr>
            <a:xfrm>
              <a:off x="-3443" y="0"/>
              <a:ext cx="12195443" cy="6858000"/>
              <a:chOff x="-3443" y="0"/>
              <a:chExt cx="12195443" cy="6858000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7D8C028E-C04B-40B3-B793-7901ACB35B3A}"/>
                  </a:ext>
                </a:extLst>
              </p:cNvPr>
              <p:cNvSpPr/>
              <p:nvPr/>
            </p:nvSpPr>
            <p:spPr>
              <a:xfrm>
                <a:off x="5068" y="0"/>
                <a:ext cx="4279900" cy="2321560"/>
              </a:xfrm>
              <a:prstGeom prst="rect">
                <a:avLst/>
              </a:prstGeom>
              <a:blipFill>
                <a:blip r:embed="rId2"/>
                <a:stretch>
                  <a:fillRect l="-7672" t="-9166" r="-1610" b="-868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BE5BE17A-78E7-4DD0-BC4D-AE3718B9B600}"/>
                  </a:ext>
                </a:extLst>
              </p:cNvPr>
              <p:cNvSpPr/>
              <p:nvPr/>
            </p:nvSpPr>
            <p:spPr>
              <a:xfrm>
                <a:off x="-3443" y="4531147"/>
                <a:ext cx="4300697" cy="2326853"/>
              </a:xfrm>
              <a:prstGeom prst="rect">
                <a:avLst/>
              </a:prstGeom>
              <a:blipFill>
                <a:blip r:embed="rId3"/>
                <a:stretch>
                  <a:fillRect l="-5684" t="-15091" r="-10007" b="-967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8509ED70-1A78-48FA-9A26-0DCB7E43C824}"/>
                  </a:ext>
                </a:extLst>
              </p:cNvPr>
              <p:cNvSpPr/>
              <p:nvPr/>
            </p:nvSpPr>
            <p:spPr>
              <a:xfrm>
                <a:off x="5068" y="2317589"/>
                <a:ext cx="4279900" cy="2217529"/>
              </a:xfrm>
              <a:prstGeom prst="rect">
                <a:avLst/>
              </a:prstGeom>
              <a:blipFill>
                <a:blip r:embed="rId4"/>
                <a:stretch>
                  <a:fillRect l="-5684" t="-15091" r="-10007" b="-967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20979DE4-644F-4920-A094-DD5D1EA697A0}"/>
                  </a:ext>
                </a:extLst>
              </p:cNvPr>
              <p:cNvSpPr/>
              <p:nvPr/>
            </p:nvSpPr>
            <p:spPr>
              <a:xfrm>
                <a:off x="8867140" y="2321560"/>
                <a:ext cx="3324860" cy="4536440"/>
              </a:xfrm>
              <a:prstGeom prst="rect">
                <a:avLst/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20000"/>
                          </a14:imgEffect>
                        </a14:imgLayer>
                      </a14:imgProps>
                    </a:ext>
                  </a:extLst>
                </a:blip>
                <a:stretch>
                  <a:fillRect l="-2000" t="-5000" b="-5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90CBE8B-46AB-4CB1-AB1C-1FFA462AFE6F}"/>
                  </a:ext>
                </a:extLst>
              </p:cNvPr>
              <p:cNvSpPr/>
              <p:nvPr/>
            </p:nvSpPr>
            <p:spPr>
              <a:xfrm>
                <a:off x="8867140" y="2648"/>
                <a:ext cx="3324860" cy="2324824"/>
              </a:xfrm>
              <a:prstGeom prst="rect">
                <a:avLst/>
              </a:prstGeom>
              <a:blipFill>
                <a:blip r:embed="rId7"/>
                <a:stretch>
                  <a:fillRect l="-9282" t="-14534" b="-3319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886B0724-21F2-4CE2-86E5-8B61429244B0}"/>
                  </a:ext>
                </a:extLst>
              </p:cNvPr>
              <p:cNvSpPr/>
              <p:nvPr/>
            </p:nvSpPr>
            <p:spPr>
              <a:xfrm>
                <a:off x="4283342" y="2646"/>
                <a:ext cx="4587240" cy="4528501"/>
              </a:xfrm>
              <a:prstGeom prst="rect">
                <a:avLst/>
              </a:prstGeom>
              <a:blipFill>
                <a:blip r:embed="rId8"/>
                <a:stretch>
                  <a:fillRect l="-12349" t="-277" r="-14552" b="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7857CA7F-F0F2-4C14-AAE6-411E3D9930F4}"/>
                  </a:ext>
                </a:extLst>
              </p:cNvPr>
              <p:cNvSpPr/>
              <p:nvPr/>
            </p:nvSpPr>
            <p:spPr>
              <a:xfrm>
                <a:off x="4279900" y="4531148"/>
                <a:ext cx="4587240" cy="2326852"/>
              </a:xfrm>
              <a:prstGeom prst="rect">
                <a:avLst/>
              </a:prstGeom>
              <a:blipFill>
                <a:blip r:embed="rId9"/>
                <a:stretch>
                  <a:fillRect l="-1513" t="-400" r="-172" b="-16988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98CB8D7-48E2-4772-92EF-F53AA9DCDB1B}"/>
                </a:ext>
              </a:extLst>
            </p:cNvPr>
            <p:cNvSpPr/>
            <p:nvPr/>
          </p:nvSpPr>
          <p:spPr>
            <a:xfrm>
              <a:off x="-11952" y="-53337"/>
              <a:ext cx="12203952" cy="691133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97D2271-CC51-422F-AF0E-AAF8831E951B}"/>
                </a:ext>
              </a:extLst>
            </p:cNvPr>
            <p:cNvSpPr/>
            <p:nvPr/>
          </p:nvSpPr>
          <p:spPr>
            <a:xfrm>
              <a:off x="-11952" y="-53337"/>
              <a:ext cx="12220972" cy="6911337"/>
            </a:xfrm>
            <a:prstGeom prst="rect">
              <a:avLst/>
            </a:prstGeom>
            <a:gradFill>
              <a:gsLst>
                <a:gs pos="51000">
                  <a:srgbClr val="163479">
                    <a:alpha val="0"/>
                  </a:srgbClr>
                </a:gs>
                <a:gs pos="0">
                  <a:srgbClr val="163479"/>
                </a:gs>
                <a:gs pos="100000">
                  <a:srgbClr val="16347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CADE316-40BD-4900-B37E-A79687D12EFC}"/>
              </a:ext>
            </a:extLst>
          </p:cNvPr>
          <p:cNvSpPr txBox="1"/>
          <p:nvPr/>
        </p:nvSpPr>
        <p:spPr>
          <a:xfrm rot="5400000">
            <a:off x="8420640" y="3810988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水产学院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53E2418-D6A9-448F-91A6-31AFECDEBC54}"/>
              </a:ext>
            </a:extLst>
          </p:cNvPr>
          <p:cNvSpPr txBox="1"/>
          <p:nvPr/>
        </p:nvSpPr>
        <p:spPr>
          <a:xfrm>
            <a:off x="1439213" y="1815632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/>
              <a:t>食品科技学院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F7AB69F-ABFA-46B8-A98D-9744AA4CA1E3}"/>
              </a:ext>
            </a:extLst>
          </p:cNvPr>
          <p:cNvSpPr txBox="1"/>
          <p:nvPr/>
        </p:nvSpPr>
        <p:spPr>
          <a:xfrm>
            <a:off x="6054742" y="1845357"/>
            <a:ext cx="4552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/>
              <a:t>海洋与气象学院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85CFE4A-6F34-47BC-ADFD-6036F80556DD}"/>
              </a:ext>
            </a:extLst>
          </p:cNvPr>
          <p:cNvSpPr txBox="1"/>
          <p:nvPr/>
        </p:nvSpPr>
        <p:spPr>
          <a:xfrm rot="5400000">
            <a:off x="3183227" y="1398257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/>
              <a:t>农学院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7091D75-2F07-4BFE-A05A-21598EAA5DEA}"/>
              </a:ext>
            </a:extLst>
          </p:cNvPr>
          <p:cNvSpPr txBox="1"/>
          <p:nvPr/>
        </p:nvSpPr>
        <p:spPr>
          <a:xfrm>
            <a:off x="872406" y="3757060"/>
            <a:ext cx="5040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/>
              <a:t>机械与动力工程学院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5448D74-365F-479E-AF15-239EACFE1204}"/>
              </a:ext>
            </a:extLst>
          </p:cNvPr>
          <p:cNvSpPr txBox="1"/>
          <p:nvPr/>
        </p:nvSpPr>
        <p:spPr>
          <a:xfrm>
            <a:off x="317500" y="3087268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/>
              <a:t>海洋工程学院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A415B6A-E831-4772-94DF-EBFD2A8591CF}"/>
              </a:ext>
            </a:extLst>
          </p:cNvPr>
          <p:cNvSpPr txBox="1"/>
          <p:nvPr/>
        </p:nvSpPr>
        <p:spPr>
          <a:xfrm rot="5400000">
            <a:off x="4528042" y="4339790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800" dirty="0"/>
              <a:t>经济学院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9FE6858-9766-44E8-817C-03D6ABAB1A78}"/>
              </a:ext>
            </a:extLst>
          </p:cNvPr>
          <p:cNvSpPr txBox="1"/>
          <p:nvPr/>
        </p:nvSpPr>
        <p:spPr>
          <a:xfrm>
            <a:off x="7254785" y="3215524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/>
              <a:t>管理学院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CE3941B-B603-4512-AE4C-029F36C011EE}"/>
              </a:ext>
            </a:extLst>
          </p:cNvPr>
          <p:cNvSpPr txBox="1"/>
          <p:nvPr/>
        </p:nvSpPr>
        <p:spPr>
          <a:xfrm>
            <a:off x="6780890" y="240921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/>
              <a:t>数学与计算机学院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C5535F8-BCF4-4D58-A0B2-239AC7611E9B}"/>
              </a:ext>
            </a:extLst>
          </p:cNvPr>
          <p:cNvSpPr txBox="1"/>
          <p:nvPr/>
        </p:nvSpPr>
        <p:spPr>
          <a:xfrm>
            <a:off x="1337326" y="4414803"/>
            <a:ext cx="4531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/>
              <a:t>电子与信息工程学院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4AAA723-00CF-4E33-A17C-7573700F5B87}"/>
              </a:ext>
            </a:extLst>
          </p:cNvPr>
          <p:cNvSpPr txBox="1"/>
          <p:nvPr/>
        </p:nvSpPr>
        <p:spPr>
          <a:xfrm>
            <a:off x="2159003" y="2497090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800" dirty="0"/>
              <a:t>化学与环境学院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E6DA096-DFAE-4D5E-88EB-FD38DA84512C}"/>
              </a:ext>
            </a:extLst>
          </p:cNvPr>
          <p:cNvSpPr txBox="1"/>
          <p:nvPr/>
        </p:nvSpPr>
        <p:spPr>
          <a:xfrm rot="5400000">
            <a:off x="4533922" y="1627257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000" dirty="0"/>
              <a:t>航海学院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127C3D9-82E4-471B-A15B-96E833631C11}"/>
              </a:ext>
            </a:extLst>
          </p:cNvPr>
          <p:cNvSpPr txBox="1"/>
          <p:nvPr/>
        </p:nvSpPr>
        <p:spPr>
          <a:xfrm>
            <a:off x="6049505" y="3871715"/>
            <a:ext cx="4710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800" dirty="0"/>
              <a:t>文学与新闻传播学院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747743C-C80C-408E-B9F9-845B08B05712}"/>
              </a:ext>
            </a:extLst>
          </p:cNvPr>
          <p:cNvSpPr txBox="1"/>
          <p:nvPr/>
        </p:nvSpPr>
        <p:spPr>
          <a:xfrm rot="5400000">
            <a:off x="9023589" y="2963403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/>
              <a:t>法政学院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B77CA7D-BC0C-441E-83F9-B86347CDD7C8}"/>
              </a:ext>
            </a:extLst>
          </p:cNvPr>
          <p:cNvSpPr txBox="1"/>
          <p:nvPr/>
        </p:nvSpPr>
        <p:spPr>
          <a:xfrm rot="5400000">
            <a:off x="3841846" y="46367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/>
              <a:t>外国语学院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401940A-DAF0-4DAD-A8E7-F637C7C12345}"/>
              </a:ext>
            </a:extLst>
          </p:cNvPr>
          <p:cNvSpPr txBox="1"/>
          <p:nvPr/>
        </p:nvSpPr>
        <p:spPr>
          <a:xfrm>
            <a:off x="6008849" y="4340605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/>
              <a:t>中歌艺术学院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408FB73-3C5E-4704-BAEF-6E97BC323258}"/>
              </a:ext>
            </a:extLst>
          </p:cNvPr>
          <p:cNvSpPr txBox="1"/>
          <p:nvPr/>
        </p:nvSpPr>
        <p:spPr>
          <a:xfrm rot="5400000">
            <a:off x="3811962" y="1409589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800" dirty="0"/>
              <a:t>体育与休闲学院</a:t>
            </a: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2ECD8348-31B4-475E-9392-12EAC8FC80A6}"/>
              </a:ext>
            </a:extLst>
          </p:cNvPr>
          <p:cNvSpPr/>
          <p:nvPr/>
        </p:nvSpPr>
        <p:spPr>
          <a:xfrm>
            <a:off x="3848288" y="3018020"/>
            <a:ext cx="4495424" cy="821960"/>
          </a:xfrm>
          <a:custGeom>
            <a:avLst/>
            <a:gdLst/>
            <a:ahLst/>
            <a:cxnLst/>
            <a:rect l="l" t="t" r="r" b="b"/>
            <a:pathLst>
              <a:path w="3624681" h="662750">
                <a:moveTo>
                  <a:pt x="2626640" y="280169"/>
                </a:moveTo>
                <a:cubicBezTo>
                  <a:pt x="2634422" y="291827"/>
                  <a:pt x="2641863" y="297656"/>
                  <a:pt x="2648964" y="297656"/>
                </a:cubicBezTo>
                <a:cubicBezTo>
                  <a:pt x="2665490" y="303175"/>
                  <a:pt x="2673753" y="312942"/>
                  <a:pt x="2673753" y="326957"/>
                </a:cubicBezTo>
                <a:lnTo>
                  <a:pt x="2673753" y="335701"/>
                </a:lnTo>
                <a:cubicBezTo>
                  <a:pt x="2673753" y="346460"/>
                  <a:pt x="2659165" y="354754"/>
                  <a:pt x="2629988" y="360583"/>
                </a:cubicBezTo>
                <a:cubicBezTo>
                  <a:pt x="2629988" y="364272"/>
                  <a:pt x="2620454" y="368520"/>
                  <a:pt x="2601385" y="373326"/>
                </a:cubicBezTo>
                <a:cubicBezTo>
                  <a:pt x="2596301" y="377388"/>
                  <a:pt x="2592250" y="380434"/>
                  <a:pt x="2589235" y="382465"/>
                </a:cubicBezTo>
                <a:lnTo>
                  <a:pt x="2588457" y="382864"/>
                </a:lnTo>
                <a:lnTo>
                  <a:pt x="2591717" y="386305"/>
                </a:lnTo>
                <a:lnTo>
                  <a:pt x="2596740" y="391391"/>
                </a:lnTo>
                <a:lnTo>
                  <a:pt x="2599316" y="389581"/>
                </a:lnTo>
                <a:cubicBezTo>
                  <a:pt x="2601548" y="388604"/>
                  <a:pt x="2603928" y="388116"/>
                  <a:pt x="2606455" y="388116"/>
                </a:cubicBezTo>
                <a:lnTo>
                  <a:pt x="2612455" y="388116"/>
                </a:lnTo>
                <a:cubicBezTo>
                  <a:pt x="2619462" y="384643"/>
                  <a:pt x="2635244" y="379853"/>
                  <a:pt x="2659800" y="373745"/>
                </a:cubicBezTo>
                <a:lnTo>
                  <a:pt x="2687194" y="367792"/>
                </a:lnTo>
                <a:lnTo>
                  <a:pt x="2693101" y="367699"/>
                </a:lnTo>
                <a:lnTo>
                  <a:pt x="2733470" y="383233"/>
                </a:lnTo>
                <a:cubicBezTo>
                  <a:pt x="2746183" y="390829"/>
                  <a:pt x="2752539" y="399309"/>
                  <a:pt x="2752539" y="408673"/>
                </a:cubicBezTo>
                <a:cubicBezTo>
                  <a:pt x="2752539" y="419866"/>
                  <a:pt x="2740958" y="426734"/>
                  <a:pt x="2717797" y="429276"/>
                </a:cubicBezTo>
                <a:lnTo>
                  <a:pt x="2711518" y="429276"/>
                </a:lnTo>
                <a:lnTo>
                  <a:pt x="2697147" y="429276"/>
                </a:lnTo>
                <a:cubicBezTo>
                  <a:pt x="2695194" y="425400"/>
                  <a:pt x="2695116" y="423463"/>
                  <a:pt x="2696914" y="423463"/>
                </a:cubicBezTo>
                <a:lnTo>
                  <a:pt x="2691101" y="423463"/>
                </a:lnTo>
                <a:lnTo>
                  <a:pt x="2685241" y="423463"/>
                </a:lnTo>
                <a:lnTo>
                  <a:pt x="2679427" y="423463"/>
                </a:lnTo>
                <a:lnTo>
                  <a:pt x="2670637" y="423463"/>
                </a:lnTo>
                <a:lnTo>
                  <a:pt x="2656080" y="423463"/>
                </a:lnTo>
                <a:lnTo>
                  <a:pt x="2650220" y="423463"/>
                </a:lnTo>
                <a:lnTo>
                  <a:pt x="2644406" y="423463"/>
                </a:lnTo>
                <a:lnTo>
                  <a:pt x="2641476" y="423463"/>
                </a:lnTo>
                <a:lnTo>
                  <a:pt x="2632732" y="423463"/>
                </a:lnTo>
                <a:lnTo>
                  <a:pt x="2629802" y="423463"/>
                </a:lnTo>
                <a:lnTo>
                  <a:pt x="2623942" y="423463"/>
                </a:lnTo>
                <a:lnTo>
                  <a:pt x="2618129" y="423463"/>
                </a:lnTo>
                <a:cubicBezTo>
                  <a:pt x="2614346" y="423463"/>
                  <a:pt x="2612455" y="421447"/>
                  <a:pt x="2612455" y="417417"/>
                </a:cubicBezTo>
                <a:lnTo>
                  <a:pt x="2612455" y="429090"/>
                </a:lnTo>
                <a:lnTo>
                  <a:pt x="2612455" y="436439"/>
                </a:lnTo>
                <a:lnTo>
                  <a:pt x="2615385" y="439973"/>
                </a:lnTo>
                <a:lnTo>
                  <a:pt x="2612455" y="448670"/>
                </a:lnTo>
                <a:cubicBezTo>
                  <a:pt x="2616361" y="452112"/>
                  <a:pt x="2618315" y="462127"/>
                  <a:pt x="2618315" y="478715"/>
                </a:cubicBezTo>
                <a:lnTo>
                  <a:pt x="2618315" y="495319"/>
                </a:lnTo>
                <a:lnTo>
                  <a:pt x="2621198" y="542293"/>
                </a:lnTo>
                <a:cubicBezTo>
                  <a:pt x="2621198" y="572709"/>
                  <a:pt x="2612795" y="595266"/>
                  <a:pt x="2595990" y="609963"/>
                </a:cubicBezTo>
                <a:cubicBezTo>
                  <a:pt x="2583836" y="634333"/>
                  <a:pt x="2561806" y="651929"/>
                  <a:pt x="2529901" y="662750"/>
                </a:cubicBezTo>
                <a:cubicBezTo>
                  <a:pt x="2521220" y="658968"/>
                  <a:pt x="2514755" y="647604"/>
                  <a:pt x="2510507" y="628659"/>
                </a:cubicBezTo>
                <a:cubicBezTo>
                  <a:pt x="2498818" y="613560"/>
                  <a:pt x="2487796" y="604289"/>
                  <a:pt x="2477439" y="600847"/>
                </a:cubicBezTo>
                <a:lnTo>
                  <a:pt x="2457441" y="577825"/>
                </a:lnTo>
                <a:lnTo>
                  <a:pt x="2469300" y="577825"/>
                </a:lnTo>
                <a:lnTo>
                  <a:pt x="2472184" y="577825"/>
                </a:lnTo>
                <a:cubicBezTo>
                  <a:pt x="2476525" y="577825"/>
                  <a:pt x="2481699" y="578321"/>
                  <a:pt x="2487706" y="579314"/>
                </a:cubicBezTo>
                <a:lnTo>
                  <a:pt x="2505814" y="583253"/>
                </a:lnTo>
                <a:lnTo>
                  <a:pt x="2509996" y="577779"/>
                </a:lnTo>
                <a:lnTo>
                  <a:pt x="2523483" y="583685"/>
                </a:lnTo>
                <a:cubicBezTo>
                  <a:pt x="2524197" y="583685"/>
                  <a:pt x="2524553" y="581437"/>
                  <a:pt x="2524553" y="576942"/>
                </a:cubicBezTo>
                <a:cubicBezTo>
                  <a:pt x="2536242" y="555517"/>
                  <a:pt x="2542087" y="539316"/>
                  <a:pt x="2542087" y="528340"/>
                </a:cubicBezTo>
                <a:lnTo>
                  <a:pt x="2542087" y="521643"/>
                </a:lnTo>
                <a:lnTo>
                  <a:pt x="2547900" y="500435"/>
                </a:lnTo>
                <a:lnTo>
                  <a:pt x="2544970" y="495691"/>
                </a:lnTo>
                <a:lnTo>
                  <a:pt x="2544970" y="489459"/>
                </a:lnTo>
                <a:lnTo>
                  <a:pt x="2547900" y="473692"/>
                </a:lnTo>
                <a:lnTo>
                  <a:pt x="2544970" y="464995"/>
                </a:lnTo>
                <a:lnTo>
                  <a:pt x="2547900" y="451135"/>
                </a:lnTo>
                <a:lnTo>
                  <a:pt x="2544970" y="444996"/>
                </a:lnTo>
                <a:lnTo>
                  <a:pt x="2546352" y="439493"/>
                </a:lnTo>
                <a:lnTo>
                  <a:pt x="2527809" y="444717"/>
                </a:lnTo>
                <a:cubicBezTo>
                  <a:pt x="2527809" y="448035"/>
                  <a:pt x="2521980" y="449694"/>
                  <a:pt x="2510321" y="449694"/>
                </a:cubicBezTo>
                <a:cubicBezTo>
                  <a:pt x="2510321" y="451647"/>
                  <a:pt x="2505050" y="452624"/>
                  <a:pt x="2494508" y="452624"/>
                </a:cubicBezTo>
                <a:cubicBezTo>
                  <a:pt x="2491129" y="457647"/>
                  <a:pt x="2478959" y="463321"/>
                  <a:pt x="2457999" y="469646"/>
                </a:cubicBezTo>
                <a:cubicBezTo>
                  <a:pt x="2430125" y="485552"/>
                  <a:pt x="2408994" y="493505"/>
                  <a:pt x="2394607" y="493505"/>
                </a:cubicBezTo>
                <a:cubicBezTo>
                  <a:pt x="2387631" y="484234"/>
                  <a:pt x="2375492" y="474188"/>
                  <a:pt x="2358191" y="463367"/>
                </a:cubicBezTo>
                <a:cubicBezTo>
                  <a:pt x="2358191" y="455058"/>
                  <a:pt x="2370578" y="448655"/>
                  <a:pt x="2395351" y="444159"/>
                </a:cubicBezTo>
                <a:lnTo>
                  <a:pt x="2418838" y="431834"/>
                </a:lnTo>
                <a:lnTo>
                  <a:pt x="2420606" y="434764"/>
                </a:lnTo>
                <a:cubicBezTo>
                  <a:pt x="2424668" y="431323"/>
                  <a:pt x="2444868" y="426579"/>
                  <a:pt x="2481207" y="420533"/>
                </a:cubicBezTo>
                <a:cubicBezTo>
                  <a:pt x="2505112" y="412564"/>
                  <a:pt x="2516646" y="408580"/>
                  <a:pt x="2515809" y="408580"/>
                </a:cubicBezTo>
                <a:cubicBezTo>
                  <a:pt x="2515809" y="407603"/>
                  <a:pt x="2517755" y="406871"/>
                  <a:pt x="2521646" y="406382"/>
                </a:cubicBezTo>
                <a:lnTo>
                  <a:pt x="2535896" y="405786"/>
                </a:lnTo>
                <a:lnTo>
                  <a:pt x="2521623" y="382767"/>
                </a:lnTo>
                <a:lnTo>
                  <a:pt x="2521623" y="374907"/>
                </a:lnTo>
                <a:lnTo>
                  <a:pt x="2528832" y="367699"/>
                </a:lnTo>
                <a:lnTo>
                  <a:pt x="2545156" y="367699"/>
                </a:lnTo>
                <a:lnTo>
                  <a:pt x="2552267" y="369542"/>
                </a:lnTo>
                <a:lnTo>
                  <a:pt x="2565574" y="343374"/>
                </a:lnTo>
                <a:lnTo>
                  <a:pt x="2570869" y="333529"/>
                </a:lnTo>
                <a:lnTo>
                  <a:pt x="2545819" y="341758"/>
                </a:lnTo>
                <a:cubicBezTo>
                  <a:pt x="2535719" y="345921"/>
                  <a:pt x="2527375" y="350351"/>
                  <a:pt x="2520786" y="355048"/>
                </a:cubicBezTo>
                <a:lnTo>
                  <a:pt x="2489532" y="365094"/>
                </a:lnTo>
                <a:lnTo>
                  <a:pt x="2489532" y="362164"/>
                </a:lnTo>
                <a:cubicBezTo>
                  <a:pt x="2479827" y="373822"/>
                  <a:pt x="2469486" y="379651"/>
                  <a:pt x="2458510" y="379651"/>
                </a:cubicBezTo>
                <a:lnTo>
                  <a:pt x="2442837" y="356164"/>
                </a:lnTo>
                <a:lnTo>
                  <a:pt x="2442837" y="345607"/>
                </a:lnTo>
                <a:lnTo>
                  <a:pt x="2439953" y="330817"/>
                </a:lnTo>
                <a:lnTo>
                  <a:pt x="2439907" y="325283"/>
                </a:lnTo>
                <a:lnTo>
                  <a:pt x="2447116" y="318074"/>
                </a:lnTo>
                <a:lnTo>
                  <a:pt x="2457301" y="318074"/>
                </a:lnTo>
                <a:lnTo>
                  <a:pt x="2470928" y="323887"/>
                </a:lnTo>
                <a:lnTo>
                  <a:pt x="2478974" y="318864"/>
                </a:lnTo>
                <a:cubicBezTo>
                  <a:pt x="2508213" y="312632"/>
                  <a:pt x="2532165" y="308741"/>
                  <a:pt x="2550830" y="307191"/>
                </a:cubicBezTo>
                <a:cubicBezTo>
                  <a:pt x="2550830" y="305454"/>
                  <a:pt x="2559838" y="303454"/>
                  <a:pt x="2577852" y="301191"/>
                </a:cubicBezTo>
                <a:cubicBezTo>
                  <a:pt x="2578658" y="300385"/>
                  <a:pt x="2590781" y="294540"/>
                  <a:pt x="2614222" y="283657"/>
                </a:cubicBezTo>
                <a:lnTo>
                  <a:pt x="2616733" y="283146"/>
                </a:lnTo>
                <a:close/>
                <a:moveTo>
                  <a:pt x="251008" y="271518"/>
                </a:moveTo>
                <a:lnTo>
                  <a:pt x="251008" y="277518"/>
                </a:lnTo>
                <a:lnTo>
                  <a:pt x="251515" y="277518"/>
                </a:lnTo>
                <a:lnTo>
                  <a:pt x="251055" y="275565"/>
                </a:lnTo>
                <a:close/>
                <a:moveTo>
                  <a:pt x="3472737" y="268495"/>
                </a:moveTo>
                <a:lnTo>
                  <a:pt x="3485806" y="268495"/>
                </a:lnTo>
                <a:cubicBezTo>
                  <a:pt x="3488689" y="271317"/>
                  <a:pt x="3496472" y="274852"/>
                  <a:pt x="3509153" y="279099"/>
                </a:cubicBezTo>
                <a:cubicBezTo>
                  <a:pt x="3512223" y="285269"/>
                  <a:pt x="3513758" y="291781"/>
                  <a:pt x="3513758" y="298633"/>
                </a:cubicBezTo>
                <a:cubicBezTo>
                  <a:pt x="3498658" y="313733"/>
                  <a:pt x="3483450" y="321283"/>
                  <a:pt x="3468133" y="321283"/>
                </a:cubicBezTo>
                <a:lnTo>
                  <a:pt x="3458273" y="318399"/>
                </a:lnTo>
                <a:lnTo>
                  <a:pt x="3450924" y="321283"/>
                </a:lnTo>
                <a:lnTo>
                  <a:pt x="3442553" y="321283"/>
                </a:lnTo>
                <a:lnTo>
                  <a:pt x="3439669" y="318399"/>
                </a:lnTo>
                <a:cubicBezTo>
                  <a:pt x="3426802" y="318399"/>
                  <a:pt x="3412570" y="324228"/>
                  <a:pt x="3396974" y="335887"/>
                </a:cubicBezTo>
                <a:cubicBezTo>
                  <a:pt x="3389223" y="335887"/>
                  <a:pt x="3381797" y="338538"/>
                  <a:pt x="3374696" y="343840"/>
                </a:cubicBezTo>
                <a:lnTo>
                  <a:pt x="3351675" y="350490"/>
                </a:lnTo>
                <a:lnTo>
                  <a:pt x="3347981" y="351058"/>
                </a:lnTo>
                <a:lnTo>
                  <a:pt x="3349791" y="354525"/>
                </a:lnTo>
                <a:cubicBezTo>
                  <a:pt x="3350861" y="355525"/>
                  <a:pt x="3352217" y="356025"/>
                  <a:pt x="3353860" y="356025"/>
                </a:cubicBezTo>
                <a:lnTo>
                  <a:pt x="3370418" y="381588"/>
                </a:lnTo>
                <a:lnTo>
                  <a:pt x="3370418" y="375652"/>
                </a:lnTo>
                <a:lnTo>
                  <a:pt x="3373348" y="371419"/>
                </a:lnTo>
                <a:lnTo>
                  <a:pt x="3367487" y="360257"/>
                </a:lnTo>
                <a:cubicBezTo>
                  <a:pt x="3370619" y="349653"/>
                  <a:pt x="3375549" y="344351"/>
                  <a:pt x="3382277" y="344351"/>
                </a:cubicBezTo>
                <a:lnTo>
                  <a:pt x="3394370" y="344351"/>
                </a:lnTo>
                <a:cubicBezTo>
                  <a:pt x="3398679" y="352971"/>
                  <a:pt x="3404896" y="358087"/>
                  <a:pt x="3413020" y="359699"/>
                </a:cubicBezTo>
                <a:lnTo>
                  <a:pt x="3426228" y="368489"/>
                </a:lnTo>
                <a:lnTo>
                  <a:pt x="3426228" y="385604"/>
                </a:lnTo>
                <a:cubicBezTo>
                  <a:pt x="3416492" y="397294"/>
                  <a:pt x="3411624" y="404006"/>
                  <a:pt x="3411624" y="405743"/>
                </a:cubicBezTo>
                <a:cubicBezTo>
                  <a:pt x="3411624" y="411169"/>
                  <a:pt x="3408710" y="418750"/>
                  <a:pt x="3402881" y="428486"/>
                </a:cubicBezTo>
                <a:cubicBezTo>
                  <a:pt x="3402881" y="429633"/>
                  <a:pt x="3401687" y="434919"/>
                  <a:pt x="3399300" y="444345"/>
                </a:cubicBezTo>
                <a:lnTo>
                  <a:pt x="3394137" y="470437"/>
                </a:lnTo>
                <a:lnTo>
                  <a:pt x="3394137" y="491505"/>
                </a:lnTo>
                <a:lnTo>
                  <a:pt x="3391207" y="501969"/>
                </a:lnTo>
                <a:lnTo>
                  <a:pt x="3394137" y="507271"/>
                </a:lnTo>
                <a:lnTo>
                  <a:pt x="3394137" y="511504"/>
                </a:lnTo>
                <a:cubicBezTo>
                  <a:pt x="3395563" y="524588"/>
                  <a:pt x="3398416" y="531130"/>
                  <a:pt x="3402695" y="531130"/>
                </a:cubicBezTo>
                <a:cubicBezTo>
                  <a:pt x="3412555" y="531130"/>
                  <a:pt x="3417484" y="534045"/>
                  <a:pt x="3417484" y="539874"/>
                </a:cubicBezTo>
                <a:lnTo>
                  <a:pt x="3431856" y="539874"/>
                </a:lnTo>
                <a:lnTo>
                  <a:pt x="3460552" y="537037"/>
                </a:lnTo>
                <a:lnTo>
                  <a:pt x="3463993" y="536991"/>
                </a:lnTo>
                <a:cubicBezTo>
                  <a:pt x="3481605" y="536991"/>
                  <a:pt x="3495464" y="534045"/>
                  <a:pt x="3505572" y="528154"/>
                </a:cubicBezTo>
                <a:lnTo>
                  <a:pt x="3515246" y="534014"/>
                </a:lnTo>
                <a:lnTo>
                  <a:pt x="3540686" y="525224"/>
                </a:lnTo>
                <a:lnTo>
                  <a:pt x="3536779" y="528154"/>
                </a:lnTo>
                <a:cubicBezTo>
                  <a:pt x="3536779" y="526263"/>
                  <a:pt x="3544035" y="525317"/>
                  <a:pt x="3558546" y="525317"/>
                </a:cubicBezTo>
                <a:cubicBezTo>
                  <a:pt x="3567382" y="516480"/>
                  <a:pt x="3571801" y="500946"/>
                  <a:pt x="3571801" y="478715"/>
                </a:cubicBezTo>
                <a:lnTo>
                  <a:pt x="3571801" y="475785"/>
                </a:lnTo>
                <a:cubicBezTo>
                  <a:pt x="3571801" y="465987"/>
                  <a:pt x="3577258" y="461088"/>
                  <a:pt x="3588172" y="461088"/>
                </a:cubicBezTo>
                <a:cubicBezTo>
                  <a:pt x="3594993" y="467972"/>
                  <a:pt x="3598404" y="483490"/>
                  <a:pt x="3598404" y="507644"/>
                </a:cubicBezTo>
                <a:cubicBezTo>
                  <a:pt x="3601938" y="521782"/>
                  <a:pt x="3606016" y="530588"/>
                  <a:pt x="3610635" y="534061"/>
                </a:cubicBezTo>
                <a:cubicBezTo>
                  <a:pt x="3616279" y="534061"/>
                  <a:pt x="3620960" y="537766"/>
                  <a:pt x="3624681" y="545176"/>
                </a:cubicBezTo>
                <a:lnTo>
                  <a:pt x="3624681" y="557501"/>
                </a:lnTo>
                <a:cubicBezTo>
                  <a:pt x="3624681" y="582244"/>
                  <a:pt x="3600714" y="597747"/>
                  <a:pt x="3552779" y="604010"/>
                </a:cubicBezTo>
                <a:lnTo>
                  <a:pt x="3548128" y="607312"/>
                </a:lnTo>
                <a:lnTo>
                  <a:pt x="3536686" y="604382"/>
                </a:lnTo>
                <a:lnTo>
                  <a:pt x="3526780" y="607312"/>
                </a:lnTo>
                <a:lnTo>
                  <a:pt x="3516502" y="607312"/>
                </a:lnTo>
                <a:lnTo>
                  <a:pt x="3507758" y="607312"/>
                </a:lnTo>
                <a:lnTo>
                  <a:pt x="3500549" y="607312"/>
                </a:lnTo>
                <a:lnTo>
                  <a:pt x="3486271" y="610242"/>
                </a:lnTo>
                <a:lnTo>
                  <a:pt x="3479155" y="607312"/>
                </a:lnTo>
                <a:lnTo>
                  <a:pt x="3478597" y="607312"/>
                </a:lnTo>
                <a:lnTo>
                  <a:pt x="3472737" y="607312"/>
                </a:lnTo>
                <a:lnTo>
                  <a:pt x="3463993" y="607312"/>
                </a:lnTo>
                <a:lnTo>
                  <a:pt x="3461063" y="607312"/>
                </a:lnTo>
                <a:lnTo>
                  <a:pt x="3456645" y="607312"/>
                </a:lnTo>
                <a:lnTo>
                  <a:pt x="3418833" y="598568"/>
                </a:lnTo>
                <a:cubicBezTo>
                  <a:pt x="3409377" y="598568"/>
                  <a:pt x="3397827" y="591747"/>
                  <a:pt x="3384184" y="578104"/>
                </a:cubicBezTo>
                <a:cubicBezTo>
                  <a:pt x="3370232" y="578104"/>
                  <a:pt x="3360821" y="566012"/>
                  <a:pt x="3355953" y="541828"/>
                </a:cubicBezTo>
                <a:lnTo>
                  <a:pt x="3353953" y="531596"/>
                </a:lnTo>
                <a:cubicBezTo>
                  <a:pt x="3349365" y="529270"/>
                  <a:pt x="3347070" y="523317"/>
                  <a:pt x="3347070" y="513736"/>
                </a:cubicBezTo>
                <a:lnTo>
                  <a:pt x="3347070" y="489552"/>
                </a:lnTo>
                <a:lnTo>
                  <a:pt x="3350047" y="478017"/>
                </a:lnTo>
                <a:lnTo>
                  <a:pt x="3350000" y="474948"/>
                </a:lnTo>
                <a:cubicBezTo>
                  <a:pt x="3352450" y="457926"/>
                  <a:pt x="3354388" y="449415"/>
                  <a:pt x="3355814" y="449415"/>
                </a:cubicBezTo>
                <a:lnTo>
                  <a:pt x="3355814" y="440206"/>
                </a:lnTo>
                <a:lnTo>
                  <a:pt x="3364604" y="399278"/>
                </a:lnTo>
                <a:cubicBezTo>
                  <a:pt x="3364604" y="390038"/>
                  <a:pt x="3366542" y="384442"/>
                  <a:pt x="3370418" y="382488"/>
                </a:cubicBezTo>
                <a:lnTo>
                  <a:pt x="3370418" y="382458"/>
                </a:lnTo>
                <a:lnTo>
                  <a:pt x="3359395" y="391209"/>
                </a:lnTo>
                <a:cubicBezTo>
                  <a:pt x="3356263" y="395007"/>
                  <a:pt x="3353798" y="399588"/>
                  <a:pt x="3352000" y="404952"/>
                </a:cubicBezTo>
                <a:cubicBezTo>
                  <a:pt x="3350884" y="406068"/>
                  <a:pt x="3350326" y="412238"/>
                  <a:pt x="3350326" y="423463"/>
                </a:cubicBezTo>
                <a:cubicBezTo>
                  <a:pt x="3342977" y="423463"/>
                  <a:pt x="3336389" y="433183"/>
                  <a:pt x="3330560" y="452624"/>
                </a:cubicBezTo>
                <a:cubicBezTo>
                  <a:pt x="3324948" y="452624"/>
                  <a:pt x="3320514" y="459088"/>
                  <a:pt x="3317258" y="472018"/>
                </a:cubicBezTo>
                <a:cubicBezTo>
                  <a:pt x="3306437" y="480668"/>
                  <a:pt x="3291136" y="497846"/>
                  <a:pt x="3271354" y="523550"/>
                </a:cubicBezTo>
                <a:cubicBezTo>
                  <a:pt x="3259944" y="531177"/>
                  <a:pt x="3250750" y="539642"/>
                  <a:pt x="3243774" y="548943"/>
                </a:cubicBezTo>
                <a:cubicBezTo>
                  <a:pt x="3241201" y="548943"/>
                  <a:pt x="3227961" y="559997"/>
                  <a:pt x="3204056" y="582104"/>
                </a:cubicBezTo>
                <a:lnTo>
                  <a:pt x="3183685" y="595638"/>
                </a:lnTo>
                <a:lnTo>
                  <a:pt x="3169034" y="595638"/>
                </a:lnTo>
                <a:lnTo>
                  <a:pt x="3169034" y="576151"/>
                </a:lnTo>
                <a:cubicBezTo>
                  <a:pt x="3183483" y="563749"/>
                  <a:pt x="3198537" y="549718"/>
                  <a:pt x="3214195" y="534061"/>
                </a:cubicBezTo>
                <a:cubicBezTo>
                  <a:pt x="3215528" y="534061"/>
                  <a:pt x="3220427" y="528107"/>
                  <a:pt x="3228891" y="516201"/>
                </a:cubicBezTo>
                <a:cubicBezTo>
                  <a:pt x="3238379" y="510465"/>
                  <a:pt x="3244860" y="504171"/>
                  <a:pt x="3248332" y="497319"/>
                </a:cubicBezTo>
                <a:lnTo>
                  <a:pt x="3268842" y="462065"/>
                </a:lnTo>
                <a:lnTo>
                  <a:pt x="3287074" y="419509"/>
                </a:lnTo>
                <a:cubicBezTo>
                  <a:pt x="3297895" y="396131"/>
                  <a:pt x="3303305" y="381822"/>
                  <a:pt x="3303305" y="376582"/>
                </a:cubicBezTo>
                <a:lnTo>
                  <a:pt x="3303305" y="373652"/>
                </a:lnTo>
                <a:cubicBezTo>
                  <a:pt x="3303305" y="376442"/>
                  <a:pt x="3302484" y="377481"/>
                  <a:pt x="3300840" y="376768"/>
                </a:cubicBezTo>
                <a:lnTo>
                  <a:pt x="3276284" y="385511"/>
                </a:lnTo>
                <a:lnTo>
                  <a:pt x="3260145" y="376768"/>
                </a:lnTo>
                <a:cubicBezTo>
                  <a:pt x="3256983" y="376768"/>
                  <a:pt x="3249960" y="369962"/>
                  <a:pt x="3239077" y="356350"/>
                </a:cubicBezTo>
                <a:cubicBezTo>
                  <a:pt x="3239077" y="347979"/>
                  <a:pt x="3252006" y="339483"/>
                  <a:pt x="3277865" y="330864"/>
                </a:cubicBezTo>
                <a:lnTo>
                  <a:pt x="3282888" y="327561"/>
                </a:lnTo>
                <a:lnTo>
                  <a:pt x="3282888" y="318027"/>
                </a:lnTo>
                <a:lnTo>
                  <a:pt x="3300050" y="320957"/>
                </a:lnTo>
                <a:cubicBezTo>
                  <a:pt x="3306344" y="315841"/>
                  <a:pt x="3319785" y="310989"/>
                  <a:pt x="3340373" y="306400"/>
                </a:cubicBezTo>
                <a:cubicBezTo>
                  <a:pt x="3342884" y="306400"/>
                  <a:pt x="3344140" y="304462"/>
                  <a:pt x="3344140" y="300586"/>
                </a:cubicBezTo>
                <a:lnTo>
                  <a:pt x="3356000" y="300586"/>
                </a:lnTo>
                <a:lnTo>
                  <a:pt x="3356186" y="300586"/>
                </a:lnTo>
                <a:lnTo>
                  <a:pt x="3367813" y="294726"/>
                </a:lnTo>
                <a:lnTo>
                  <a:pt x="3377626" y="294726"/>
                </a:lnTo>
                <a:lnTo>
                  <a:pt x="3444785" y="274309"/>
                </a:lnTo>
                <a:lnTo>
                  <a:pt x="3456412" y="274309"/>
                </a:lnTo>
                <a:cubicBezTo>
                  <a:pt x="3460319" y="270433"/>
                  <a:pt x="3465761" y="268495"/>
                  <a:pt x="3472737" y="268495"/>
                </a:cubicBezTo>
                <a:close/>
                <a:moveTo>
                  <a:pt x="1786992" y="248031"/>
                </a:moveTo>
                <a:lnTo>
                  <a:pt x="1786914" y="248729"/>
                </a:lnTo>
                <a:lnTo>
                  <a:pt x="1787007" y="248031"/>
                </a:lnTo>
                <a:close/>
                <a:moveTo>
                  <a:pt x="2545942" y="235516"/>
                </a:moveTo>
                <a:lnTo>
                  <a:pt x="2536776" y="242450"/>
                </a:lnTo>
                <a:cubicBezTo>
                  <a:pt x="2526341" y="250101"/>
                  <a:pt x="2519088" y="254612"/>
                  <a:pt x="2515019" y="255984"/>
                </a:cubicBezTo>
                <a:lnTo>
                  <a:pt x="2511612" y="259030"/>
                </a:lnTo>
                <a:lnTo>
                  <a:pt x="2560039" y="251845"/>
                </a:lnTo>
                <a:lnTo>
                  <a:pt x="2564127" y="247391"/>
                </a:lnTo>
                <a:lnTo>
                  <a:pt x="2557109" y="244450"/>
                </a:lnTo>
                <a:lnTo>
                  <a:pt x="2551900" y="236683"/>
                </a:lnTo>
                <a:lnTo>
                  <a:pt x="2547110" y="236683"/>
                </a:lnTo>
                <a:close/>
                <a:moveTo>
                  <a:pt x="2498251" y="198853"/>
                </a:moveTo>
                <a:lnTo>
                  <a:pt x="2491003" y="208711"/>
                </a:lnTo>
                <a:cubicBezTo>
                  <a:pt x="2483620" y="217623"/>
                  <a:pt x="2477021" y="222080"/>
                  <a:pt x="2471207" y="222080"/>
                </a:cubicBezTo>
                <a:lnTo>
                  <a:pt x="2469905" y="219149"/>
                </a:lnTo>
                <a:cubicBezTo>
                  <a:pt x="2456294" y="225692"/>
                  <a:pt x="2448185" y="231536"/>
                  <a:pt x="2445581" y="236683"/>
                </a:cubicBezTo>
                <a:cubicBezTo>
                  <a:pt x="2441240" y="236683"/>
                  <a:pt x="2438496" y="237040"/>
                  <a:pt x="2437349" y="237753"/>
                </a:cubicBezTo>
                <a:lnTo>
                  <a:pt x="2440279" y="241985"/>
                </a:lnTo>
                <a:lnTo>
                  <a:pt x="2437349" y="260682"/>
                </a:lnTo>
                <a:lnTo>
                  <a:pt x="2437349" y="265007"/>
                </a:lnTo>
                <a:lnTo>
                  <a:pt x="2440279" y="271611"/>
                </a:lnTo>
                <a:lnTo>
                  <a:pt x="2437555" y="274119"/>
                </a:lnTo>
                <a:lnTo>
                  <a:pt x="2463859" y="269332"/>
                </a:lnTo>
                <a:cubicBezTo>
                  <a:pt x="2464526" y="268681"/>
                  <a:pt x="2465960" y="267550"/>
                  <a:pt x="2468161" y="265937"/>
                </a:cubicBezTo>
                <a:lnTo>
                  <a:pt x="2469114" y="265265"/>
                </a:lnTo>
                <a:lnTo>
                  <a:pt x="2469114" y="261100"/>
                </a:lnTo>
                <a:lnTo>
                  <a:pt x="2496229" y="233986"/>
                </a:lnTo>
                <a:lnTo>
                  <a:pt x="2515504" y="216829"/>
                </a:lnTo>
                <a:lnTo>
                  <a:pt x="2511440" y="211589"/>
                </a:lnTo>
                <a:cubicBezTo>
                  <a:pt x="2509919" y="209258"/>
                  <a:pt x="2508384" y="206538"/>
                  <a:pt x="2506833" y="203430"/>
                </a:cubicBezTo>
                <a:close/>
                <a:moveTo>
                  <a:pt x="2600455" y="185390"/>
                </a:moveTo>
                <a:lnTo>
                  <a:pt x="2592895" y="196329"/>
                </a:lnTo>
                <a:lnTo>
                  <a:pt x="2597141" y="199860"/>
                </a:lnTo>
                <a:cubicBezTo>
                  <a:pt x="2600544" y="202426"/>
                  <a:pt x="2605649" y="206143"/>
                  <a:pt x="2612455" y="211010"/>
                </a:cubicBezTo>
                <a:lnTo>
                  <a:pt x="2612455" y="219987"/>
                </a:lnTo>
                <a:cubicBezTo>
                  <a:pt x="2610067" y="228389"/>
                  <a:pt x="2607141" y="235439"/>
                  <a:pt x="2603676" y="241137"/>
                </a:cubicBezTo>
                <a:lnTo>
                  <a:pt x="2599596" y="246623"/>
                </a:lnTo>
                <a:lnTo>
                  <a:pt x="2600025" y="246578"/>
                </a:lnTo>
                <a:cubicBezTo>
                  <a:pt x="2604436" y="245609"/>
                  <a:pt x="2608594" y="244156"/>
                  <a:pt x="2612501" y="242218"/>
                </a:cubicBezTo>
                <a:lnTo>
                  <a:pt x="2638546" y="242218"/>
                </a:lnTo>
                <a:cubicBezTo>
                  <a:pt x="2637027" y="242218"/>
                  <a:pt x="2637941" y="231335"/>
                  <a:pt x="2641290" y="209569"/>
                </a:cubicBezTo>
                <a:lnTo>
                  <a:pt x="2645625" y="198732"/>
                </a:lnTo>
                <a:lnTo>
                  <a:pt x="2640499" y="198732"/>
                </a:lnTo>
                <a:lnTo>
                  <a:pt x="2641383" y="195802"/>
                </a:lnTo>
                <a:lnTo>
                  <a:pt x="2636500" y="204546"/>
                </a:lnTo>
                <a:lnTo>
                  <a:pt x="2620640" y="204546"/>
                </a:lnTo>
                <a:lnTo>
                  <a:pt x="2600455" y="188361"/>
                </a:lnTo>
                <a:close/>
                <a:moveTo>
                  <a:pt x="2662613" y="141092"/>
                </a:moveTo>
                <a:lnTo>
                  <a:pt x="2661707" y="141364"/>
                </a:lnTo>
                <a:lnTo>
                  <a:pt x="2661707" y="142542"/>
                </a:lnTo>
                <a:close/>
                <a:moveTo>
                  <a:pt x="1033611" y="125481"/>
                </a:moveTo>
                <a:cubicBezTo>
                  <a:pt x="1044122" y="125481"/>
                  <a:pt x="1050355" y="128395"/>
                  <a:pt x="1052308" y="134224"/>
                </a:cubicBezTo>
                <a:cubicBezTo>
                  <a:pt x="1054664" y="134224"/>
                  <a:pt x="1065997" y="138023"/>
                  <a:pt x="1086306" y="145619"/>
                </a:cubicBezTo>
                <a:cubicBezTo>
                  <a:pt x="1086306" y="146890"/>
                  <a:pt x="1094693" y="149216"/>
                  <a:pt x="1111467" y="152595"/>
                </a:cubicBezTo>
                <a:cubicBezTo>
                  <a:pt x="1123869" y="162548"/>
                  <a:pt x="1130070" y="173524"/>
                  <a:pt x="1130070" y="185524"/>
                </a:cubicBezTo>
                <a:cubicBezTo>
                  <a:pt x="1124241" y="200158"/>
                  <a:pt x="1120071" y="207476"/>
                  <a:pt x="1117560" y="207476"/>
                </a:cubicBezTo>
                <a:cubicBezTo>
                  <a:pt x="1106459" y="226513"/>
                  <a:pt x="1100910" y="242016"/>
                  <a:pt x="1100910" y="253985"/>
                </a:cubicBezTo>
                <a:lnTo>
                  <a:pt x="1100910" y="268402"/>
                </a:lnTo>
                <a:lnTo>
                  <a:pt x="1095641" y="270995"/>
                </a:lnTo>
                <a:lnTo>
                  <a:pt x="1097980" y="281611"/>
                </a:lnTo>
                <a:lnTo>
                  <a:pt x="1095050" y="288169"/>
                </a:lnTo>
                <a:lnTo>
                  <a:pt x="1095050" y="289006"/>
                </a:lnTo>
                <a:lnTo>
                  <a:pt x="1095050" y="293771"/>
                </a:lnTo>
                <a:lnTo>
                  <a:pt x="1108212" y="290308"/>
                </a:lnTo>
                <a:cubicBezTo>
                  <a:pt x="1110630" y="285471"/>
                  <a:pt x="1113917" y="283053"/>
                  <a:pt x="1118071" y="283053"/>
                </a:cubicBezTo>
                <a:cubicBezTo>
                  <a:pt x="1118071" y="282711"/>
                  <a:pt x="1124939" y="279781"/>
                  <a:pt x="1138675" y="274262"/>
                </a:cubicBezTo>
                <a:lnTo>
                  <a:pt x="1137000" y="277192"/>
                </a:lnTo>
                <a:cubicBezTo>
                  <a:pt x="1138148" y="273317"/>
                  <a:pt x="1143512" y="271379"/>
                  <a:pt x="1153092" y="271379"/>
                </a:cubicBezTo>
                <a:cubicBezTo>
                  <a:pt x="1162115" y="265984"/>
                  <a:pt x="1171401" y="262341"/>
                  <a:pt x="1180951" y="260449"/>
                </a:cubicBezTo>
                <a:cubicBezTo>
                  <a:pt x="1196578" y="250713"/>
                  <a:pt x="1209058" y="244915"/>
                  <a:pt x="1218391" y="243055"/>
                </a:cubicBezTo>
                <a:cubicBezTo>
                  <a:pt x="1234669" y="230808"/>
                  <a:pt x="1247567" y="224684"/>
                  <a:pt x="1257086" y="224684"/>
                </a:cubicBezTo>
                <a:cubicBezTo>
                  <a:pt x="1263442" y="226823"/>
                  <a:pt x="1275581" y="229180"/>
                  <a:pt x="1293502" y="231753"/>
                </a:cubicBezTo>
                <a:cubicBezTo>
                  <a:pt x="1293502" y="234327"/>
                  <a:pt x="1299269" y="237257"/>
                  <a:pt x="1310804" y="240544"/>
                </a:cubicBezTo>
                <a:cubicBezTo>
                  <a:pt x="1318462" y="248202"/>
                  <a:pt x="1323408" y="257302"/>
                  <a:pt x="1325640" y="267844"/>
                </a:cubicBezTo>
                <a:lnTo>
                  <a:pt x="1313083" y="285378"/>
                </a:lnTo>
                <a:lnTo>
                  <a:pt x="1282945" y="292122"/>
                </a:lnTo>
                <a:lnTo>
                  <a:pt x="1259877" y="292122"/>
                </a:lnTo>
                <a:lnTo>
                  <a:pt x="1246575" y="295052"/>
                </a:lnTo>
                <a:lnTo>
                  <a:pt x="1233320" y="292122"/>
                </a:lnTo>
                <a:lnTo>
                  <a:pt x="1227739" y="292122"/>
                </a:lnTo>
                <a:cubicBezTo>
                  <a:pt x="1199617" y="297083"/>
                  <a:pt x="1185555" y="301222"/>
                  <a:pt x="1185555" y="304540"/>
                </a:cubicBezTo>
                <a:cubicBezTo>
                  <a:pt x="1162270" y="311516"/>
                  <a:pt x="1147062" y="316771"/>
                  <a:pt x="1139930" y="320306"/>
                </a:cubicBezTo>
                <a:cubicBezTo>
                  <a:pt x="1113048" y="331809"/>
                  <a:pt x="1095158" y="340894"/>
                  <a:pt x="1086259" y="347560"/>
                </a:cubicBezTo>
                <a:lnTo>
                  <a:pt x="1085667" y="347560"/>
                </a:lnTo>
                <a:lnTo>
                  <a:pt x="1086306" y="348490"/>
                </a:lnTo>
                <a:cubicBezTo>
                  <a:pt x="1082430" y="354165"/>
                  <a:pt x="1080492" y="357219"/>
                  <a:pt x="1080492" y="357653"/>
                </a:cubicBezTo>
                <a:lnTo>
                  <a:pt x="1083376" y="360583"/>
                </a:lnTo>
                <a:lnTo>
                  <a:pt x="1083376" y="367838"/>
                </a:lnTo>
                <a:lnTo>
                  <a:pt x="1083376" y="383279"/>
                </a:lnTo>
                <a:lnTo>
                  <a:pt x="1078545" y="388110"/>
                </a:lnTo>
                <a:lnTo>
                  <a:pt x="1080492" y="390860"/>
                </a:lnTo>
                <a:lnTo>
                  <a:pt x="1077562" y="391046"/>
                </a:lnTo>
                <a:lnTo>
                  <a:pt x="1080492" y="391046"/>
                </a:lnTo>
                <a:lnTo>
                  <a:pt x="1080492" y="426486"/>
                </a:lnTo>
                <a:lnTo>
                  <a:pt x="1083376" y="440996"/>
                </a:lnTo>
                <a:cubicBezTo>
                  <a:pt x="1083376" y="447880"/>
                  <a:pt x="1092414" y="453631"/>
                  <a:pt x="1110490" y="458251"/>
                </a:cubicBezTo>
                <a:lnTo>
                  <a:pt x="1112397" y="458158"/>
                </a:lnTo>
                <a:lnTo>
                  <a:pt x="1138675" y="458158"/>
                </a:lnTo>
                <a:lnTo>
                  <a:pt x="1150348" y="458158"/>
                </a:lnTo>
                <a:lnTo>
                  <a:pt x="1170766" y="458158"/>
                </a:lnTo>
                <a:lnTo>
                  <a:pt x="1173882" y="458158"/>
                </a:lnTo>
                <a:lnTo>
                  <a:pt x="1179695" y="455275"/>
                </a:lnTo>
                <a:lnTo>
                  <a:pt x="1190811" y="455275"/>
                </a:lnTo>
                <a:lnTo>
                  <a:pt x="1215972" y="449368"/>
                </a:lnTo>
                <a:lnTo>
                  <a:pt x="1231134" y="458158"/>
                </a:lnTo>
                <a:lnTo>
                  <a:pt x="1240482" y="458158"/>
                </a:lnTo>
                <a:cubicBezTo>
                  <a:pt x="1251551" y="463708"/>
                  <a:pt x="1259504" y="471320"/>
                  <a:pt x="1264342" y="480994"/>
                </a:cubicBezTo>
                <a:lnTo>
                  <a:pt x="1264342" y="493319"/>
                </a:lnTo>
                <a:cubicBezTo>
                  <a:pt x="1264342" y="513194"/>
                  <a:pt x="1253164" y="526852"/>
                  <a:pt x="1230809" y="534293"/>
                </a:cubicBezTo>
                <a:lnTo>
                  <a:pt x="1202717" y="537270"/>
                </a:lnTo>
                <a:lnTo>
                  <a:pt x="1202717" y="534842"/>
                </a:lnTo>
                <a:lnTo>
                  <a:pt x="1171045" y="537270"/>
                </a:lnTo>
                <a:lnTo>
                  <a:pt x="1164255" y="537270"/>
                </a:lnTo>
                <a:lnTo>
                  <a:pt x="1155418" y="540200"/>
                </a:lnTo>
                <a:cubicBezTo>
                  <a:pt x="1148131" y="536293"/>
                  <a:pt x="1144488" y="534340"/>
                  <a:pt x="1144488" y="534340"/>
                </a:cubicBezTo>
                <a:lnTo>
                  <a:pt x="1104677" y="534340"/>
                </a:lnTo>
                <a:lnTo>
                  <a:pt x="1072493" y="522666"/>
                </a:lnTo>
                <a:cubicBezTo>
                  <a:pt x="1067315" y="522666"/>
                  <a:pt x="1061811" y="519751"/>
                  <a:pt x="1055982" y="513922"/>
                </a:cubicBezTo>
                <a:cubicBezTo>
                  <a:pt x="1048944" y="513922"/>
                  <a:pt x="1042836" y="508698"/>
                  <a:pt x="1037658" y="498249"/>
                </a:cubicBezTo>
                <a:cubicBezTo>
                  <a:pt x="1021225" y="479769"/>
                  <a:pt x="1013008" y="454841"/>
                  <a:pt x="1013008" y="423463"/>
                </a:cubicBezTo>
                <a:cubicBezTo>
                  <a:pt x="1011055" y="423463"/>
                  <a:pt x="1010078" y="418331"/>
                  <a:pt x="1010078" y="408068"/>
                </a:cubicBezTo>
                <a:lnTo>
                  <a:pt x="1013008" y="402673"/>
                </a:lnTo>
                <a:lnTo>
                  <a:pt x="1010078" y="399976"/>
                </a:lnTo>
                <a:lnTo>
                  <a:pt x="1013008" y="385930"/>
                </a:lnTo>
                <a:lnTo>
                  <a:pt x="1012405" y="382780"/>
                </a:lnTo>
                <a:lnTo>
                  <a:pt x="1009014" y="386041"/>
                </a:lnTo>
                <a:cubicBezTo>
                  <a:pt x="1002747" y="391517"/>
                  <a:pt x="997614" y="394255"/>
                  <a:pt x="993614" y="394255"/>
                </a:cubicBezTo>
                <a:cubicBezTo>
                  <a:pt x="990575" y="397294"/>
                  <a:pt x="975754" y="404130"/>
                  <a:pt x="949151" y="414766"/>
                </a:cubicBezTo>
                <a:cubicBezTo>
                  <a:pt x="949151" y="419509"/>
                  <a:pt x="943105" y="423091"/>
                  <a:pt x="931013" y="425509"/>
                </a:cubicBezTo>
                <a:cubicBezTo>
                  <a:pt x="927664" y="430532"/>
                  <a:pt x="909216" y="441911"/>
                  <a:pt x="875668" y="459646"/>
                </a:cubicBezTo>
                <a:cubicBezTo>
                  <a:pt x="873652" y="461662"/>
                  <a:pt x="863126" y="467863"/>
                  <a:pt x="844088" y="478250"/>
                </a:cubicBezTo>
                <a:cubicBezTo>
                  <a:pt x="844088" y="482281"/>
                  <a:pt x="839902" y="486389"/>
                  <a:pt x="831531" y="490575"/>
                </a:cubicBezTo>
                <a:lnTo>
                  <a:pt x="816043" y="490575"/>
                </a:lnTo>
                <a:cubicBezTo>
                  <a:pt x="801533" y="471878"/>
                  <a:pt x="789115" y="459956"/>
                  <a:pt x="778790" y="454810"/>
                </a:cubicBezTo>
                <a:cubicBezTo>
                  <a:pt x="765674" y="449539"/>
                  <a:pt x="759117" y="442919"/>
                  <a:pt x="759117" y="434950"/>
                </a:cubicBezTo>
                <a:cubicBezTo>
                  <a:pt x="759117" y="421835"/>
                  <a:pt x="770976" y="414083"/>
                  <a:pt x="794696" y="411696"/>
                </a:cubicBezTo>
                <a:lnTo>
                  <a:pt x="819392" y="403464"/>
                </a:lnTo>
                <a:lnTo>
                  <a:pt x="846367" y="391000"/>
                </a:lnTo>
                <a:lnTo>
                  <a:pt x="845158" y="393930"/>
                </a:lnTo>
                <a:cubicBezTo>
                  <a:pt x="846305" y="390054"/>
                  <a:pt x="852119" y="388116"/>
                  <a:pt x="862599" y="388116"/>
                </a:cubicBezTo>
                <a:cubicBezTo>
                  <a:pt x="868428" y="382287"/>
                  <a:pt x="873807" y="379372"/>
                  <a:pt x="878737" y="379372"/>
                </a:cubicBezTo>
                <a:cubicBezTo>
                  <a:pt x="878737" y="375497"/>
                  <a:pt x="886086" y="373559"/>
                  <a:pt x="900782" y="373559"/>
                </a:cubicBezTo>
                <a:lnTo>
                  <a:pt x="918502" y="369140"/>
                </a:lnTo>
                <a:cubicBezTo>
                  <a:pt x="920269" y="365575"/>
                  <a:pt x="945927" y="355219"/>
                  <a:pt x="995474" y="338072"/>
                </a:cubicBezTo>
                <a:cubicBezTo>
                  <a:pt x="995474" y="335297"/>
                  <a:pt x="997145" y="333216"/>
                  <a:pt x="1000485" y="331829"/>
                </a:cubicBezTo>
                <a:lnTo>
                  <a:pt x="1013029" y="330092"/>
                </a:lnTo>
                <a:lnTo>
                  <a:pt x="1013191" y="324007"/>
                </a:lnTo>
                <a:cubicBezTo>
                  <a:pt x="1013557" y="318129"/>
                  <a:pt x="1014473" y="315190"/>
                  <a:pt x="1015938" y="315190"/>
                </a:cubicBezTo>
                <a:lnTo>
                  <a:pt x="1015938" y="312353"/>
                </a:lnTo>
                <a:lnTo>
                  <a:pt x="1015938" y="297796"/>
                </a:lnTo>
                <a:cubicBezTo>
                  <a:pt x="1015938" y="297889"/>
                  <a:pt x="1014961" y="297935"/>
                  <a:pt x="1013008" y="297935"/>
                </a:cubicBezTo>
                <a:lnTo>
                  <a:pt x="1015938" y="279704"/>
                </a:lnTo>
                <a:lnTo>
                  <a:pt x="1015938" y="244264"/>
                </a:lnTo>
                <a:lnTo>
                  <a:pt x="1010078" y="228544"/>
                </a:lnTo>
                <a:lnTo>
                  <a:pt x="1013008" y="218405"/>
                </a:lnTo>
                <a:cubicBezTo>
                  <a:pt x="1013008" y="195554"/>
                  <a:pt x="1011256" y="184128"/>
                  <a:pt x="1007753" y="184128"/>
                </a:cubicBezTo>
                <a:cubicBezTo>
                  <a:pt x="993738" y="175726"/>
                  <a:pt x="986731" y="168858"/>
                  <a:pt x="986731" y="163525"/>
                </a:cubicBezTo>
                <a:cubicBezTo>
                  <a:pt x="986731" y="145232"/>
                  <a:pt x="1001009" y="132581"/>
                  <a:pt x="1029565" y="125574"/>
                </a:cubicBezTo>
                <a:close/>
                <a:moveTo>
                  <a:pt x="2546109" y="119784"/>
                </a:moveTo>
                <a:lnTo>
                  <a:pt x="2524541" y="141550"/>
                </a:lnTo>
                <a:cubicBezTo>
                  <a:pt x="2514534" y="149720"/>
                  <a:pt x="2503391" y="157107"/>
                  <a:pt x="2491113" y="163711"/>
                </a:cubicBezTo>
                <a:lnTo>
                  <a:pt x="2487250" y="157047"/>
                </a:lnTo>
                <a:lnTo>
                  <a:pt x="2484599" y="159659"/>
                </a:lnTo>
                <a:cubicBezTo>
                  <a:pt x="2482779" y="160818"/>
                  <a:pt x="2480656" y="161641"/>
                  <a:pt x="2478230" y="162130"/>
                </a:cubicBezTo>
                <a:cubicBezTo>
                  <a:pt x="2478230" y="166533"/>
                  <a:pt x="2467130" y="169835"/>
                  <a:pt x="2444930" y="172036"/>
                </a:cubicBezTo>
                <a:cubicBezTo>
                  <a:pt x="2438884" y="180098"/>
                  <a:pt x="2435380" y="184128"/>
                  <a:pt x="2434419" y="184128"/>
                </a:cubicBezTo>
                <a:lnTo>
                  <a:pt x="2434419" y="196900"/>
                </a:lnTo>
                <a:lnTo>
                  <a:pt x="2467115" y="183849"/>
                </a:lnTo>
                <a:lnTo>
                  <a:pt x="2474788" y="183849"/>
                </a:lnTo>
                <a:lnTo>
                  <a:pt x="2490323" y="185757"/>
                </a:lnTo>
                <a:lnTo>
                  <a:pt x="2494973" y="175106"/>
                </a:lnTo>
                <a:lnTo>
                  <a:pt x="2504322" y="175106"/>
                </a:lnTo>
                <a:cubicBezTo>
                  <a:pt x="2508259" y="175106"/>
                  <a:pt x="2511213" y="175590"/>
                  <a:pt x="2513181" y="176559"/>
                </a:cubicBezTo>
                <a:lnTo>
                  <a:pt x="2516135" y="180919"/>
                </a:lnTo>
                <a:lnTo>
                  <a:pt x="2538506" y="180873"/>
                </a:lnTo>
                <a:cubicBezTo>
                  <a:pt x="2548769" y="172005"/>
                  <a:pt x="2554877" y="161711"/>
                  <a:pt x="2556830" y="149991"/>
                </a:cubicBezTo>
                <a:lnTo>
                  <a:pt x="2563853" y="142968"/>
                </a:lnTo>
                <a:lnTo>
                  <a:pt x="2581387" y="142968"/>
                </a:lnTo>
                <a:lnTo>
                  <a:pt x="2609524" y="167618"/>
                </a:lnTo>
                <a:lnTo>
                  <a:pt x="2609524" y="172176"/>
                </a:lnTo>
                <a:lnTo>
                  <a:pt x="2612129" y="172176"/>
                </a:lnTo>
                <a:cubicBezTo>
                  <a:pt x="2612129" y="170610"/>
                  <a:pt x="2615838" y="168905"/>
                  <a:pt x="2623256" y="167060"/>
                </a:cubicBezTo>
                <a:lnTo>
                  <a:pt x="2655894" y="161239"/>
                </a:lnTo>
                <a:lnTo>
                  <a:pt x="2655894" y="151851"/>
                </a:lnTo>
                <a:lnTo>
                  <a:pt x="2660070" y="145164"/>
                </a:lnTo>
                <a:lnTo>
                  <a:pt x="2658824" y="143898"/>
                </a:lnTo>
                <a:lnTo>
                  <a:pt x="2658824" y="142231"/>
                </a:lnTo>
                <a:lnTo>
                  <a:pt x="2655289" y="143294"/>
                </a:lnTo>
                <a:lnTo>
                  <a:pt x="2653243" y="140364"/>
                </a:lnTo>
                <a:cubicBezTo>
                  <a:pt x="2650545" y="146193"/>
                  <a:pt x="2640856" y="149107"/>
                  <a:pt x="2624175" y="149107"/>
                </a:cubicBezTo>
                <a:cubicBezTo>
                  <a:pt x="2620268" y="141325"/>
                  <a:pt x="2616950" y="137434"/>
                  <a:pt x="2614222" y="137434"/>
                </a:cubicBezTo>
                <a:lnTo>
                  <a:pt x="2609822" y="133033"/>
                </a:lnTo>
                <a:lnTo>
                  <a:pt x="2608815" y="135434"/>
                </a:lnTo>
                <a:cubicBezTo>
                  <a:pt x="2604436" y="139836"/>
                  <a:pt x="2597866" y="143418"/>
                  <a:pt x="2589107" y="146177"/>
                </a:cubicBezTo>
                <a:cubicBezTo>
                  <a:pt x="2576581" y="143387"/>
                  <a:pt x="2569914" y="139495"/>
                  <a:pt x="2569108" y="134503"/>
                </a:cubicBezTo>
                <a:lnTo>
                  <a:pt x="2559574" y="137434"/>
                </a:lnTo>
                <a:cubicBezTo>
                  <a:pt x="2559574" y="135124"/>
                  <a:pt x="2558214" y="132267"/>
                  <a:pt x="2555493" y="128864"/>
                </a:cubicBezTo>
                <a:close/>
                <a:moveTo>
                  <a:pt x="2533297" y="78739"/>
                </a:moveTo>
                <a:lnTo>
                  <a:pt x="2533297" y="83344"/>
                </a:lnTo>
                <a:lnTo>
                  <a:pt x="2535999" y="79001"/>
                </a:lnTo>
                <a:close/>
                <a:moveTo>
                  <a:pt x="2504456" y="77906"/>
                </a:moveTo>
                <a:lnTo>
                  <a:pt x="2489578" y="87809"/>
                </a:lnTo>
                <a:lnTo>
                  <a:pt x="2487966" y="87809"/>
                </a:lnTo>
                <a:lnTo>
                  <a:pt x="2484020" y="93680"/>
                </a:lnTo>
                <a:cubicBezTo>
                  <a:pt x="2480098" y="95626"/>
                  <a:pt x="2474215" y="96599"/>
                  <a:pt x="2466370" y="96599"/>
                </a:cubicBezTo>
                <a:cubicBezTo>
                  <a:pt x="2462123" y="96599"/>
                  <a:pt x="2449720" y="102195"/>
                  <a:pt x="2429163" y="113388"/>
                </a:cubicBezTo>
                <a:lnTo>
                  <a:pt x="2427484" y="113948"/>
                </a:lnTo>
                <a:lnTo>
                  <a:pt x="2434419" y="122690"/>
                </a:lnTo>
                <a:lnTo>
                  <a:pt x="2434419" y="135945"/>
                </a:lnTo>
                <a:lnTo>
                  <a:pt x="2432662" y="139249"/>
                </a:lnTo>
                <a:lnTo>
                  <a:pt x="2454650" y="128411"/>
                </a:lnTo>
                <a:lnTo>
                  <a:pt x="2460743" y="128411"/>
                </a:lnTo>
                <a:cubicBezTo>
                  <a:pt x="2471424" y="129729"/>
                  <a:pt x="2479436" y="131368"/>
                  <a:pt x="2484776" y="133329"/>
                </a:cubicBezTo>
                <a:lnTo>
                  <a:pt x="2490607" y="138314"/>
                </a:lnTo>
                <a:lnTo>
                  <a:pt x="2500301" y="130062"/>
                </a:lnTo>
                <a:cubicBezTo>
                  <a:pt x="2514516" y="117900"/>
                  <a:pt x="2521623" y="111598"/>
                  <a:pt x="2521623" y="111156"/>
                </a:cubicBezTo>
                <a:cubicBezTo>
                  <a:pt x="2517747" y="111156"/>
                  <a:pt x="2515809" y="107435"/>
                  <a:pt x="2515809" y="99994"/>
                </a:cubicBezTo>
                <a:cubicBezTo>
                  <a:pt x="2512027" y="98723"/>
                  <a:pt x="2507159" y="92723"/>
                  <a:pt x="2501205" y="81995"/>
                </a:cubicBezTo>
                <a:close/>
                <a:moveTo>
                  <a:pt x="3197358" y="67066"/>
                </a:moveTo>
                <a:lnTo>
                  <a:pt x="3263912" y="89204"/>
                </a:lnTo>
                <a:lnTo>
                  <a:pt x="3271540" y="104505"/>
                </a:lnTo>
                <a:lnTo>
                  <a:pt x="3271540" y="118923"/>
                </a:lnTo>
                <a:cubicBezTo>
                  <a:pt x="3261463" y="139046"/>
                  <a:pt x="3253773" y="149107"/>
                  <a:pt x="3248471" y="149107"/>
                </a:cubicBezTo>
                <a:cubicBezTo>
                  <a:pt x="3217156" y="176920"/>
                  <a:pt x="3201498" y="193461"/>
                  <a:pt x="3201498" y="198732"/>
                </a:cubicBezTo>
                <a:cubicBezTo>
                  <a:pt x="3193715" y="198732"/>
                  <a:pt x="3188336" y="202422"/>
                  <a:pt x="3185359" y="209801"/>
                </a:cubicBezTo>
                <a:lnTo>
                  <a:pt x="3154870" y="235651"/>
                </a:lnTo>
                <a:lnTo>
                  <a:pt x="3172337" y="244125"/>
                </a:lnTo>
                <a:cubicBezTo>
                  <a:pt x="3172337" y="248683"/>
                  <a:pt x="3177189" y="250961"/>
                  <a:pt x="3186894" y="250961"/>
                </a:cubicBezTo>
                <a:cubicBezTo>
                  <a:pt x="3186894" y="254744"/>
                  <a:pt x="3191126" y="258325"/>
                  <a:pt x="3199591" y="261705"/>
                </a:cubicBezTo>
                <a:lnTo>
                  <a:pt x="3221915" y="298168"/>
                </a:lnTo>
                <a:lnTo>
                  <a:pt x="3219031" y="303377"/>
                </a:lnTo>
                <a:lnTo>
                  <a:pt x="3221915" y="305144"/>
                </a:lnTo>
                <a:lnTo>
                  <a:pt x="3221915" y="315283"/>
                </a:lnTo>
                <a:lnTo>
                  <a:pt x="3221915" y="326073"/>
                </a:lnTo>
                <a:cubicBezTo>
                  <a:pt x="3219993" y="329980"/>
                  <a:pt x="3219031" y="333189"/>
                  <a:pt x="3219031" y="335701"/>
                </a:cubicBezTo>
                <a:lnTo>
                  <a:pt x="3219031" y="346165"/>
                </a:lnTo>
                <a:lnTo>
                  <a:pt x="3209730" y="367745"/>
                </a:lnTo>
                <a:cubicBezTo>
                  <a:pt x="3205203" y="383682"/>
                  <a:pt x="3196382" y="394937"/>
                  <a:pt x="3183266" y="401510"/>
                </a:cubicBezTo>
                <a:lnTo>
                  <a:pt x="3175918" y="408859"/>
                </a:lnTo>
                <a:lnTo>
                  <a:pt x="3166011" y="408859"/>
                </a:lnTo>
                <a:cubicBezTo>
                  <a:pt x="3154415" y="400177"/>
                  <a:pt x="3148617" y="390395"/>
                  <a:pt x="3148617" y="379512"/>
                </a:cubicBezTo>
                <a:lnTo>
                  <a:pt x="3148617" y="382581"/>
                </a:lnTo>
                <a:cubicBezTo>
                  <a:pt x="3147842" y="382581"/>
                  <a:pt x="3142013" y="375776"/>
                  <a:pt x="3131130" y="362164"/>
                </a:cubicBezTo>
                <a:lnTo>
                  <a:pt x="3131130" y="356164"/>
                </a:lnTo>
                <a:cubicBezTo>
                  <a:pt x="3131130" y="358211"/>
                  <a:pt x="3127363" y="359234"/>
                  <a:pt x="3119828" y="359234"/>
                </a:cubicBezTo>
                <a:cubicBezTo>
                  <a:pt x="3117875" y="355358"/>
                  <a:pt x="3115534" y="353420"/>
                  <a:pt x="3112805" y="353420"/>
                </a:cubicBezTo>
                <a:lnTo>
                  <a:pt x="3112317" y="352932"/>
                </a:lnTo>
                <a:lnTo>
                  <a:pt x="3111038" y="357420"/>
                </a:lnTo>
                <a:lnTo>
                  <a:pt x="3111038" y="357513"/>
                </a:lnTo>
                <a:lnTo>
                  <a:pt x="3113968" y="361141"/>
                </a:lnTo>
                <a:lnTo>
                  <a:pt x="3111038" y="370861"/>
                </a:lnTo>
                <a:lnTo>
                  <a:pt x="3113968" y="376210"/>
                </a:lnTo>
                <a:lnTo>
                  <a:pt x="3111038" y="390069"/>
                </a:lnTo>
                <a:lnTo>
                  <a:pt x="3113968" y="392627"/>
                </a:lnTo>
                <a:lnTo>
                  <a:pt x="3113968" y="403696"/>
                </a:lnTo>
                <a:lnTo>
                  <a:pt x="3111038" y="405138"/>
                </a:lnTo>
                <a:lnTo>
                  <a:pt x="3113968" y="408022"/>
                </a:lnTo>
                <a:lnTo>
                  <a:pt x="3113968" y="417417"/>
                </a:lnTo>
                <a:cubicBezTo>
                  <a:pt x="3113968" y="427276"/>
                  <a:pt x="3112991" y="432206"/>
                  <a:pt x="3111038" y="432206"/>
                </a:cubicBezTo>
                <a:cubicBezTo>
                  <a:pt x="3112991" y="429695"/>
                  <a:pt x="3113968" y="436439"/>
                  <a:pt x="3113968" y="452438"/>
                </a:cubicBezTo>
                <a:lnTo>
                  <a:pt x="3113968" y="458298"/>
                </a:lnTo>
                <a:lnTo>
                  <a:pt x="3113968" y="467041"/>
                </a:lnTo>
                <a:lnTo>
                  <a:pt x="3113968" y="487459"/>
                </a:lnTo>
                <a:lnTo>
                  <a:pt x="3113968" y="493319"/>
                </a:lnTo>
                <a:lnTo>
                  <a:pt x="3113968" y="502063"/>
                </a:lnTo>
                <a:lnTo>
                  <a:pt x="3113968" y="511085"/>
                </a:lnTo>
                <a:lnTo>
                  <a:pt x="3116712" y="524852"/>
                </a:lnTo>
                <a:lnTo>
                  <a:pt x="3116852" y="530433"/>
                </a:lnTo>
                <a:lnTo>
                  <a:pt x="3113968" y="536200"/>
                </a:lnTo>
                <a:lnTo>
                  <a:pt x="3113968" y="560617"/>
                </a:lnTo>
                <a:cubicBezTo>
                  <a:pt x="3109534" y="560617"/>
                  <a:pt x="3106527" y="570942"/>
                  <a:pt x="3104945" y="591592"/>
                </a:cubicBezTo>
                <a:cubicBezTo>
                  <a:pt x="3098279" y="609358"/>
                  <a:pt x="3090807" y="622381"/>
                  <a:pt x="3082528" y="630659"/>
                </a:cubicBezTo>
                <a:lnTo>
                  <a:pt x="3064157" y="630659"/>
                </a:lnTo>
                <a:cubicBezTo>
                  <a:pt x="3056251" y="630659"/>
                  <a:pt x="3052297" y="626939"/>
                  <a:pt x="3052297" y="619497"/>
                </a:cubicBezTo>
                <a:lnTo>
                  <a:pt x="3049414" y="578337"/>
                </a:lnTo>
                <a:lnTo>
                  <a:pt x="3049414" y="575035"/>
                </a:lnTo>
                <a:lnTo>
                  <a:pt x="3049414" y="569175"/>
                </a:lnTo>
                <a:lnTo>
                  <a:pt x="3049414" y="558617"/>
                </a:lnTo>
                <a:lnTo>
                  <a:pt x="3046484" y="536991"/>
                </a:lnTo>
                <a:cubicBezTo>
                  <a:pt x="3048778" y="536991"/>
                  <a:pt x="3050887" y="527255"/>
                  <a:pt x="3052809" y="507783"/>
                </a:cubicBezTo>
                <a:cubicBezTo>
                  <a:pt x="3054421" y="507783"/>
                  <a:pt x="3055227" y="506853"/>
                  <a:pt x="3055227" y="504993"/>
                </a:cubicBezTo>
                <a:lnTo>
                  <a:pt x="3055227" y="491645"/>
                </a:lnTo>
                <a:lnTo>
                  <a:pt x="3058158" y="488714"/>
                </a:lnTo>
                <a:lnTo>
                  <a:pt x="3058158" y="479971"/>
                </a:lnTo>
                <a:lnTo>
                  <a:pt x="3061088" y="479831"/>
                </a:lnTo>
                <a:lnTo>
                  <a:pt x="3058158" y="479413"/>
                </a:lnTo>
                <a:lnTo>
                  <a:pt x="3061088" y="431834"/>
                </a:lnTo>
                <a:lnTo>
                  <a:pt x="3061088" y="429090"/>
                </a:lnTo>
                <a:lnTo>
                  <a:pt x="3061088" y="420254"/>
                </a:lnTo>
                <a:lnTo>
                  <a:pt x="3063971" y="420254"/>
                </a:lnTo>
                <a:lnTo>
                  <a:pt x="3061088" y="416207"/>
                </a:lnTo>
                <a:lnTo>
                  <a:pt x="3061088" y="396999"/>
                </a:lnTo>
                <a:lnTo>
                  <a:pt x="3061088" y="382395"/>
                </a:lnTo>
                <a:lnTo>
                  <a:pt x="3061088" y="378628"/>
                </a:lnTo>
                <a:lnTo>
                  <a:pt x="3063971" y="373605"/>
                </a:lnTo>
                <a:lnTo>
                  <a:pt x="3061088" y="359606"/>
                </a:lnTo>
                <a:lnTo>
                  <a:pt x="3066901" y="360490"/>
                </a:lnTo>
                <a:cubicBezTo>
                  <a:pt x="3063026" y="361389"/>
                  <a:pt x="3061088" y="357792"/>
                  <a:pt x="3061088" y="349700"/>
                </a:cubicBezTo>
                <a:lnTo>
                  <a:pt x="3063971" y="344212"/>
                </a:lnTo>
                <a:lnTo>
                  <a:pt x="3061088" y="342351"/>
                </a:lnTo>
                <a:lnTo>
                  <a:pt x="3061088" y="329887"/>
                </a:lnTo>
                <a:lnTo>
                  <a:pt x="3061088" y="324027"/>
                </a:lnTo>
                <a:lnTo>
                  <a:pt x="3061088" y="315283"/>
                </a:lnTo>
                <a:lnTo>
                  <a:pt x="3061088" y="303609"/>
                </a:lnTo>
                <a:cubicBezTo>
                  <a:pt x="3061088" y="269751"/>
                  <a:pt x="3057197" y="249907"/>
                  <a:pt x="3049414" y="244078"/>
                </a:cubicBezTo>
                <a:lnTo>
                  <a:pt x="3049414" y="234962"/>
                </a:lnTo>
                <a:lnTo>
                  <a:pt x="3056623" y="227614"/>
                </a:lnTo>
                <a:lnTo>
                  <a:pt x="3071599" y="227614"/>
                </a:lnTo>
                <a:cubicBezTo>
                  <a:pt x="3082327" y="238342"/>
                  <a:pt x="3087691" y="242218"/>
                  <a:pt x="3087691" y="239241"/>
                </a:cubicBezTo>
                <a:lnTo>
                  <a:pt x="3084482" y="236311"/>
                </a:lnTo>
                <a:cubicBezTo>
                  <a:pt x="3102186" y="246233"/>
                  <a:pt x="3111038" y="254217"/>
                  <a:pt x="3111038" y="260263"/>
                </a:cubicBezTo>
                <a:lnTo>
                  <a:pt x="3108108" y="274495"/>
                </a:lnTo>
                <a:lnTo>
                  <a:pt x="3111038" y="283053"/>
                </a:lnTo>
                <a:lnTo>
                  <a:pt x="3111038" y="289006"/>
                </a:lnTo>
                <a:cubicBezTo>
                  <a:pt x="3111038" y="300819"/>
                  <a:pt x="3110061" y="306726"/>
                  <a:pt x="3108108" y="306726"/>
                </a:cubicBezTo>
                <a:lnTo>
                  <a:pt x="3113968" y="318027"/>
                </a:lnTo>
                <a:lnTo>
                  <a:pt x="3111429" y="321453"/>
                </a:lnTo>
                <a:lnTo>
                  <a:pt x="3113968" y="327701"/>
                </a:lnTo>
                <a:lnTo>
                  <a:pt x="3112709" y="330128"/>
                </a:lnTo>
                <a:lnTo>
                  <a:pt x="3126584" y="331201"/>
                </a:lnTo>
                <a:lnTo>
                  <a:pt x="3143022" y="335496"/>
                </a:lnTo>
                <a:lnTo>
                  <a:pt x="3142804" y="332817"/>
                </a:lnTo>
                <a:lnTo>
                  <a:pt x="3142804" y="324027"/>
                </a:lnTo>
                <a:lnTo>
                  <a:pt x="3142804" y="321143"/>
                </a:lnTo>
                <a:lnTo>
                  <a:pt x="3142804" y="312353"/>
                </a:lnTo>
                <a:lnTo>
                  <a:pt x="3142804" y="300679"/>
                </a:lnTo>
                <a:lnTo>
                  <a:pt x="3142804" y="300168"/>
                </a:lnTo>
                <a:cubicBezTo>
                  <a:pt x="3140974" y="296478"/>
                  <a:pt x="3139285" y="286990"/>
                  <a:pt x="3137734" y="271704"/>
                </a:cubicBezTo>
                <a:cubicBezTo>
                  <a:pt x="3137920" y="271704"/>
                  <a:pt x="3135300" y="267612"/>
                  <a:pt x="3129874" y="259426"/>
                </a:cubicBezTo>
                <a:lnTo>
                  <a:pt x="3119456" y="243892"/>
                </a:lnTo>
                <a:lnTo>
                  <a:pt x="3131269" y="217708"/>
                </a:lnTo>
                <a:lnTo>
                  <a:pt x="3148617" y="180129"/>
                </a:lnTo>
                <a:lnTo>
                  <a:pt x="3148617" y="177199"/>
                </a:lnTo>
                <a:cubicBezTo>
                  <a:pt x="3152508" y="169416"/>
                  <a:pt x="3155427" y="162440"/>
                  <a:pt x="3157372" y="156270"/>
                </a:cubicBezTo>
                <a:lnTo>
                  <a:pt x="3157688" y="154533"/>
                </a:lnTo>
                <a:lnTo>
                  <a:pt x="3138804" y="168269"/>
                </a:lnTo>
                <a:lnTo>
                  <a:pt x="3116619" y="182128"/>
                </a:lnTo>
                <a:cubicBezTo>
                  <a:pt x="3110728" y="188020"/>
                  <a:pt x="3104000" y="193244"/>
                  <a:pt x="3096434" y="197802"/>
                </a:cubicBezTo>
                <a:cubicBezTo>
                  <a:pt x="3096434" y="204251"/>
                  <a:pt x="3093520" y="207476"/>
                  <a:pt x="3087691" y="207476"/>
                </a:cubicBezTo>
                <a:cubicBezTo>
                  <a:pt x="3087691" y="209553"/>
                  <a:pt x="3076110" y="214421"/>
                  <a:pt x="3052949" y="222080"/>
                </a:cubicBezTo>
                <a:cubicBezTo>
                  <a:pt x="3049166" y="219258"/>
                  <a:pt x="3039756" y="215026"/>
                  <a:pt x="3024718" y="209383"/>
                </a:cubicBezTo>
                <a:lnTo>
                  <a:pt x="3008533" y="201244"/>
                </a:lnTo>
                <a:cubicBezTo>
                  <a:pt x="3008533" y="198422"/>
                  <a:pt x="3004192" y="193554"/>
                  <a:pt x="2995510" y="186640"/>
                </a:cubicBezTo>
                <a:lnTo>
                  <a:pt x="2991045" y="177571"/>
                </a:lnTo>
                <a:lnTo>
                  <a:pt x="2991045" y="172269"/>
                </a:lnTo>
                <a:cubicBezTo>
                  <a:pt x="2991045" y="167277"/>
                  <a:pt x="2998704" y="163494"/>
                  <a:pt x="3014021" y="160920"/>
                </a:cubicBezTo>
                <a:lnTo>
                  <a:pt x="3046995" y="145898"/>
                </a:lnTo>
                <a:cubicBezTo>
                  <a:pt x="3051150" y="145898"/>
                  <a:pt x="3058080" y="143960"/>
                  <a:pt x="3067785" y="140085"/>
                </a:cubicBezTo>
                <a:cubicBezTo>
                  <a:pt x="3070824" y="140085"/>
                  <a:pt x="3074715" y="138503"/>
                  <a:pt x="3079459" y="135341"/>
                </a:cubicBezTo>
                <a:lnTo>
                  <a:pt x="3107643" y="125946"/>
                </a:lnTo>
                <a:cubicBezTo>
                  <a:pt x="3121348" y="122876"/>
                  <a:pt x="3128200" y="118830"/>
                  <a:pt x="3128200" y="113807"/>
                </a:cubicBezTo>
                <a:lnTo>
                  <a:pt x="3136943" y="113807"/>
                </a:lnTo>
                <a:cubicBezTo>
                  <a:pt x="3136943" y="113094"/>
                  <a:pt x="3140835" y="111761"/>
                  <a:pt x="3148617" y="109807"/>
                </a:cubicBezTo>
                <a:cubicBezTo>
                  <a:pt x="3148617" y="107451"/>
                  <a:pt x="3158570" y="98056"/>
                  <a:pt x="3178476" y="81623"/>
                </a:cubicBezTo>
                <a:lnTo>
                  <a:pt x="3180057" y="84553"/>
                </a:lnTo>
                <a:lnTo>
                  <a:pt x="3185917" y="74879"/>
                </a:lnTo>
                <a:close/>
                <a:moveTo>
                  <a:pt x="286355" y="64136"/>
                </a:moveTo>
                <a:cubicBezTo>
                  <a:pt x="286355" y="72786"/>
                  <a:pt x="291176" y="81127"/>
                  <a:pt x="300819" y="89157"/>
                </a:cubicBezTo>
                <a:cubicBezTo>
                  <a:pt x="318089" y="97808"/>
                  <a:pt x="331003" y="102133"/>
                  <a:pt x="339561" y="102133"/>
                </a:cubicBezTo>
                <a:cubicBezTo>
                  <a:pt x="354661" y="104676"/>
                  <a:pt x="366117" y="111590"/>
                  <a:pt x="373931" y="122876"/>
                </a:cubicBezTo>
                <a:lnTo>
                  <a:pt x="371001" y="129667"/>
                </a:lnTo>
                <a:lnTo>
                  <a:pt x="373931" y="146177"/>
                </a:lnTo>
                <a:cubicBezTo>
                  <a:pt x="370024" y="146177"/>
                  <a:pt x="367109" y="148193"/>
                  <a:pt x="365187" y="152223"/>
                </a:cubicBezTo>
                <a:lnTo>
                  <a:pt x="368071" y="157804"/>
                </a:lnTo>
                <a:cubicBezTo>
                  <a:pt x="362490" y="175354"/>
                  <a:pt x="359575" y="184128"/>
                  <a:pt x="359327" y="184128"/>
                </a:cubicBezTo>
                <a:lnTo>
                  <a:pt x="359327" y="189802"/>
                </a:lnTo>
                <a:lnTo>
                  <a:pt x="359327" y="197011"/>
                </a:lnTo>
                <a:cubicBezTo>
                  <a:pt x="358955" y="196639"/>
                  <a:pt x="361249" y="196128"/>
                  <a:pt x="366210" y="195477"/>
                </a:cubicBezTo>
                <a:cubicBezTo>
                  <a:pt x="369404" y="195508"/>
                  <a:pt x="373373" y="195523"/>
                  <a:pt x="378117" y="195523"/>
                </a:cubicBezTo>
                <a:lnTo>
                  <a:pt x="385651" y="193663"/>
                </a:lnTo>
                <a:lnTo>
                  <a:pt x="391092" y="186686"/>
                </a:lnTo>
                <a:lnTo>
                  <a:pt x="394023" y="189616"/>
                </a:lnTo>
                <a:cubicBezTo>
                  <a:pt x="394023" y="189647"/>
                  <a:pt x="397914" y="189663"/>
                  <a:pt x="405696" y="189663"/>
                </a:cubicBezTo>
                <a:cubicBezTo>
                  <a:pt x="405696" y="185787"/>
                  <a:pt x="413339" y="183849"/>
                  <a:pt x="428625" y="183849"/>
                </a:cubicBezTo>
                <a:cubicBezTo>
                  <a:pt x="430578" y="179943"/>
                  <a:pt x="435632" y="177989"/>
                  <a:pt x="443787" y="177989"/>
                </a:cubicBezTo>
                <a:lnTo>
                  <a:pt x="455647" y="177989"/>
                </a:lnTo>
                <a:lnTo>
                  <a:pt x="455647" y="177943"/>
                </a:lnTo>
                <a:cubicBezTo>
                  <a:pt x="451492" y="178904"/>
                  <a:pt x="452655" y="175989"/>
                  <a:pt x="459135" y="169199"/>
                </a:cubicBezTo>
                <a:lnTo>
                  <a:pt x="467041" y="172129"/>
                </a:lnTo>
                <a:lnTo>
                  <a:pt x="470204" y="172176"/>
                </a:lnTo>
                <a:lnTo>
                  <a:pt x="475878" y="172176"/>
                </a:lnTo>
                <a:cubicBezTo>
                  <a:pt x="488590" y="172176"/>
                  <a:pt x="498125" y="173148"/>
                  <a:pt x="504481" y="175094"/>
                </a:cubicBezTo>
                <a:lnTo>
                  <a:pt x="507648" y="178003"/>
                </a:lnTo>
                <a:lnTo>
                  <a:pt x="535549" y="186779"/>
                </a:lnTo>
                <a:cubicBezTo>
                  <a:pt x="543269" y="186779"/>
                  <a:pt x="550680" y="197461"/>
                  <a:pt x="557780" y="218824"/>
                </a:cubicBezTo>
                <a:cubicBezTo>
                  <a:pt x="557780" y="232963"/>
                  <a:pt x="549486" y="242807"/>
                  <a:pt x="532898" y="248357"/>
                </a:cubicBezTo>
                <a:lnTo>
                  <a:pt x="523131" y="248357"/>
                </a:lnTo>
                <a:lnTo>
                  <a:pt x="517271" y="245427"/>
                </a:lnTo>
                <a:lnTo>
                  <a:pt x="510899" y="245427"/>
                </a:lnTo>
                <a:lnTo>
                  <a:pt x="505085" y="245427"/>
                </a:lnTo>
                <a:lnTo>
                  <a:pt x="503690" y="245427"/>
                </a:lnTo>
                <a:lnTo>
                  <a:pt x="484482" y="248357"/>
                </a:lnTo>
                <a:cubicBezTo>
                  <a:pt x="484482" y="244202"/>
                  <a:pt x="485335" y="242249"/>
                  <a:pt x="487040" y="242497"/>
                </a:cubicBezTo>
                <a:lnTo>
                  <a:pt x="473460" y="248357"/>
                </a:lnTo>
                <a:lnTo>
                  <a:pt x="452065" y="242497"/>
                </a:lnTo>
                <a:lnTo>
                  <a:pt x="408952" y="249985"/>
                </a:lnTo>
                <a:cubicBezTo>
                  <a:pt x="408952" y="252279"/>
                  <a:pt x="395976" y="254605"/>
                  <a:pt x="370024" y="256961"/>
                </a:cubicBezTo>
                <a:cubicBezTo>
                  <a:pt x="359017" y="259690"/>
                  <a:pt x="353513" y="260651"/>
                  <a:pt x="353513" y="259845"/>
                </a:cubicBezTo>
                <a:lnTo>
                  <a:pt x="353513" y="274588"/>
                </a:lnTo>
                <a:cubicBezTo>
                  <a:pt x="351560" y="274588"/>
                  <a:pt x="350583" y="276541"/>
                  <a:pt x="350583" y="280448"/>
                </a:cubicBezTo>
                <a:lnTo>
                  <a:pt x="349927" y="280448"/>
                </a:lnTo>
                <a:lnTo>
                  <a:pt x="347653" y="306400"/>
                </a:lnTo>
                <a:lnTo>
                  <a:pt x="350583" y="306400"/>
                </a:lnTo>
                <a:lnTo>
                  <a:pt x="350583" y="315702"/>
                </a:lnTo>
                <a:cubicBezTo>
                  <a:pt x="348351" y="326864"/>
                  <a:pt x="346398" y="334693"/>
                  <a:pt x="344723" y="339189"/>
                </a:cubicBezTo>
                <a:lnTo>
                  <a:pt x="347653" y="347467"/>
                </a:lnTo>
                <a:lnTo>
                  <a:pt x="344723" y="361652"/>
                </a:lnTo>
                <a:lnTo>
                  <a:pt x="347653" y="367792"/>
                </a:lnTo>
                <a:lnTo>
                  <a:pt x="341700" y="392302"/>
                </a:lnTo>
                <a:lnTo>
                  <a:pt x="341840" y="393464"/>
                </a:lnTo>
                <a:lnTo>
                  <a:pt x="344723" y="399464"/>
                </a:lnTo>
                <a:lnTo>
                  <a:pt x="329003" y="516852"/>
                </a:lnTo>
                <a:cubicBezTo>
                  <a:pt x="326678" y="516852"/>
                  <a:pt x="324538" y="521705"/>
                  <a:pt x="322585" y="531410"/>
                </a:cubicBezTo>
                <a:cubicBezTo>
                  <a:pt x="320477" y="531410"/>
                  <a:pt x="317965" y="537254"/>
                  <a:pt x="315051" y="548943"/>
                </a:cubicBezTo>
                <a:cubicBezTo>
                  <a:pt x="304385" y="568167"/>
                  <a:pt x="293098" y="583732"/>
                  <a:pt x="281192" y="595638"/>
                </a:cubicBezTo>
                <a:lnTo>
                  <a:pt x="274542" y="595638"/>
                </a:lnTo>
                <a:cubicBezTo>
                  <a:pt x="267348" y="595638"/>
                  <a:pt x="262418" y="586088"/>
                  <a:pt x="259752" y="566989"/>
                </a:cubicBezTo>
                <a:lnTo>
                  <a:pt x="259752" y="561687"/>
                </a:lnTo>
                <a:lnTo>
                  <a:pt x="262682" y="561547"/>
                </a:lnTo>
                <a:lnTo>
                  <a:pt x="256822" y="558524"/>
                </a:lnTo>
                <a:lnTo>
                  <a:pt x="256822" y="551687"/>
                </a:lnTo>
                <a:lnTo>
                  <a:pt x="256822" y="528526"/>
                </a:lnTo>
                <a:cubicBezTo>
                  <a:pt x="255736" y="528526"/>
                  <a:pt x="253799" y="519937"/>
                  <a:pt x="251008" y="502760"/>
                </a:cubicBezTo>
                <a:lnTo>
                  <a:pt x="253938" y="476855"/>
                </a:lnTo>
                <a:lnTo>
                  <a:pt x="251008" y="468716"/>
                </a:lnTo>
                <a:lnTo>
                  <a:pt x="251008" y="456623"/>
                </a:lnTo>
                <a:lnTo>
                  <a:pt x="253938" y="455042"/>
                </a:lnTo>
                <a:cubicBezTo>
                  <a:pt x="251985" y="452965"/>
                  <a:pt x="251008" y="449973"/>
                  <a:pt x="251008" y="446066"/>
                </a:cubicBezTo>
                <a:lnTo>
                  <a:pt x="253938" y="417510"/>
                </a:lnTo>
                <a:lnTo>
                  <a:pt x="251008" y="382814"/>
                </a:lnTo>
                <a:lnTo>
                  <a:pt x="251008" y="379512"/>
                </a:lnTo>
                <a:lnTo>
                  <a:pt x="251008" y="370722"/>
                </a:lnTo>
                <a:lnTo>
                  <a:pt x="251008" y="361978"/>
                </a:lnTo>
                <a:lnTo>
                  <a:pt x="251008" y="359048"/>
                </a:lnTo>
                <a:lnTo>
                  <a:pt x="251008" y="347374"/>
                </a:lnTo>
                <a:lnTo>
                  <a:pt x="251008" y="312353"/>
                </a:lnTo>
                <a:lnTo>
                  <a:pt x="251008" y="297191"/>
                </a:lnTo>
                <a:lnTo>
                  <a:pt x="253938" y="288448"/>
                </a:lnTo>
                <a:lnTo>
                  <a:pt x="253938" y="287796"/>
                </a:lnTo>
                <a:lnTo>
                  <a:pt x="252224" y="280523"/>
                </a:lnTo>
                <a:lnTo>
                  <a:pt x="249624" y="281913"/>
                </a:lnTo>
                <a:cubicBezTo>
                  <a:pt x="246082" y="282890"/>
                  <a:pt x="241737" y="283378"/>
                  <a:pt x="236590" y="283378"/>
                </a:cubicBezTo>
                <a:lnTo>
                  <a:pt x="239660" y="283378"/>
                </a:lnTo>
                <a:cubicBezTo>
                  <a:pt x="239660" y="287254"/>
                  <a:pt x="232854" y="289192"/>
                  <a:pt x="219243" y="289192"/>
                </a:cubicBezTo>
                <a:lnTo>
                  <a:pt x="219243" y="292122"/>
                </a:lnTo>
                <a:lnTo>
                  <a:pt x="210499" y="289192"/>
                </a:lnTo>
                <a:cubicBezTo>
                  <a:pt x="210499" y="291145"/>
                  <a:pt x="205631" y="292122"/>
                  <a:pt x="195895" y="292122"/>
                </a:cubicBezTo>
                <a:cubicBezTo>
                  <a:pt x="195895" y="294757"/>
                  <a:pt x="189523" y="297672"/>
                  <a:pt x="176780" y="300865"/>
                </a:cubicBezTo>
                <a:lnTo>
                  <a:pt x="178408" y="300865"/>
                </a:lnTo>
                <a:cubicBezTo>
                  <a:pt x="178408" y="302819"/>
                  <a:pt x="174455" y="303796"/>
                  <a:pt x="166548" y="303796"/>
                </a:cubicBezTo>
                <a:lnTo>
                  <a:pt x="169618" y="303796"/>
                </a:lnTo>
                <a:cubicBezTo>
                  <a:pt x="169618" y="305749"/>
                  <a:pt x="164750" y="306726"/>
                  <a:pt x="155014" y="306726"/>
                </a:cubicBezTo>
                <a:cubicBezTo>
                  <a:pt x="148038" y="311966"/>
                  <a:pt x="135403" y="317903"/>
                  <a:pt x="117109" y="324538"/>
                </a:cubicBezTo>
                <a:cubicBezTo>
                  <a:pt x="117109" y="326213"/>
                  <a:pt x="110303" y="329964"/>
                  <a:pt x="96692" y="335794"/>
                </a:cubicBezTo>
                <a:cubicBezTo>
                  <a:pt x="96692" y="338553"/>
                  <a:pt x="89142" y="341499"/>
                  <a:pt x="74042" y="344630"/>
                </a:cubicBezTo>
                <a:lnTo>
                  <a:pt x="54601" y="329980"/>
                </a:lnTo>
                <a:lnTo>
                  <a:pt x="28975" y="304400"/>
                </a:lnTo>
                <a:cubicBezTo>
                  <a:pt x="9658" y="289362"/>
                  <a:pt x="0" y="278402"/>
                  <a:pt x="0" y="271518"/>
                </a:cubicBezTo>
                <a:lnTo>
                  <a:pt x="0" y="266914"/>
                </a:lnTo>
                <a:cubicBezTo>
                  <a:pt x="6759" y="260186"/>
                  <a:pt x="16139" y="256822"/>
                  <a:pt x="28138" y="256822"/>
                </a:cubicBezTo>
                <a:lnTo>
                  <a:pt x="26278" y="256729"/>
                </a:lnTo>
                <a:cubicBezTo>
                  <a:pt x="26278" y="257566"/>
                  <a:pt x="35843" y="256620"/>
                  <a:pt x="54973" y="253892"/>
                </a:cubicBezTo>
                <a:lnTo>
                  <a:pt x="60927" y="253892"/>
                </a:lnTo>
                <a:cubicBezTo>
                  <a:pt x="66756" y="249985"/>
                  <a:pt x="77577" y="248031"/>
                  <a:pt x="93390" y="248031"/>
                </a:cubicBezTo>
                <a:cubicBezTo>
                  <a:pt x="93390" y="246109"/>
                  <a:pt x="100165" y="245148"/>
                  <a:pt x="113714" y="245148"/>
                </a:cubicBezTo>
                <a:lnTo>
                  <a:pt x="112319" y="245055"/>
                </a:lnTo>
                <a:cubicBezTo>
                  <a:pt x="113063" y="243164"/>
                  <a:pt x="117512" y="242218"/>
                  <a:pt x="125667" y="242218"/>
                </a:cubicBezTo>
                <a:lnTo>
                  <a:pt x="134597" y="242218"/>
                </a:lnTo>
                <a:cubicBezTo>
                  <a:pt x="137263" y="240885"/>
                  <a:pt x="142891" y="237939"/>
                  <a:pt x="151479" y="233381"/>
                </a:cubicBezTo>
                <a:lnTo>
                  <a:pt x="163153" y="236311"/>
                </a:lnTo>
                <a:lnTo>
                  <a:pt x="170548" y="236358"/>
                </a:lnTo>
                <a:lnTo>
                  <a:pt x="173106" y="236358"/>
                </a:lnTo>
                <a:cubicBezTo>
                  <a:pt x="192546" y="228575"/>
                  <a:pt x="208716" y="224684"/>
                  <a:pt x="221614" y="224684"/>
                </a:cubicBezTo>
                <a:lnTo>
                  <a:pt x="244776" y="221847"/>
                </a:lnTo>
                <a:lnTo>
                  <a:pt x="248264" y="221800"/>
                </a:lnTo>
                <a:lnTo>
                  <a:pt x="248078" y="221800"/>
                </a:lnTo>
                <a:lnTo>
                  <a:pt x="248078" y="209290"/>
                </a:lnTo>
                <a:lnTo>
                  <a:pt x="251008" y="192919"/>
                </a:lnTo>
                <a:lnTo>
                  <a:pt x="248125" y="179059"/>
                </a:lnTo>
                <a:lnTo>
                  <a:pt x="248655" y="173462"/>
                </a:lnTo>
                <a:lnTo>
                  <a:pt x="248078" y="166455"/>
                </a:lnTo>
                <a:lnTo>
                  <a:pt x="248078" y="151293"/>
                </a:lnTo>
                <a:lnTo>
                  <a:pt x="245148" y="142782"/>
                </a:lnTo>
                <a:lnTo>
                  <a:pt x="248078" y="138968"/>
                </a:lnTo>
                <a:lnTo>
                  <a:pt x="245148" y="119621"/>
                </a:lnTo>
                <a:lnTo>
                  <a:pt x="248078" y="119621"/>
                </a:lnTo>
                <a:cubicBezTo>
                  <a:pt x="244233" y="115931"/>
                  <a:pt x="241071" y="114086"/>
                  <a:pt x="238590" y="114086"/>
                </a:cubicBezTo>
                <a:lnTo>
                  <a:pt x="230591" y="105947"/>
                </a:lnTo>
                <a:lnTo>
                  <a:pt x="230591" y="99343"/>
                </a:lnTo>
                <a:cubicBezTo>
                  <a:pt x="230591" y="86878"/>
                  <a:pt x="238373" y="78693"/>
                  <a:pt x="253938" y="74786"/>
                </a:cubicBezTo>
                <a:cubicBezTo>
                  <a:pt x="253938" y="72709"/>
                  <a:pt x="264744" y="69159"/>
                  <a:pt x="286355" y="64136"/>
                </a:cubicBezTo>
                <a:close/>
                <a:moveTo>
                  <a:pt x="2618370" y="63693"/>
                </a:moveTo>
                <a:lnTo>
                  <a:pt x="2617018" y="64845"/>
                </a:lnTo>
                <a:cubicBezTo>
                  <a:pt x="2613495" y="66907"/>
                  <a:pt x="2609385" y="68531"/>
                  <a:pt x="2604688" y="69717"/>
                </a:cubicBezTo>
                <a:lnTo>
                  <a:pt x="2587062" y="85590"/>
                </a:lnTo>
                <a:lnTo>
                  <a:pt x="2587261" y="85620"/>
                </a:lnTo>
                <a:cubicBezTo>
                  <a:pt x="2593871" y="87660"/>
                  <a:pt x="2599618" y="92762"/>
                  <a:pt x="2604502" y="100924"/>
                </a:cubicBezTo>
                <a:cubicBezTo>
                  <a:pt x="2611757" y="103343"/>
                  <a:pt x="2615385" y="107668"/>
                  <a:pt x="2615385" y="113900"/>
                </a:cubicBezTo>
                <a:lnTo>
                  <a:pt x="2615385" y="114649"/>
                </a:lnTo>
                <a:lnTo>
                  <a:pt x="2620873" y="113807"/>
                </a:lnTo>
                <a:cubicBezTo>
                  <a:pt x="2620873" y="112753"/>
                  <a:pt x="2628841" y="110893"/>
                  <a:pt x="2644778" y="108226"/>
                </a:cubicBezTo>
                <a:lnTo>
                  <a:pt x="2654359" y="105063"/>
                </a:lnTo>
                <a:lnTo>
                  <a:pt x="2658963" y="105063"/>
                </a:lnTo>
                <a:cubicBezTo>
                  <a:pt x="2662746" y="105063"/>
                  <a:pt x="2664637" y="103823"/>
                  <a:pt x="2664637" y="101343"/>
                </a:cubicBezTo>
                <a:cubicBezTo>
                  <a:pt x="2667552" y="96506"/>
                  <a:pt x="2669738" y="92475"/>
                  <a:pt x="2671195" y="89250"/>
                </a:cubicBezTo>
                <a:lnTo>
                  <a:pt x="2673284" y="82319"/>
                </a:lnTo>
                <a:lnTo>
                  <a:pt x="2665009" y="84925"/>
                </a:lnTo>
                <a:cubicBezTo>
                  <a:pt x="2665009" y="86847"/>
                  <a:pt x="2660080" y="87809"/>
                  <a:pt x="2650220" y="87809"/>
                </a:cubicBezTo>
                <a:cubicBezTo>
                  <a:pt x="2636391" y="87809"/>
                  <a:pt x="2627539" y="82956"/>
                  <a:pt x="2623663" y="73251"/>
                </a:cubicBezTo>
                <a:cubicBezTo>
                  <a:pt x="2622361" y="73251"/>
                  <a:pt x="2620989" y="71337"/>
                  <a:pt x="2619547" y="67508"/>
                </a:cubicBezTo>
                <a:close/>
                <a:moveTo>
                  <a:pt x="1746777" y="43718"/>
                </a:moveTo>
                <a:cubicBezTo>
                  <a:pt x="1760947" y="59314"/>
                  <a:pt x="1768915" y="67112"/>
                  <a:pt x="1770683" y="67112"/>
                </a:cubicBezTo>
                <a:lnTo>
                  <a:pt x="1782310" y="70042"/>
                </a:lnTo>
                <a:lnTo>
                  <a:pt x="1796030" y="70042"/>
                </a:lnTo>
                <a:cubicBezTo>
                  <a:pt x="1805580" y="76399"/>
                  <a:pt x="1810355" y="83235"/>
                  <a:pt x="1810355" y="90553"/>
                </a:cubicBezTo>
                <a:lnTo>
                  <a:pt x="1810355" y="93483"/>
                </a:lnTo>
                <a:cubicBezTo>
                  <a:pt x="1810355" y="99405"/>
                  <a:pt x="1807207" y="106567"/>
                  <a:pt x="1800913" y="114970"/>
                </a:cubicBezTo>
                <a:lnTo>
                  <a:pt x="1798681" y="126039"/>
                </a:lnTo>
                <a:lnTo>
                  <a:pt x="1798681" y="135201"/>
                </a:lnTo>
                <a:lnTo>
                  <a:pt x="1792867" y="138364"/>
                </a:lnTo>
                <a:lnTo>
                  <a:pt x="1795797" y="138829"/>
                </a:lnTo>
                <a:lnTo>
                  <a:pt x="1792867" y="163711"/>
                </a:lnTo>
                <a:lnTo>
                  <a:pt x="1795797" y="178454"/>
                </a:lnTo>
                <a:lnTo>
                  <a:pt x="1789844" y="216778"/>
                </a:lnTo>
                <a:lnTo>
                  <a:pt x="1789937" y="218963"/>
                </a:lnTo>
                <a:lnTo>
                  <a:pt x="1789937" y="221754"/>
                </a:lnTo>
                <a:lnTo>
                  <a:pt x="1787555" y="243007"/>
                </a:lnTo>
                <a:lnTo>
                  <a:pt x="1795243" y="246977"/>
                </a:lnTo>
                <a:lnTo>
                  <a:pt x="1805122" y="239276"/>
                </a:lnTo>
                <a:cubicBezTo>
                  <a:pt x="1808719" y="237331"/>
                  <a:pt x="1812168" y="236358"/>
                  <a:pt x="1815471" y="236358"/>
                </a:cubicBezTo>
                <a:cubicBezTo>
                  <a:pt x="1816773" y="233722"/>
                  <a:pt x="1826013" y="228839"/>
                  <a:pt x="1843190" y="221707"/>
                </a:cubicBezTo>
                <a:lnTo>
                  <a:pt x="1848492" y="224638"/>
                </a:lnTo>
                <a:lnTo>
                  <a:pt x="1868909" y="215894"/>
                </a:lnTo>
                <a:lnTo>
                  <a:pt x="1870769" y="218824"/>
                </a:lnTo>
                <a:cubicBezTo>
                  <a:pt x="1873281" y="214948"/>
                  <a:pt x="1878381" y="213010"/>
                  <a:pt x="1886071" y="213010"/>
                </a:cubicBezTo>
                <a:lnTo>
                  <a:pt x="1909093" y="213010"/>
                </a:lnTo>
                <a:lnTo>
                  <a:pt x="1913185" y="212964"/>
                </a:lnTo>
                <a:lnTo>
                  <a:pt x="1924022" y="210034"/>
                </a:lnTo>
                <a:lnTo>
                  <a:pt x="1926859" y="215894"/>
                </a:lnTo>
                <a:lnTo>
                  <a:pt x="1928394" y="212964"/>
                </a:lnTo>
                <a:cubicBezTo>
                  <a:pt x="1939773" y="220405"/>
                  <a:pt x="1948098" y="226761"/>
                  <a:pt x="1953369" y="232032"/>
                </a:cubicBezTo>
                <a:lnTo>
                  <a:pt x="1953369" y="245241"/>
                </a:lnTo>
                <a:cubicBezTo>
                  <a:pt x="1953369" y="257550"/>
                  <a:pt x="1945152" y="266061"/>
                  <a:pt x="1928719" y="270774"/>
                </a:cubicBezTo>
                <a:cubicBezTo>
                  <a:pt x="1924409" y="275053"/>
                  <a:pt x="1914147" y="278014"/>
                  <a:pt x="1897931" y="279657"/>
                </a:cubicBezTo>
                <a:cubicBezTo>
                  <a:pt x="1897931" y="281084"/>
                  <a:pt x="1892102" y="282944"/>
                  <a:pt x="1880443" y="285238"/>
                </a:cubicBezTo>
                <a:cubicBezTo>
                  <a:pt x="1878118" y="289827"/>
                  <a:pt x="1868940" y="292122"/>
                  <a:pt x="1852910" y="292122"/>
                </a:cubicBezTo>
                <a:cubicBezTo>
                  <a:pt x="1849034" y="297951"/>
                  <a:pt x="1839609" y="300865"/>
                  <a:pt x="1824633" y="300865"/>
                </a:cubicBezTo>
                <a:lnTo>
                  <a:pt x="1824633" y="297935"/>
                </a:lnTo>
                <a:cubicBezTo>
                  <a:pt x="1825377" y="303423"/>
                  <a:pt x="1820586" y="307191"/>
                  <a:pt x="1810262" y="309237"/>
                </a:cubicBezTo>
                <a:lnTo>
                  <a:pt x="1785033" y="321868"/>
                </a:lnTo>
                <a:lnTo>
                  <a:pt x="1787251" y="323283"/>
                </a:lnTo>
                <a:cubicBezTo>
                  <a:pt x="1791445" y="326755"/>
                  <a:pt x="1795859" y="331964"/>
                  <a:pt x="1800495" y="338910"/>
                </a:cubicBezTo>
                <a:lnTo>
                  <a:pt x="1839376" y="377745"/>
                </a:lnTo>
                <a:lnTo>
                  <a:pt x="1862537" y="414347"/>
                </a:lnTo>
                <a:lnTo>
                  <a:pt x="1862537" y="414393"/>
                </a:lnTo>
                <a:lnTo>
                  <a:pt x="1878908" y="414393"/>
                </a:lnTo>
                <a:lnTo>
                  <a:pt x="1893838" y="429323"/>
                </a:lnTo>
                <a:cubicBezTo>
                  <a:pt x="1902302" y="435989"/>
                  <a:pt x="1907604" y="440314"/>
                  <a:pt x="1909744" y="442299"/>
                </a:cubicBezTo>
                <a:cubicBezTo>
                  <a:pt x="1919573" y="446236"/>
                  <a:pt x="1927929" y="452500"/>
                  <a:pt x="1934812" y="461088"/>
                </a:cubicBezTo>
                <a:cubicBezTo>
                  <a:pt x="1935711" y="461088"/>
                  <a:pt x="1951710" y="471785"/>
                  <a:pt x="1982809" y="493179"/>
                </a:cubicBezTo>
                <a:cubicBezTo>
                  <a:pt x="1986933" y="493179"/>
                  <a:pt x="2001428" y="502497"/>
                  <a:pt x="2026295" y="521131"/>
                </a:cubicBezTo>
                <a:lnTo>
                  <a:pt x="2042805" y="529410"/>
                </a:lnTo>
                <a:lnTo>
                  <a:pt x="2087872" y="549176"/>
                </a:lnTo>
                <a:cubicBezTo>
                  <a:pt x="2112987" y="553734"/>
                  <a:pt x="2125545" y="560524"/>
                  <a:pt x="2125545" y="569547"/>
                </a:cubicBezTo>
                <a:cubicBezTo>
                  <a:pt x="2105112" y="577205"/>
                  <a:pt x="2087314" y="581034"/>
                  <a:pt x="2072152" y="581034"/>
                </a:cubicBezTo>
                <a:lnTo>
                  <a:pt x="2065688" y="583964"/>
                </a:lnTo>
                <a:lnTo>
                  <a:pt x="2038341" y="581034"/>
                </a:lnTo>
                <a:lnTo>
                  <a:pt x="1998994" y="591685"/>
                </a:lnTo>
                <a:cubicBezTo>
                  <a:pt x="1986716" y="605979"/>
                  <a:pt x="1975337" y="613125"/>
                  <a:pt x="1964857" y="613125"/>
                </a:cubicBezTo>
                <a:lnTo>
                  <a:pt x="1961973" y="613125"/>
                </a:lnTo>
                <a:cubicBezTo>
                  <a:pt x="1955803" y="613125"/>
                  <a:pt x="1941044" y="603405"/>
                  <a:pt x="1917697" y="583964"/>
                </a:cubicBezTo>
                <a:cubicBezTo>
                  <a:pt x="1915402" y="583964"/>
                  <a:pt x="1906473" y="576182"/>
                  <a:pt x="1890908" y="560617"/>
                </a:cubicBezTo>
                <a:cubicBezTo>
                  <a:pt x="1876676" y="548401"/>
                  <a:pt x="1868599" y="539425"/>
                  <a:pt x="1866677" y="533688"/>
                </a:cubicBezTo>
                <a:cubicBezTo>
                  <a:pt x="1845934" y="516697"/>
                  <a:pt x="1832632" y="503303"/>
                  <a:pt x="1826772" y="493505"/>
                </a:cubicBezTo>
                <a:lnTo>
                  <a:pt x="1814540" y="478901"/>
                </a:lnTo>
                <a:cubicBezTo>
                  <a:pt x="1809238" y="478901"/>
                  <a:pt x="1805301" y="475025"/>
                  <a:pt x="1802727" y="467274"/>
                </a:cubicBezTo>
                <a:cubicBezTo>
                  <a:pt x="1792030" y="460825"/>
                  <a:pt x="1786682" y="452143"/>
                  <a:pt x="1786682" y="441229"/>
                </a:cubicBezTo>
                <a:lnTo>
                  <a:pt x="1761567" y="410487"/>
                </a:lnTo>
                <a:cubicBezTo>
                  <a:pt x="1759133" y="407231"/>
                  <a:pt x="1756862" y="404495"/>
                  <a:pt x="1754753" y="402278"/>
                </a:cubicBezTo>
                <a:lnTo>
                  <a:pt x="1753969" y="401594"/>
                </a:lnTo>
                <a:lnTo>
                  <a:pt x="1754916" y="405557"/>
                </a:lnTo>
                <a:lnTo>
                  <a:pt x="1733290" y="438020"/>
                </a:lnTo>
                <a:cubicBezTo>
                  <a:pt x="1732142" y="438020"/>
                  <a:pt x="1731569" y="440841"/>
                  <a:pt x="1731569" y="446484"/>
                </a:cubicBezTo>
                <a:lnTo>
                  <a:pt x="1708826" y="478994"/>
                </a:lnTo>
                <a:cubicBezTo>
                  <a:pt x="1701198" y="486622"/>
                  <a:pt x="1694749" y="494373"/>
                  <a:pt x="1689478" y="502249"/>
                </a:cubicBezTo>
                <a:cubicBezTo>
                  <a:pt x="1685261" y="502249"/>
                  <a:pt x="1679169" y="507008"/>
                  <a:pt x="1671200" y="516527"/>
                </a:cubicBezTo>
                <a:lnTo>
                  <a:pt x="1641342" y="543083"/>
                </a:lnTo>
                <a:cubicBezTo>
                  <a:pt x="1639698" y="543083"/>
                  <a:pt x="1634985" y="546974"/>
                  <a:pt x="1627203" y="554757"/>
                </a:cubicBezTo>
                <a:cubicBezTo>
                  <a:pt x="1625250" y="554757"/>
                  <a:pt x="1621358" y="557687"/>
                  <a:pt x="1615529" y="563547"/>
                </a:cubicBezTo>
                <a:cubicBezTo>
                  <a:pt x="1611095" y="563547"/>
                  <a:pt x="1604026" y="567438"/>
                  <a:pt x="1594321" y="575221"/>
                </a:cubicBezTo>
                <a:cubicBezTo>
                  <a:pt x="1590321" y="575221"/>
                  <a:pt x="1578570" y="582027"/>
                  <a:pt x="1559068" y="595638"/>
                </a:cubicBezTo>
                <a:cubicBezTo>
                  <a:pt x="1550913" y="595638"/>
                  <a:pt x="1539053" y="599529"/>
                  <a:pt x="1523488" y="607312"/>
                </a:cubicBezTo>
                <a:cubicBezTo>
                  <a:pt x="1521566" y="607312"/>
                  <a:pt x="1514760" y="610226"/>
                  <a:pt x="1503071" y="616056"/>
                </a:cubicBezTo>
                <a:cubicBezTo>
                  <a:pt x="1489801" y="616056"/>
                  <a:pt x="1483165" y="611141"/>
                  <a:pt x="1483165" y="601312"/>
                </a:cubicBezTo>
                <a:cubicBezTo>
                  <a:pt x="1483165" y="594677"/>
                  <a:pt x="1496219" y="588104"/>
                  <a:pt x="1522326" y="581593"/>
                </a:cubicBezTo>
                <a:cubicBezTo>
                  <a:pt x="1553487" y="557749"/>
                  <a:pt x="1579563" y="534371"/>
                  <a:pt x="1600553" y="511457"/>
                </a:cubicBezTo>
                <a:cubicBezTo>
                  <a:pt x="1602569" y="507520"/>
                  <a:pt x="1606243" y="502853"/>
                  <a:pt x="1611576" y="497458"/>
                </a:cubicBezTo>
                <a:cubicBezTo>
                  <a:pt x="1611576" y="495319"/>
                  <a:pt x="1617824" y="489040"/>
                  <a:pt x="1630319" y="478622"/>
                </a:cubicBezTo>
                <a:cubicBezTo>
                  <a:pt x="1641450" y="461941"/>
                  <a:pt x="1651868" y="442934"/>
                  <a:pt x="1661573" y="421602"/>
                </a:cubicBezTo>
                <a:cubicBezTo>
                  <a:pt x="1665418" y="415804"/>
                  <a:pt x="1671169" y="402317"/>
                  <a:pt x="1678828" y="381140"/>
                </a:cubicBezTo>
                <a:cubicBezTo>
                  <a:pt x="1682672" y="373466"/>
                  <a:pt x="1685556" y="367385"/>
                  <a:pt x="1687478" y="362897"/>
                </a:cubicBezTo>
                <a:lnTo>
                  <a:pt x="1688254" y="360912"/>
                </a:lnTo>
                <a:lnTo>
                  <a:pt x="1678316" y="367978"/>
                </a:lnTo>
                <a:cubicBezTo>
                  <a:pt x="1672766" y="367978"/>
                  <a:pt x="1664146" y="371869"/>
                  <a:pt x="1652457" y="379651"/>
                </a:cubicBezTo>
                <a:cubicBezTo>
                  <a:pt x="1639311" y="379651"/>
                  <a:pt x="1628474" y="372179"/>
                  <a:pt x="1619948" y="357234"/>
                </a:cubicBezTo>
                <a:cubicBezTo>
                  <a:pt x="1613715" y="354134"/>
                  <a:pt x="1600399" y="347467"/>
                  <a:pt x="1579997" y="337235"/>
                </a:cubicBezTo>
                <a:cubicBezTo>
                  <a:pt x="1573795" y="331034"/>
                  <a:pt x="1570695" y="324693"/>
                  <a:pt x="1570695" y="318213"/>
                </a:cubicBezTo>
                <a:lnTo>
                  <a:pt x="1570695" y="315283"/>
                </a:lnTo>
                <a:cubicBezTo>
                  <a:pt x="1570695" y="309361"/>
                  <a:pt x="1575625" y="306400"/>
                  <a:pt x="1585485" y="306400"/>
                </a:cubicBezTo>
                <a:lnTo>
                  <a:pt x="1596600" y="306400"/>
                </a:lnTo>
                <a:lnTo>
                  <a:pt x="1607948" y="297610"/>
                </a:lnTo>
                <a:lnTo>
                  <a:pt x="1614599" y="300540"/>
                </a:lnTo>
                <a:cubicBezTo>
                  <a:pt x="1631807" y="293005"/>
                  <a:pt x="1650550" y="288308"/>
                  <a:pt x="1670828" y="286448"/>
                </a:cubicBezTo>
                <a:cubicBezTo>
                  <a:pt x="1674425" y="282882"/>
                  <a:pt x="1679959" y="280355"/>
                  <a:pt x="1687432" y="278867"/>
                </a:cubicBezTo>
                <a:cubicBezTo>
                  <a:pt x="1687432" y="273875"/>
                  <a:pt x="1694253" y="271379"/>
                  <a:pt x="1707896" y="271379"/>
                </a:cubicBezTo>
                <a:cubicBezTo>
                  <a:pt x="1707896" y="268743"/>
                  <a:pt x="1709834" y="264496"/>
                  <a:pt x="1713709" y="258635"/>
                </a:cubicBezTo>
                <a:lnTo>
                  <a:pt x="1713709" y="255984"/>
                </a:lnTo>
                <a:cubicBezTo>
                  <a:pt x="1715663" y="252109"/>
                  <a:pt x="1716639" y="232404"/>
                  <a:pt x="1716639" y="196872"/>
                </a:cubicBezTo>
                <a:lnTo>
                  <a:pt x="1719569" y="193942"/>
                </a:lnTo>
                <a:lnTo>
                  <a:pt x="1719569" y="189802"/>
                </a:lnTo>
                <a:lnTo>
                  <a:pt x="1719569" y="166455"/>
                </a:lnTo>
                <a:lnTo>
                  <a:pt x="1719569" y="163106"/>
                </a:lnTo>
                <a:lnTo>
                  <a:pt x="1722453" y="148968"/>
                </a:lnTo>
                <a:lnTo>
                  <a:pt x="1719569" y="120690"/>
                </a:lnTo>
                <a:lnTo>
                  <a:pt x="1719569" y="112691"/>
                </a:lnTo>
                <a:lnTo>
                  <a:pt x="1716128" y="102412"/>
                </a:lnTo>
                <a:cubicBezTo>
                  <a:pt x="1714174" y="102412"/>
                  <a:pt x="1712236" y="99498"/>
                  <a:pt x="1710314" y="93669"/>
                </a:cubicBezTo>
                <a:cubicBezTo>
                  <a:pt x="1708361" y="93669"/>
                  <a:pt x="1705601" y="88336"/>
                  <a:pt x="1702036" y="77670"/>
                </a:cubicBezTo>
                <a:cubicBezTo>
                  <a:pt x="1702036" y="60896"/>
                  <a:pt x="1706904" y="52508"/>
                  <a:pt x="1716639" y="52508"/>
                </a:cubicBezTo>
                <a:cubicBezTo>
                  <a:pt x="1716639" y="51423"/>
                  <a:pt x="1726685" y="48493"/>
                  <a:pt x="1746777" y="43718"/>
                </a:cubicBezTo>
                <a:close/>
                <a:moveTo>
                  <a:pt x="3332559" y="32091"/>
                </a:moveTo>
                <a:lnTo>
                  <a:pt x="3341396" y="32091"/>
                </a:lnTo>
                <a:cubicBezTo>
                  <a:pt x="3360341" y="32091"/>
                  <a:pt x="3374681" y="37920"/>
                  <a:pt x="3384417" y="49578"/>
                </a:cubicBezTo>
                <a:cubicBezTo>
                  <a:pt x="3388602" y="49578"/>
                  <a:pt x="3394587" y="51532"/>
                  <a:pt x="3402369" y="55439"/>
                </a:cubicBezTo>
                <a:cubicBezTo>
                  <a:pt x="3419112" y="55439"/>
                  <a:pt x="3429980" y="64167"/>
                  <a:pt x="3434972" y="81623"/>
                </a:cubicBezTo>
                <a:cubicBezTo>
                  <a:pt x="3434972" y="88460"/>
                  <a:pt x="3433026" y="96262"/>
                  <a:pt x="3429135" y="105029"/>
                </a:cubicBezTo>
                <a:lnTo>
                  <a:pt x="3414416" y="129570"/>
                </a:lnTo>
                <a:lnTo>
                  <a:pt x="3446320" y="121109"/>
                </a:lnTo>
                <a:cubicBezTo>
                  <a:pt x="3446320" y="119590"/>
                  <a:pt x="3459544" y="115202"/>
                  <a:pt x="3485992" y="107947"/>
                </a:cubicBezTo>
                <a:lnTo>
                  <a:pt x="3497666" y="107947"/>
                </a:lnTo>
                <a:cubicBezTo>
                  <a:pt x="3504239" y="114520"/>
                  <a:pt x="3508409" y="121295"/>
                  <a:pt x="3510176" y="128271"/>
                </a:cubicBezTo>
                <a:cubicBezTo>
                  <a:pt x="3518083" y="132240"/>
                  <a:pt x="3522207" y="134224"/>
                  <a:pt x="3522548" y="134224"/>
                </a:cubicBezTo>
                <a:lnTo>
                  <a:pt x="3533198" y="128318"/>
                </a:lnTo>
                <a:cubicBezTo>
                  <a:pt x="3546903" y="142395"/>
                  <a:pt x="3555027" y="151975"/>
                  <a:pt x="3557569" y="157060"/>
                </a:cubicBezTo>
                <a:lnTo>
                  <a:pt x="3557569" y="170222"/>
                </a:lnTo>
                <a:cubicBezTo>
                  <a:pt x="3546345" y="181446"/>
                  <a:pt x="3536547" y="187058"/>
                  <a:pt x="3528175" y="187058"/>
                </a:cubicBezTo>
                <a:lnTo>
                  <a:pt x="3516502" y="187058"/>
                </a:lnTo>
                <a:lnTo>
                  <a:pt x="3513618" y="187058"/>
                </a:lnTo>
                <a:lnTo>
                  <a:pt x="3507758" y="187058"/>
                </a:lnTo>
                <a:lnTo>
                  <a:pt x="3482457" y="187058"/>
                </a:lnTo>
                <a:cubicBezTo>
                  <a:pt x="3474489" y="188671"/>
                  <a:pt x="3464396" y="193539"/>
                  <a:pt x="3452180" y="201662"/>
                </a:cubicBezTo>
                <a:lnTo>
                  <a:pt x="3443576" y="201662"/>
                </a:lnTo>
                <a:lnTo>
                  <a:pt x="3431716" y="201662"/>
                </a:lnTo>
                <a:lnTo>
                  <a:pt x="3431716" y="187803"/>
                </a:lnTo>
                <a:cubicBezTo>
                  <a:pt x="3437607" y="182873"/>
                  <a:pt x="3442324" y="177404"/>
                  <a:pt x="3445866" y="171397"/>
                </a:cubicBezTo>
                <a:lnTo>
                  <a:pt x="3450328" y="159064"/>
                </a:lnTo>
                <a:lnTo>
                  <a:pt x="3440460" y="160781"/>
                </a:lnTo>
                <a:lnTo>
                  <a:pt x="3440460" y="157851"/>
                </a:lnTo>
                <a:cubicBezTo>
                  <a:pt x="3434259" y="159463"/>
                  <a:pt x="3428337" y="163354"/>
                  <a:pt x="3422693" y="169525"/>
                </a:cubicBezTo>
                <a:lnTo>
                  <a:pt x="3408555" y="163711"/>
                </a:lnTo>
                <a:cubicBezTo>
                  <a:pt x="3412214" y="163711"/>
                  <a:pt x="3412089" y="167602"/>
                  <a:pt x="3408183" y="175385"/>
                </a:cubicBezTo>
                <a:cubicBezTo>
                  <a:pt x="3393951" y="175385"/>
                  <a:pt x="3374666" y="180067"/>
                  <a:pt x="3350326" y="189430"/>
                </a:cubicBezTo>
                <a:cubicBezTo>
                  <a:pt x="3338047" y="194128"/>
                  <a:pt x="3328017" y="198147"/>
                  <a:pt x="3320235" y="201488"/>
                </a:cubicBezTo>
                <a:lnTo>
                  <a:pt x="3306143" y="208267"/>
                </a:lnTo>
                <a:lnTo>
                  <a:pt x="3306561" y="208685"/>
                </a:lnTo>
                <a:cubicBezTo>
                  <a:pt x="3306561" y="218483"/>
                  <a:pt x="3306011" y="227207"/>
                  <a:pt x="3304910" y="234858"/>
                </a:cubicBezTo>
                <a:lnTo>
                  <a:pt x="3301813" y="247196"/>
                </a:lnTo>
                <a:lnTo>
                  <a:pt x="3304910" y="242811"/>
                </a:lnTo>
                <a:cubicBezTo>
                  <a:pt x="3308320" y="240462"/>
                  <a:pt x="3312654" y="239288"/>
                  <a:pt x="3317909" y="239288"/>
                </a:cubicBezTo>
                <a:cubicBezTo>
                  <a:pt x="3317909" y="238389"/>
                  <a:pt x="3324312" y="236668"/>
                  <a:pt x="3337117" y="234125"/>
                </a:cubicBezTo>
                <a:cubicBezTo>
                  <a:pt x="3346388" y="228513"/>
                  <a:pt x="3364666" y="220855"/>
                  <a:pt x="3391951" y="211150"/>
                </a:cubicBezTo>
                <a:lnTo>
                  <a:pt x="3409392" y="198360"/>
                </a:lnTo>
                <a:cubicBezTo>
                  <a:pt x="3434228" y="205429"/>
                  <a:pt x="3446645" y="212762"/>
                  <a:pt x="3446645" y="220359"/>
                </a:cubicBezTo>
                <a:lnTo>
                  <a:pt x="3449576" y="223289"/>
                </a:lnTo>
                <a:lnTo>
                  <a:pt x="3449576" y="234404"/>
                </a:lnTo>
                <a:cubicBezTo>
                  <a:pt x="3440305" y="243706"/>
                  <a:pt x="3434460" y="248357"/>
                  <a:pt x="3432042" y="248357"/>
                </a:cubicBezTo>
                <a:cubicBezTo>
                  <a:pt x="3432042" y="252233"/>
                  <a:pt x="3427546" y="254171"/>
                  <a:pt x="3418554" y="254171"/>
                </a:cubicBezTo>
                <a:lnTo>
                  <a:pt x="3412741" y="251241"/>
                </a:lnTo>
                <a:cubicBezTo>
                  <a:pt x="3408741" y="254589"/>
                  <a:pt x="3403687" y="257287"/>
                  <a:pt x="3397579" y="259333"/>
                </a:cubicBezTo>
                <a:lnTo>
                  <a:pt x="3369999" y="273100"/>
                </a:lnTo>
                <a:cubicBezTo>
                  <a:pt x="3361224" y="281874"/>
                  <a:pt x="3350714" y="286262"/>
                  <a:pt x="3338466" y="286262"/>
                </a:cubicBezTo>
                <a:lnTo>
                  <a:pt x="3320979" y="274588"/>
                </a:lnTo>
                <a:cubicBezTo>
                  <a:pt x="3311886" y="274588"/>
                  <a:pt x="3305201" y="271588"/>
                  <a:pt x="3300922" y="265589"/>
                </a:cubicBezTo>
                <a:lnTo>
                  <a:pt x="3297687" y="259075"/>
                </a:lnTo>
                <a:lnTo>
                  <a:pt x="3294230" y="265902"/>
                </a:lnTo>
                <a:cubicBezTo>
                  <a:pt x="3288335" y="275600"/>
                  <a:pt x="3281935" y="280448"/>
                  <a:pt x="3275028" y="280448"/>
                </a:cubicBezTo>
                <a:lnTo>
                  <a:pt x="3272144" y="283378"/>
                </a:lnTo>
                <a:lnTo>
                  <a:pt x="3260936" y="283378"/>
                </a:lnTo>
                <a:cubicBezTo>
                  <a:pt x="3251479" y="280216"/>
                  <a:pt x="3245976" y="276324"/>
                  <a:pt x="3244425" y="271704"/>
                </a:cubicBezTo>
                <a:lnTo>
                  <a:pt x="3236193" y="271704"/>
                </a:lnTo>
                <a:lnTo>
                  <a:pt x="3236193" y="239288"/>
                </a:lnTo>
                <a:lnTo>
                  <a:pt x="3242007" y="239288"/>
                </a:lnTo>
                <a:lnTo>
                  <a:pt x="3242007" y="241892"/>
                </a:lnTo>
                <a:lnTo>
                  <a:pt x="3242581" y="239288"/>
                </a:lnTo>
                <a:lnTo>
                  <a:pt x="3244937" y="228591"/>
                </a:lnTo>
                <a:lnTo>
                  <a:pt x="3242007" y="220638"/>
                </a:lnTo>
                <a:lnTo>
                  <a:pt x="3242007" y="212266"/>
                </a:lnTo>
                <a:cubicBezTo>
                  <a:pt x="3246379" y="204988"/>
                  <a:pt x="3249111" y="193462"/>
                  <a:pt x="3250204" y="177690"/>
                </a:cubicBezTo>
                <a:lnTo>
                  <a:pt x="3250598" y="165305"/>
                </a:lnTo>
                <a:lnTo>
                  <a:pt x="3249320" y="163711"/>
                </a:lnTo>
                <a:cubicBezTo>
                  <a:pt x="3248351" y="161060"/>
                  <a:pt x="3247867" y="157572"/>
                  <a:pt x="3247867" y="153247"/>
                </a:cubicBezTo>
                <a:lnTo>
                  <a:pt x="3255076" y="145898"/>
                </a:lnTo>
                <a:lnTo>
                  <a:pt x="3269586" y="145898"/>
                </a:lnTo>
                <a:cubicBezTo>
                  <a:pt x="3284500" y="158362"/>
                  <a:pt x="3291957" y="165153"/>
                  <a:pt x="3291957" y="166269"/>
                </a:cubicBezTo>
                <a:lnTo>
                  <a:pt x="3323723" y="156781"/>
                </a:lnTo>
                <a:cubicBezTo>
                  <a:pt x="3323723" y="153433"/>
                  <a:pt x="3325924" y="151758"/>
                  <a:pt x="3330327" y="151758"/>
                </a:cubicBezTo>
                <a:lnTo>
                  <a:pt x="3332466" y="136596"/>
                </a:lnTo>
                <a:lnTo>
                  <a:pt x="3332466" y="125574"/>
                </a:lnTo>
                <a:lnTo>
                  <a:pt x="3332466" y="105854"/>
                </a:lnTo>
                <a:cubicBezTo>
                  <a:pt x="3330947" y="86041"/>
                  <a:pt x="3327056" y="76135"/>
                  <a:pt x="3320793" y="76135"/>
                </a:cubicBezTo>
                <a:lnTo>
                  <a:pt x="3320793" y="51671"/>
                </a:lnTo>
                <a:close/>
                <a:moveTo>
                  <a:pt x="2584689" y="0"/>
                </a:moveTo>
                <a:cubicBezTo>
                  <a:pt x="2595076" y="10325"/>
                  <a:pt x="2603587" y="16185"/>
                  <a:pt x="2610222" y="17580"/>
                </a:cubicBezTo>
                <a:lnTo>
                  <a:pt x="2612268" y="17487"/>
                </a:lnTo>
                <a:cubicBezTo>
                  <a:pt x="2620361" y="17487"/>
                  <a:pt x="2627229" y="23146"/>
                  <a:pt x="2632872" y="34463"/>
                </a:cubicBezTo>
                <a:lnTo>
                  <a:pt x="2631587" y="43765"/>
                </a:lnTo>
                <a:lnTo>
                  <a:pt x="2634732" y="43765"/>
                </a:lnTo>
                <a:cubicBezTo>
                  <a:pt x="2659847" y="38742"/>
                  <a:pt x="2673893" y="33238"/>
                  <a:pt x="2676869" y="27254"/>
                </a:cubicBezTo>
                <a:cubicBezTo>
                  <a:pt x="2683691" y="18107"/>
                  <a:pt x="2693519" y="10961"/>
                  <a:pt x="2706356" y="5814"/>
                </a:cubicBezTo>
                <a:lnTo>
                  <a:pt x="2711518" y="5814"/>
                </a:lnTo>
                <a:cubicBezTo>
                  <a:pt x="2718402" y="5814"/>
                  <a:pt x="2726215" y="10185"/>
                  <a:pt x="2734959" y="18929"/>
                </a:cubicBezTo>
                <a:cubicBezTo>
                  <a:pt x="2760291" y="27363"/>
                  <a:pt x="2772956" y="35672"/>
                  <a:pt x="2772956" y="43858"/>
                </a:cubicBezTo>
                <a:lnTo>
                  <a:pt x="2772956" y="63485"/>
                </a:lnTo>
                <a:cubicBezTo>
                  <a:pt x="2767933" y="73561"/>
                  <a:pt x="2760585" y="82460"/>
                  <a:pt x="2750911" y="90181"/>
                </a:cubicBezTo>
                <a:cubicBezTo>
                  <a:pt x="2745547" y="102738"/>
                  <a:pt x="2742199" y="110365"/>
                  <a:pt x="2740865" y="113063"/>
                </a:cubicBezTo>
                <a:cubicBezTo>
                  <a:pt x="2740865" y="120535"/>
                  <a:pt x="2731827" y="147355"/>
                  <a:pt x="2713751" y="193523"/>
                </a:cubicBezTo>
                <a:lnTo>
                  <a:pt x="2700448" y="233506"/>
                </a:lnTo>
                <a:lnTo>
                  <a:pt x="2744214" y="236311"/>
                </a:lnTo>
                <a:lnTo>
                  <a:pt x="2776119" y="224684"/>
                </a:lnTo>
                <a:lnTo>
                  <a:pt x="2787188" y="224684"/>
                </a:lnTo>
                <a:cubicBezTo>
                  <a:pt x="2792769" y="233149"/>
                  <a:pt x="2798815" y="241443"/>
                  <a:pt x="2805326" y="249566"/>
                </a:cubicBezTo>
                <a:cubicBezTo>
                  <a:pt x="2830441" y="257938"/>
                  <a:pt x="2842999" y="266015"/>
                  <a:pt x="2842999" y="273797"/>
                </a:cubicBezTo>
                <a:lnTo>
                  <a:pt x="2848859" y="286215"/>
                </a:lnTo>
                <a:cubicBezTo>
                  <a:pt x="2843247" y="303765"/>
                  <a:pt x="2834426" y="312539"/>
                  <a:pt x="2822395" y="312539"/>
                </a:cubicBezTo>
                <a:lnTo>
                  <a:pt x="2813652" y="312539"/>
                </a:lnTo>
                <a:lnTo>
                  <a:pt x="2799048" y="312539"/>
                </a:lnTo>
                <a:lnTo>
                  <a:pt x="2790304" y="306726"/>
                </a:lnTo>
                <a:lnTo>
                  <a:pt x="2787374" y="306726"/>
                </a:lnTo>
                <a:lnTo>
                  <a:pt x="2778630" y="306726"/>
                </a:lnTo>
                <a:cubicBezTo>
                  <a:pt x="2752989" y="306726"/>
                  <a:pt x="2731579" y="311873"/>
                  <a:pt x="2714402" y="322166"/>
                </a:cubicBezTo>
                <a:lnTo>
                  <a:pt x="2706542" y="330073"/>
                </a:lnTo>
                <a:lnTo>
                  <a:pt x="2695938" y="330073"/>
                </a:lnTo>
                <a:lnTo>
                  <a:pt x="2687985" y="322120"/>
                </a:lnTo>
                <a:lnTo>
                  <a:pt x="2687985" y="311702"/>
                </a:lnTo>
                <a:cubicBezTo>
                  <a:pt x="2697984" y="308377"/>
                  <a:pt x="2709239" y="300054"/>
                  <a:pt x="2721750" y="286735"/>
                </a:cubicBezTo>
                <a:lnTo>
                  <a:pt x="2732232" y="274588"/>
                </a:lnTo>
                <a:lnTo>
                  <a:pt x="2721239" y="274588"/>
                </a:lnTo>
                <a:lnTo>
                  <a:pt x="2706170" y="277518"/>
                </a:lnTo>
                <a:lnTo>
                  <a:pt x="2665893" y="274588"/>
                </a:lnTo>
                <a:lnTo>
                  <a:pt x="2641848" y="280448"/>
                </a:lnTo>
                <a:lnTo>
                  <a:pt x="2626872" y="277518"/>
                </a:lnTo>
                <a:cubicBezTo>
                  <a:pt x="2625446" y="279471"/>
                  <a:pt x="2617725" y="280448"/>
                  <a:pt x="2603711" y="280448"/>
                </a:cubicBezTo>
                <a:cubicBezTo>
                  <a:pt x="2603711" y="282401"/>
                  <a:pt x="2597820" y="283378"/>
                  <a:pt x="2586038" y="283378"/>
                </a:cubicBezTo>
                <a:lnTo>
                  <a:pt x="2586177" y="283378"/>
                </a:lnTo>
                <a:cubicBezTo>
                  <a:pt x="2586177" y="285301"/>
                  <a:pt x="2575061" y="286262"/>
                  <a:pt x="2552830" y="286262"/>
                </a:cubicBezTo>
                <a:lnTo>
                  <a:pt x="2536878" y="292122"/>
                </a:lnTo>
                <a:lnTo>
                  <a:pt x="2525669" y="289192"/>
                </a:lnTo>
                <a:lnTo>
                  <a:pt x="2519576" y="292122"/>
                </a:lnTo>
                <a:lnTo>
                  <a:pt x="2519065" y="289192"/>
                </a:lnTo>
                <a:cubicBezTo>
                  <a:pt x="2519065" y="292602"/>
                  <a:pt x="2508368" y="295269"/>
                  <a:pt x="2486974" y="297191"/>
                </a:cubicBezTo>
                <a:cubicBezTo>
                  <a:pt x="2486974" y="299641"/>
                  <a:pt x="2475889" y="300865"/>
                  <a:pt x="2453720" y="300865"/>
                </a:cubicBezTo>
                <a:lnTo>
                  <a:pt x="2453069" y="297935"/>
                </a:lnTo>
                <a:cubicBezTo>
                  <a:pt x="2442124" y="305718"/>
                  <a:pt x="2434946" y="309609"/>
                  <a:pt x="2431535" y="309609"/>
                </a:cubicBezTo>
                <a:cubicBezTo>
                  <a:pt x="2431535" y="310818"/>
                  <a:pt x="2424714" y="312400"/>
                  <a:pt x="2411071" y="314353"/>
                </a:cubicBezTo>
                <a:cubicBezTo>
                  <a:pt x="2411071" y="317051"/>
                  <a:pt x="2406157" y="318399"/>
                  <a:pt x="2396328" y="318399"/>
                </a:cubicBezTo>
                <a:lnTo>
                  <a:pt x="2388422" y="318399"/>
                </a:lnTo>
                <a:cubicBezTo>
                  <a:pt x="2384484" y="322275"/>
                  <a:pt x="2380314" y="324213"/>
                  <a:pt x="2375911" y="324213"/>
                </a:cubicBezTo>
                <a:lnTo>
                  <a:pt x="2374516" y="324213"/>
                </a:lnTo>
                <a:cubicBezTo>
                  <a:pt x="2363881" y="326879"/>
                  <a:pt x="2358563" y="326724"/>
                  <a:pt x="2358563" y="323748"/>
                </a:cubicBezTo>
                <a:lnTo>
                  <a:pt x="2361493" y="336817"/>
                </a:lnTo>
                <a:lnTo>
                  <a:pt x="2345820" y="372024"/>
                </a:lnTo>
                <a:cubicBezTo>
                  <a:pt x="2335371" y="388736"/>
                  <a:pt x="2325495" y="401743"/>
                  <a:pt x="2316194" y="411045"/>
                </a:cubicBezTo>
                <a:lnTo>
                  <a:pt x="2289358" y="417556"/>
                </a:lnTo>
                <a:lnTo>
                  <a:pt x="2281498" y="417603"/>
                </a:lnTo>
                <a:cubicBezTo>
                  <a:pt x="2270367" y="406471"/>
                  <a:pt x="2264801" y="390844"/>
                  <a:pt x="2264801" y="370722"/>
                </a:cubicBezTo>
                <a:cubicBezTo>
                  <a:pt x="2264801" y="362009"/>
                  <a:pt x="2272584" y="348909"/>
                  <a:pt x="2288149" y="331422"/>
                </a:cubicBezTo>
                <a:cubicBezTo>
                  <a:pt x="2288149" y="329778"/>
                  <a:pt x="2292412" y="321500"/>
                  <a:pt x="2300939" y="306586"/>
                </a:cubicBezTo>
                <a:cubicBezTo>
                  <a:pt x="2307977" y="294277"/>
                  <a:pt x="2311496" y="285037"/>
                  <a:pt x="2311496" y="278867"/>
                </a:cubicBezTo>
                <a:lnTo>
                  <a:pt x="2308613" y="258775"/>
                </a:lnTo>
                <a:lnTo>
                  <a:pt x="2315821" y="250961"/>
                </a:lnTo>
                <a:lnTo>
                  <a:pt x="2325030" y="250961"/>
                </a:lnTo>
                <a:cubicBezTo>
                  <a:pt x="2332402" y="253426"/>
                  <a:pt x="2339983" y="263295"/>
                  <a:pt x="2347773" y="280567"/>
                </a:cubicBezTo>
                <a:lnTo>
                  <a:pt x="2355001" y="298719"/>
                </a:lnTo>
                <a:lnTo>
                  <a:pt x="2364888" y="294726"/>
                </a:lnTo>
                <a:lnTo>
                  <a:pt x="2368237" y="294726"/>
                </a:lnTo>
                <a:cubicBezTo>
                  <a:pt x="2373384" y="293021"/>
                  <a:pt x="2377818" y="291703"/>
                  <a:pt x="2381538" y="290773"/>
                </a:cubicBezTo>
                <a:lnTo>
                  <a:pt x="2381538" y="284866"/>
                </a:lnTo>
                <a:lnTo>
                  <a:pt x="2378655" y="276123"/>
                </a:lnTo>
                <a:lnTo>
                  <a:pt x="2378655" y="269705"/>
                </a:lnTo>
                <a:lnTo>
                  <a:pt x="2370841" y="207476"/>
                </a:lnTo>
                <a:cubicBezTo>
                  <a:pt x="2370469" y="207476"/>
                  <a:pt x="2368206" y="203352"/>
                  <a:pt x="2364051" y="195104"/>
                </a:cubicBezTo>
                <a:cubicBezTo>
                  <a:pt x="2364051" y="185648"/>
                  <a:pt x="2365028" y="180919"/>
                  <a:pt x="2366981" y="180919"/>
                </a:cubicBezTo>
                <a:cubicBezTo>
                  <a:pt x="2365741" y="177230"/>
                  <a:pt x="2362811" y="175385"/>
                  <a:pt x="2358191" y="175385"/>
                </a:cubicBezTo>
                <a:lnTo>
                  <a:pt x="2358191" y="159432"/>
                </a:lnTo>
                <a:lnTo>
                  <a:pt x="2364051" y="160781"/>
                </a:lnTo>
                <a:cubicBezTo>
                  <a:pt x="2363896" y="160781"/>
                  <a:pt x="2360904" y="152999"/>
                  <a:pt x="2355075" y="137434"/>
                </a:cubicBezTo>
                <a:cubicBezTo>
                  <a:pt x="2353990" y="137434"/>
                  <a:pt x="2348223" y="129605"/>
                  <a:pt x="2337774" y="113947"/>
                </a:cubicBezTo>
                <a:lnTo>
                  <a:pt x="2337774" y="103854"/>
                </a:lnTo>
                <a:cubicBezTo>
                  <a:pt x="2345928" y="92971"/>
                  <a:pt x="2354021" y="87530"/>
                  <a:pt x="2362051" y="87530"/>
                </a:cubicBezTo>
                <a:cubicBezTo>
                  <a:pt x="2371818" y="95312"/>
                  <a:pt x="2377399" y="99203"/>
                  <a:pt x="2378794" y="99203"/>
                </a:cubicBezTo>
                <a:cubicBezTo>
                  <a:pt x="2382252" y="99203"/>
                  <a:pt x="2385573" y="99932"/>
                  <a:pt x="2388759" y="101389"/>
                </a:cubicBezTo>
                <a:lnTo>
                  <a:pt x="2392971" y="104407"/>
                </a:lnTo>
                <a:lnTo>
                  <a:pt x="2402281" y="90460"/>
                </a:lnTo>
                <a:cubicBezTo>
                  <a:pt x="2405568" y="90460"/>
                  <a:pt x="2412296" y="79468"/>
                  <a:pt x="2422466" y="57485"/>
                </a:cubicBezTo>
                <a:lnTo>
                  <a:pt x="2425350" y="48695"/>
                </a:lnTo>
                <a:lnTo>
                  <a:pt x="2419490" y="40974"/>
                </a:lnTo>
                <a:lnTo>
                  <a:pt x="2419490" y="33440"/>
                </a:lnTo>
                <a:lnTo>
                  <a:pt x="2426698" y="26231"/>
                </a:lnTo>
                <a:lnTo>
                  <a:pt x="2432512" y="26231"/>
                </a:lnTo>
                <a:cubicBezTo>
                  <a:pt x="2438372" y="20402"/>
                  <a:pt x="2444790" y="17487"/>
                  <a:pt x="2451767" y="17487"/>
                </a:cubicBezTo>
                <a:cubicBezTo>
                  <a:pt x="2457007" y="17487"/>
                  <a:pt x="2466820" y="25719"/>
                  <a:pt x="2481207" y="42184"/>
                </a:cubicBezTo>
                <a:cubicBezTo>
                  <a:pt x="2496710" y="46617"/>
                  <a:pt x="2504461" y="51067"/>
                  <a:pt x="2504461" y="55532"/>
                </a:cubicBezTo>
                <a:lnTo>
                  <a:pt x="2504461" y="77899"/>
                </a:lnTo>
                <a:lnTo>
                  <a:pt x="2508414" y="72926"/>
                </a:lnTo>
                <a:lnTo>
                  <a:pt x="2517344" y="72926"/>
                </a:lnTo>
                <a:lnTo>
                  <a:pt x="2536737" y="77815"/>
                </a:lnTo>
                <a:lnTo>
                  <a:pt x="2547226" y="60961"/>
                </a:lnTo>
                <a:cubicBezTo>
                  <a:pt x="2550637" y="52877"/>
                  <a:pt x="2552815" y="44168"/>
                  <a:pt x="2553760" y="34835"/>
                </a:cubicBezTo>
                <a:cubicBezTo>
                  <a:pt x="2553760" y="34649"/>
                  <a:pt x="2552784" y="32618"/>
                  <a:pt x="2550830" y="28743"/>
                </a:cubicBezTo>
                <a:lnTo>
                  <a:pt x="2550830" y="12557"/>
                </a:lnTo>
                <a:cubicBezTo>
                  <a:pt x="2561992" y="4186"/>
                  <a:pt x="2573279" y="0"/>
                  <a:pt x="2584689" y="0"/>
                </a:cubicBezTo>
                <a:close/>
              </a:path>
            </a:pathLst>
          </a:custGeom>
          <a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 l="-5684" t="-15091" r="-10007" b="-96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5959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60" grpId="0" animBg="1"/>
      <p:bldP spid="6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FED38E6-6CB4-4E4C-A3A8-118B57185994}"/>
              </a:ext>
            </a:extLst>
          </p:cNvPr>
          <p:cNvSpPr/>
          <p:nvPr/>
        </p:nvSpPr>
        <p:spPr>
          <a:xfrm>
            <a:off x="0" y="0"/>
            <a:ext cx="7650876" cy="6858005"/>
          </a:xfrm>
          <a:prstGeom prst="rect">
            <a:avLst/>
          </a:prstGeom>
          <a:blipFill dpi="0" rotWithShape="1">
            <a:blip r:embed="rId2"/>
            <a:srcRect/>
            <a:stretch>
              <a:fillRect l="-3786" t="-276" r="-202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9235742-980E-41BB-B90F-AA20B7F88A5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49000">
                <a:srgbClr val="163479">
                  <a:alpha val="0"/>
                </a:srgbClr>
              </a:gs>
              <a:gs pos="0">
                <a:srgbClr val="16347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6D375D6-7F2F-4D93-8E40-59AAAB8B1F08}"/>
              </a:ext>
            </a:extLst>
          </p:cNvPr>
          <p:cNvSpPr/>
          <p:nvPr/>
        </p:nvSpPr>
        <p:spPr>
          <a:xfrm>
            <a:off x="4033452" y="-1316620"/>
            <a:ext cx="9491240" cy="9491240"/>
          </a:xfrm>
          <a:prstGeom prst="ellipse">
            <a:avLst/>
          </a:prstGeom>
          <a:solidFill>
            <a:srgbClr val="8FA8FB">
              <a:alpha val="1500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CCE5E4A-880D-4D97-AA94-DA11B8B0FE70}"/>
              </a:ext>
            </a:extLst>
          </p:cNvPr>
          <p:cNvSpPr/>
          <p:nvPr/>
        </p:nvSpPr>
        <p:spPr>
          <a:xfrm>
            <a:off x="5061344" y="-288728"/>
            <a:ext cx="7435456" cy="7435456"/>
          </a:xfrm>
          <a:prstGeom prst="ellipse">
            <a:avLst/>
          </a:prstGeom>
          <a:solidFill>
            <a:schemeClr val="bg1"/>
          </a:solidFill>
          <a:ln w="76200">
            <a:solidFill>
              <a:srgbClr val="1634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é»éè´¨æèæ¯">
            <a:extLst>
              <a:ext uri="{FF2B5EF4-FFF2-40B4-BE49-F238E27FC236}">
                <a16:creationId xmlns:a16="http://schemas.microsoft.com/office/drawing/2014/main" id="{C95ACF77-69FE-485C-A33B-441C4A499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8" t="39895" r="13428" b="45152"/>
          <a:stretch>
            <a:fillRect/>
          </a:stretch>
        </p:blipFill>
        <p:spPr bwMode="auto">
          <a:xfrm>
            <a:off x="5997570" y="1404971"/>
            <a:ext cx="5563004" cy="751587"/>
          </a:xfrm>
          <a:custGeom>
            <a:avLst/>
            <a:gdLst/>
            <a:ahLst/>
            <a:cxnLst/>
            <a:rect l="l" t="t" r="r" b="b"/>
            <a:pathLst>
              <a:path w="5563004" h="751587">
                <a:moveTo>
                  <a:pt x="4429009" y="654895"/>
                </a:moveTo>
                <a:lnTo>
                  <a:pt x="4429009" y="654997"/>
                </a:lnTo>
                <a:lnTo>
                  <a:pt x="4430850" y="654997"/>
                </a:lnTo>
                <a:close/>
                <a:moveTo>
                  <a:pt x="1001051" y="616443"/>
                </a:moveTo>
                <a:lnTo>
                  <a:pt x="999097" y="616474"/>
                </a:lnTo>
                <a:lnTo>
                  <a:pt x="1001041" y="616474"/>
                </a:lnTo>
                <a:close/>
                <a:moveTo>
                  <a:pt x="1005544" y="616372"/>
                </a:moveTo>
                <a:lnTo>
                  <a:pt x="1001484" y="616436"/>
                </a:lnTo>
                <a:lnTo>
                  <a:pt x="1001707" y="616563"/>
                </a:lnTo>
                <a:cubicBezTo>
                  <a:pt x="1004265" y="617629"/>
                  <a:pt x="1005544" y="617565"/>
                  <a:pt x="1005544" y="616372"/>
                </a:cubicBezTo>
                <a:close/>
                <a:moveTo>
                  <a:pt x="5304904" y="526484"/>
                </a:moveTo>
                <a:cubicBezTo>
                  <a:pt x="5357121" y="536034"/>
                  <a:pt x="5383230" y="544612"/>
                  <a:pt x="5383230" y="552217"/>
                </a:cubicBezTo>
                <a:cubicBezTo>
                  <a:pt x="5397418" y="558288"/>
                  <a:pt x="5405978" y="565775"/>
                  <a:pt x="5408912" y="574676"/>
                </a:cubicBezTo>
                <a:cubicBezTo>
                  <a:pt x="5408912" y="574335"/>
                  <a:pt x="5410702" y="574762"/>
                  <a:pt x="5414283" y="575955"/>
                </a:cubicBezTo>
                <a:cubicBezTo>
                  <a:pt x="5423560" y="582129"/>
                  <a:pt x="5428198" y="589751"/>
                  <a:pt x="5428198" y="598824"/>
                </a:cubicBezTo>
                <a:cubicBezTo>
                  <a:pt x="5432462" y="603155"/>
                  <a:pt x="5434594" y="609482"/>
                  <a:pt x="5434594" y="617804"/>
                </a:cubicBezTo>
                <a:cubicBezTo>
                  <a:pt x="5428898" y="640655"/>
                  <a:pt x="5424618" y="652081"/>
                  <a:pt x="5421752" y="652081"/>
                </a:cubicBezTo>
                <a:cubicBezTo>
                  <a:pt x="5421752" y="652013"/>
                  <a:pt x="5411367" y="656293"/>
                  <a:pt x="5390596" y="664922"/>
                </a:cubicBezTo>
                <a:cubicBezTo>
                  <a:pt x="5368325" y="661989"/>
                  <a:pt x="5357189" y="653735"/>
                  <a:pt x="5357189" y="640161"/>
                </a:cubicBezTo>
                <a:cubicBezTo>
                  <a:pt x="5347298" y="630270"/>
                  <a:pt x="5339624" y="617122"/>
                  <a:pt x="5334167" y="600717"/>
                </a:cubicBezTo>
                <a:cubicBezTo>
                  <a:pt x="5332802" y="600717"/>
                  <a:pt x="5325044" y="587722"/>
                  <a:pt x="5310890" y="561733"/>
                </a:cubicBezTo>
                <a:lnTo>
                  <a:pt x="5296206" y="547050"/>
                </a:lnTo>
                <a:lnTo>
                  <a:pt x="5296206" y="537841"/>
                </a:lnTo>
                <a:close/>
                <a:moveTo>
                  <a:pt x="404520" y="519084"/>
                </a:moveTo>
                <a:lnTo>
                  <a:pt x="403344" y="522095"/>
                </a:lnTo>
                <a:lnTo>
                  <a:pt x="404520" y="521714"/>
                </a:lnTo>
                <a:lnTo>
                  <a:pt x="404520" y="520294"/>
                </a:lnTo>
                <a:close/>
                <a:moveTo>
                  <a:pt x="320899" y="461846"/>
                </a:moveTo>
                <a:lnTo>
                  <a:pt x="318392" y="466435"/>
                </a:lnTo>
                <a:cubicBezTo>
                  <a:pt x="315783" y="471185"/>
                  <a:pt x="311818" y="478360"/>
                  <a:pt x="306498" y="487961"/>
                </a:cubicBezTo>
                <a:lnTo>
                  <a:pt x="270686" y="526996"/>
                </a:lnTo>
                <a:lnTo>
                  <a:pt x="264290" y="530531"/>
                </a:lnTo>
                <a:lnTo>
                  <a:pt x="302763" y="523312"/>
                </a:lnTo>
                <a:lnTo>
                  <a:pt x="356020" y="517205"/>
                </a:lnTo>
                <a:lnTo>
                  <a:pt x="338166" y="486580"/>
                </a:lnTo>
                <a:close/>
                <a:moveTo>
                  <a:pt x="1926060" y="456242"/>
                </a:moveTo>
                <a:lnTo>
                  <a:pt x="1921506" y="465911"/>
                </a:lnTo>
                <a:lnTo>
                  <a:pt x="1923962" y="465911"/>
                </a:lnTo>
                <a:lnTo>
                  <a:pt x="1927185" y="464990"/>
                </a:lnTo>
                <a:lnTo>
                  <a:pt x="1920790" y="471436"/>
                </a:lnTo>
                <a:lnTo>
                  <a:pt x="1923962" y="477882"/>
                </a:lnTo>
                <a:cubicBezTo>
                  <a:pt x="1917550" y="485352"/>
                  <a:pt x="1914344" y="493077"/>
                  <a:pt x="1914344" y="501058"/>
                </a:cubicBezTo>
                <a:cubicBezTo>
                  <a:pt x="1902168" y="518111"/>
                  <a:pt x="1891919" y="533902"/>
                  <a:pt x="1883597" y="548431"/>
                </a:cubicBezTo>
                <a:lnTo>
                  <a:pt x="1848604" y="589820"/>
                </a:lnTo>
                <a:cubicBezTo>
                  <a:pt x="1845943" y="595106"/>
                  <a:pt x="1842175" y="599387"/>
                  <a:pt x="1837297" y="602661"/>
                </a:cubicBezTo>
                <a:cubicBezTo>
                  <a:pt x="1837297" y="604673"/>
                  <a:pt x="1822018" y="616252"/>
                  <a:pt x="1791458" y="637398"/>
                </a:cubicBezTo>
                <a:lnTo>
                  <a:pt x="1789153" y="639134"/>
                </a:lnTo>
                <a:lnTo>
                  <a:pt x="1790333" y="638933"/>
                </a:lnTo>
                <a:cubicBezTo>
                  <a:pt x="1791697" y="637535"/>
                  <a:pt x="1797683" y="635505"/>
                  <a:pt x="1808290" y="632845"/>
                </a:cubicBezTo>
                <a:lnTo>
                  <a:pt x="1830186" y="624659"/>
                </a:lnTo>
                <a:cubicBezTo>
                  <a:pt x="1840418" y="614427"/>
                  <a:pt x="1859518" y="600700"/>
                  <a:pt x="1887485" y="583476"/>
                </a:cubicBezTo>
                <a:cubicBezTo>
                  <a:pt x="1901878" y="573210"/>
                  <a:pt x="1911888" y="563865"/>
                  <a:pt x="1917516" y="555440"/>
                </a:cubicBezTo>
                <a:cubicBezTo>
                  <a:pt x="1922393" y="555440"/>
                  <a:pt x="1925906" y="550103"/>
                  <a:pt x="1928055" y="539427"/>
                </a:cubicBezTo>
                <a:cubicBezTo>
                  <a:pt x="1937912" y="539427"/>
                  <a:pt x="1942840" y="538899"/>
                  <a:pt x="1942840" y="537841"/>
                </a:cubicBezTo>
                <a:cubicBezTo>
                  <a:pt x="1957847" y="520720"/>
                  <a:pt x="1965350" y="511801"/>
                  <a:pt x="1965350" y="511085"/>
                </a:cubicBezTo>
                <a:close/>
                <a:moveTo>
                  <a:pt x="4429009" y="449540"/>
                </a:moveTo>
                <a:lnTo>
                  <a:pt x="4429009" y="450637"/>
                </a:lnTo>
                <a:lnTo>
                  <a:pt x="4435608" y="449540"/>
                </a:lnTo>
                <a:close/>
                <a:moveTo>
                  <a:pt x="2035950" y="362978"/>
                </a:moveTo>
                <a:lnTo>
                  <a:pt x="2034698" y="365891"/>
                </a:lnTo>
                <a:lnTo>
                  <a:pt x="2035950" y="364359"/>
                </a:lnTo>
                <a:close/>
                <a:moveTo>
                  <a:pt x="4348656" y="356796"/>
                </a:moveTo>
                <a:lnTo>
                  <a:pt x="4348360" y="356902"/>
                </a:lnTo>
                <a:lnTo>
                  <a:pt x="4348740" y="356839"/>
                </a:lnTo>
                <a:close/>
                <a:moveTo>
                  <a:pt x="962621" y="353155"/>
                </a:moveTo>
                <a:lnTo>
                  <a:pt x="956993" y="359550"/>
                </a:lnTo>
                <a:lnTo>
                  <a:pt x="963797" y="358374"/>
                </a:lnTo>
                <a:lnTo>
                  <a:pt x="963797" y="356378"/>
                </a:lnTo>
                <a:close/>
                <a:moveTo>
                  <a:pt x="1756982" y="346829"/>
                </a:moveTo>
                <a:lnTo>
                  <a:pt x="1755455" y="348615"/>
                </a:lnTo>
                <a:cubicBezTo>
                  <a:pt x="1751707" y="352797"/>
                  <a:pt x="1747023" y="357876"/>
                  <a:pt x="1741402" y="363851"/>
                </a:cubicBezTo>
                <a:lnTo>
                  <a:pt x="1728039" y="377852"/>
                </a:lnTo>
                <a:lnTo>
                  <a:pt x="1746029" y="375665"/>
                </a:lnTo>
                <a:lnTo>
                  <a:pt x="1755903" y="375665"/>
                </a:lnTo>
                <a:lnTo>
                  <a:pt x="1761068" y="375776"/>
                </a:lnTo>
                <a:lnTo>
                  <a:pt x="1760686" y="374386"/>
                </a:lnTo>
                <a:cubicBezTo>
                  <a:pt x="1760157" y="371180"/>
                  <a:pt x="1759893" y="366371"/>
                  <a:pt x="1759893" y="359959"/>
                </a:cubicBezTo>
                <a:cubicBezTo>
                  <a:pt x="1758818" y="359959"/>
                  <a:pt x="1758013" y="357794"/>
                  <a:pt x="1757476" y="353462"/>
                </a:cubicBezTo>
                <a:close/>
                <a:moveTo>
                  <a:pt x="5158127" y="346811"/>
                </a:moveTo>
                <a:lnTo>
                  <a:pt x="5158127" y="348159"/>
                </a:lnTo>
                <a:lnTo>
                  <a:pt x="5163448" y="346965"/>
                </a:lnTo>
                <a:close/>
                <a:moveTo>
                  <a:pt x="1705306" y="333970"/>
                </a:moveTo>
                <a:lnTo>
                  <a:pt x="1705306" y="335454"/>
                </a:lnTo>
                <a:lnTo>
                  <a:pt x="1706789" y="333970"/>
                </a:lnTo>
                <a:close/>
                <a:moveTo>
                  <a:pt x="205458" y="331054"/>
                </a:moveTo>
                <a:lnTo>
                  <a:pt x="193486" y="334277"/>
                </a:lnTo>
                <a:lnTo>
                  <a:pt x="191286" y="334277"/>
                </a:lnTo>
                <a:lnTo>
                  <a:pt x="174352" y="339905"/>
                </a:lnTo>
                <a:lnTo>
                  <a:pt x="172102" y="340833"/>
                </a:lnTo>
                <a:lnTo>
                  <a:pt x="173738" y="342565"/>
                </a:lnTo>
                <a:lnTo>
                  <a:pt x="170515" y="357759"/>
                </a:lnTo>
                <a:lnTo>
                  <a:pt x="170515" y="372596"/>
                </a:lnTo>
                <a:lnTo>
                  <a:pt x="170515" y="375614"/>
                </a:lnTo>
                <a:cubicBezTo>
                  <a:pt x="182146" y="374045"/>
                  <a:pt x="192003" y="370839"/>
                  <a:pt x="200086" y="365996"/>
                </a:cubicBezTo>
                <a:cubicBezTo>
                  <a:pt x="203667" y="357060"/>
                  <a:pt x="205458" y="352132"/>
                  <a:pt x="205458" y="351211"/>
                </a:cubicBezTo>
                <a:lnTo>
                  <a:pt x="202234" y="344918"/>
                </a:lnTo>
                <a:lnTo>
                  <a:pt x="208681" y="335454"/>
                </a:lnTo>
                <a:lnTo>
                  <a:pt x="208681" y="335044"/>
                </a:lnTo>
                <a:lnTo>
                  <a:pt x="205458" y="331873"/>
                </a:lnTo>
                <a:close/>
                <a:moveTo>
                  <a:pt x="4461700" y="327831"/>
                </a:moveTo>
                <a:lnTo>
                  <a:pt x="4462212" y="334277"/>
                </a:lnTo>
                <a:lnTo>
                  <a:pt x="4453002" y="334277"/>
                </a:lnTo>
                <a:lnTo>
                  <a:pt x="4455049" y="331054"/>
                </a:lnTo>
                <a:cubicBezTo>
                  <a:pt x="4455049" y="334601"/>
                  <a:pt x="4435932" y="338882"/>
                  <a:pt x="4397699" y="343895"/>
                </a:cubicBezTo>
                <a:cubicBezTo>
                  <a:pt x="4401690" y="343895"/>
                  <a:pt x="4403684" y="347272"/>
                  <a:pt x="4403684" y="354025"/>
                </a:cubicBezTo>
                <a:lnTo>
                  <a:pt x="4396962" y="356278"/>
                </a:lnTo>
                <a:lnTo>
                  <a:pt x="4397290" y="356787"/>
                </a:lnTo>
                <a:cubicBezTo>
                  <a:pt x="4390878" y="368213"/>
                  <a:pt x="4386598" y="374011"/>
                  <a:pt x="4384448" y="374182"/>
                </a:cubicBezTo>
                <a:lnTo>
                  <a:pt x="4387620" y="379656"/>
                </a:lnTo>
                <a:lnTo>
                  <a:pt x="4381029" y="388036"/>
                </a:lnTo>
                <a:lnTo>
                  <a:pt x="4394527" y="386102"/>
                </a:lnTo>
                <a:lnTo>
                  <a:pt x="4398416" y="382111"/>
                </a:lnTo>
                <a:lnTo>
                  <a:pt x="4406908" y="382111"/>
                </a:lnTo>
                <a:lnTo>
                  <a:pt x="4415868" y="377142"/>
                </a:lnTo>
                <a:lnTo>
                  <a:pt x="4418610" y="372481"/>
                </a:lnTo>
                <a:cubicBezTo>
                  <a:pt x="4422388" y="370340"/>
                  <a:pt x="4428054" y="369270"/>
                  <a:pt x="4435608" y="369270"/>
                </a:cubicBezTo>
                <a:lnTo>
                  <a:pt x="4439466" y="369270"/>
                </a:lnTo>
                <a:lnTo>
                  <a:pt x="4432219" y="362428"/>
                </a:lnTo>
                <a:cubicBezTo>
                  <a:pt x="4430079" y="358582"/>
                  <a:pt x="4429009" y="353922"/>
                  <a:pt x="4429009" y="348448"/>
                </a:cubicBezTo>
                <a:lnTo>
                  <a:pt x="4436938" y="340365"/>
                </a:lnTo>
                <a:lnTo>
                  <a:pt x="4445226" y="340365"/>
                </a:lnTo>
                <a:cubicBezTo>
                  <a:pt x="4449694" y="340365"/>
                  <a:pt x="4453310" y="340902"/>
                  <a:pt x="4456072" y="341977"/>
                </a:cubicBezTo>
                <a:lnTo>
                  <a:pt x="4458750" y="344236"/>
                </a:lnTo>
                <a:lnTo>
                  <a:pt x="4459398" y="343588"/>
                </a:lnTo>
                <a:lnTo>
                  <a:pt x="4464580" y="343588"/>
                </a:lnTo>
                <a:lnTo>
                  <a:pt x="4464309" y="343486"/>
                </a:lnTo>
                <a:lnTo>
                  <a:pt x="4464309" y="333407"/>
                </a:lnTo>
                <a:lnTo>
                  <a:pt x="4464364" y="333245"/>
                </a:lnTo>
                <a:close/>
                <a:moveTo>
                  <a:pt x="404520" y="301530"/>
                </a:moveTo>
                <a:lnTo>
                  <a:pt x="377866" y="358271"/>
                </a:lnTo>
                <a:lnTo>
                  <a:pt x="362006" y="383646"/>
                </a:lnTo>
                <a:lnTo>
                  <a:pt x="356737" y="396845"/>
                </a:lnTo>
                <a:lnTo>
                  <a:pt x="356737" y="398176"/>
                </a:lnTo>
                <a:cubicBezTo>
                  <a:pt x="358885" y="398176"/>
                  <a:pt x="359960" y="404673"/>
                  <a:pt x="359960" y="417667"/>
                </a:cubicBezTo>
                <a:cubicBezTo>
                  <a:pt x="363473" y="419441"/>
                  <a:pt x="367054" y="425785"/>
                  <a:pt x="370703" y="436699"/>
                </a:cubicBezTo>
                <a:cubicBezTo>
                  <a:pt x="372272" y="436699"/>
                  <a:pt x="375956" y="442480"/>
                  <a:pt x="381754" y="454042"/>
                </a:cubicBezTo>
                <a:cubicBezTo>
                  <a:pt x="388302" y="463865"/>
                  <a:pt x="392907" y="468776"/>
                  <a:pt x="395567" y="468776"/>
                </a:cubicBezTo>
                <a:lnTo>
                  <a:pt x="404520" y="492670"/>
                </a:lnTo>
                <a:lnTo>
                  <a:pt x="404520" y="484942"/>
                </a:lnTo>
                <a:lnTo>
                  <a:pt x="404520" y="475324"/>
                </a:lnTo>
                <a:lnTo>
                  <a:pt x="404520" y="468929"/>
                </a:lnTo>
                <a:lnTo>
                  <a:pt x="404520" y="459260"/>
                </a:lnTo>
                <a:lnTo>
                  <a:pt x="404520" y="455116"/>
                </a:lnTo>
                <a:lnTo>
                  <a:pt x="407692" y="449745"/>
                </a:lnTo>
                <a:lnTo>
                  <a:pt x="404520" y="441866"/>
                </a:lnTo>
                <a:lnTo>
                  <a:pt x="404520" y="436801"/>
                </a:lnTo>
                <a:lnTo>
                  <a:pt x="404520" y="423960"/>
                </a:lnTo>
                <a:lnTo>
                  <a:pt x="404520" y="411119"/>
                </a:lnTo>
                <a:lnTo>
                  <a:pt x="404520" y="407896"/>
                </a:lnTo>
                <a:lnTo>
                  <a:pt x="404520" y="398278"/>
                </a:lnTo>
                <a:lnTo>
                  <a:pt x="404520" y="382214"/>
                </a:lnTo>
                <a:lnTo>
                  <a:pt x="404520" y="375819"/>
                </a:lnTo>
                <a:lnTo>
                  <a:pt x="404520" y="343690"/>
                </a:lnTo>
                <a:lnTo>
                  <a:pt x="404520" y="340519"/>
                </a:lnTo>
                <a:lnTo>
                  <a:pt x="404520" y="324454"/>
                </a:lnTo>
                <a:lnTo>
                  <a:pt x="404520" y="318008"/>
                </a:lnTo>
                <a:lnTo>
                  <a:pt x="404520" y="305167"/>
                </a:lnTo>
                <a:close/>
                <a:moveTo>
                  <a:pt x="3579215" y="290851"/>
                </a:moveTo>
                <a:lnTo>
                  <a:pt x="3576976" y="292275"/>
                </a:lnTo>
                <a:cubicBezTo>
                  <a:pt x="3569958" y="295720"/>
                  <a:pt x="3560830" y="299489"/>
                  <a:pt x="3549592" y="303581"/>
                </a:cubicBezTo>
                <a:cubicBezTo>
                  <a:pt x="3547614" y="307469"/>
                  <a:pt x="3541066" y="312193"/>
                  <a:pt x="3529947" y="317753"/>
                </a:cubicBezTo>
                <a:cubicBezTo>
                  <a:pt x="3529947" y="322357"/>
                  <a:pt x="3524780" y="324659"/>
                  <a:pt x="3514446" y="324659"/>
                </a:cubicBezTo>
                <a:cubicBezTo>
                  <a:pt x="3513883" y="325222"/>
                  <a:pt x="3512220" y="326266"/>
                  <a:pt x="3509458" y="327793"/>
                </a:cubicBezTo>
                <a:lnTo>
                  <a:pt x="3503692" y="330790"/>
                </a:lnTo>
                <a:lnTo>
                  <a:pt x="3515520" y="331361"/>
                </a:lnTo>
                <a:cubicBezTo>
                  <a:pt x="3531584" y="344731"/>
                  <a:pt x="3539616" y="356344"/>
                  <a:pt x="3539616" y="366201"/>
                </a:cubicBezTo>
                <a:lnTo>
                  <a:pt x="3539616" y="370754"/>
                </a:lnTo>
                <a:lnTo>
                  <a:pt x="3536393" y="378172"/>
                </a:lnTo>
                <a:lnTo>
                  <a:pt x="3539616" y="381191"/>
                </a:lnTo>
                <a:cubicBezTo>
                  <a:pt x="3538184" y="387279"/>
                  <a:pt x="3536052" y="392606"/>
                  <a:pt x="3533221" y="397172"/>
                </a:cubicBezTo>
                <a:lnTo>
                  <a:pt x="3524698" y="406358"/>
                </a:lnTo>
                <a:lnTo>
                  <a:pt x="3549541" y="398431"/>
                </a:lnTo>
                <a:lnTo>
                  <a:pt x="3556192" y="396743"/>
                </a:lnTo>
                <a:lnTo>
                  <a:pt x="3571335" y="330184"/>
                </a:lnTo>
                <a:cubicBezTo>
                  <a:pt x="3571335" y="321658"/>
                  <a:pt x="3574542" y="309448"/>
                  <a:pt x="3580953" y="293554"/>
                </a:cubicBezTo>
                <a:close/>
                <a:moveTo>
                  <a:pt x="2879206" y="282606"/>
                </a:moveTo>
                <a:cubicBezTo>
                  <a:pt x="2899397" y="282606"/>
                  <a:pt x="2911948" y="286272"/>
                  <a:pt x="2916859" y="293605"/>
                </a:cubicBezTo>
                <a:cubicBezTo>
                  <a:pt x="2944349" y="300495"/>
                  <a:pt x="2958094" y="308066"/>
                  <a:pt x="2958094" y="316320"/>
                </a:cubicBezTo>
                <a:lnTo>
                  <a:pt x="2962461" y="321034"/>
                </a:lnTo>
                <a:lnTo>
                  <a:pt x="2970577" y="319185"/>
                </a:lnTo>
                <a:cubicBezTo>
                  <a:pt x="2970577" y="316184"/>
                  <a:pt x="2975983" y="314683"/>
                  <a:pt x="2986794" y="314683"/>
                </a:cubicBezTo>
                <a:lnTo>
                  <a:pt x="2992473" y="314683"/>
                </a:lnTo>
                <a:lnTo>
                  <a:pt x="3026597" y="329826"/>
                </a:lnTo>
                <a:lnTo>
                  <a:pt x="3035140" y="342616"/>
                </a:lnTo>
                <a:cubicBezTo>
                  <a:pt x="3035140" y="362193"/>
                  <a:pt x="3020764" y="373295"/>
                  <a:pt x="2992013" y="375921"/>
                </a:cubicBezTo>
                <a:lnTo>
                  <a:pt x="2982088" y="379195"/>
                </a:lnTo>
                <a:lnTo>
                  <a:pt x="2977176" y="379195"/>
                </a:lnTo>
                <a:cubicBezTo>
                  <a:pt x="2964455" y="379195"/>
                  <a:pt x="2958094" y="379144"/>
                  <a:pt x="2958094" y="379042"/>
                </a:cubicBezTo>
                <a:lnTo>
                  <a:pt x="2958094" y="382214"/>
                </a:lnTo>
                <a:lnTo>
                  <a:pt x="2958094" y="391883"/>
                </a:lnTo>
                <a:lnTo>
                  <a:pt x="2958094" y="400887"/>
                </a:lnTo>
                <a:lnTo>
                  <a:pt x="2961317" y="462125"/>
                </a:lnTo>
                <a:lnTo>
                  <a:pt x="2961317" y="484226"/>
                </a:lnTo>
                <a:lnTo>
                  <a:pt x="2964540" y="490672"/>
                </a:lnTo>
                <a:lnTo>
                  <a:pt x="2964540" y="504230"/>
                </a:lnTo>
                <a:lnTo>
                  <a:pt x="2961317" y="529707"/>
                </a:lnTo>
                <a:lnTo>
                  <a:pt x="2964540" y="542343"/>
                </a:lnTo>
                <a:cubicBezTo>
                  <a:pt x="2961709" y="570549"/>
                  <a:pt x="2959560" y="584653"/>
                  <a:pt x="2958094" y="584653"/>
                </a:cubicBezTo>
                <a:lnTo>
                  <a:pt x="2961317" y="594424"/>
                </a:lnTo>
                <a:lnTo>
                  <a:pt x="2958094" y="614274"/>
                </a:lnTo>
                <a:lnTo>
                  <a:pt x="2958094" y="622766"/>
                </a:lnTo>
                <a:lnTo>
                  <a:pt x="2951699" y="630799"/>
                </a:lnTo>
                <a:lnTo>
                  <a:pt x="2954922" y="635915"/>
                </a:lnTo>
                <a:cubicBezTo>
                  <a:pt x="2947589" y="661119"/>
                  <a:pt x="2936897" y="679349"/>
                  <a:pt x="2922845" y="690604"/>
                </a:cubicBezTo>
                <a:cubicBezTo>
                  <a:pt x="2920832" y="690604"/>
                  <a:pt x="2912835" y="696590"/>
                  <a:pt x="2898851" y="708561"/>
                </a:cubicBezTo>
                <a:lnTo>
                  <a:pt x="2889694" y="713063"/>
                </a:lnTo>
                <a:cubicBezTo>
                  <a:pt x="2879939" y="713063"/>
                  <a:pt x="2873817" y="699216"/>
                  <a:pt x="2871327" y="671522"/>
                </a:cubicBezTo>
                <a:cubicBezTo>
                  <a:pt x="2860447" y="655219"/>
                  <a:pt x="2849960" y="645072"/>
                  <a:pt x="2839864" y="641082"/>
                </a:cubicBezTo>
                <a:lnTo>
                  <a:pt x="2810038" y="609465"/>
                </a:lnTo>
                <a:lnTo>
                  <a:pt x="2816740" y="590689"/>
                </a:lnTo>
                <a:lnTo>
                  <a:pt x="2875503" y="604258"/>
                </a:lnTo>
                <a:lnTo>
                  <a:pt x="2874985" y="601049"/>
                </a:lnTo>
                <a:cubicBezTo>
                  <a:pt x="2874951" y="597212"/>
                  <a:pt x="2875778" y="591457"/>
                  <a:pt x="2877466" y="583783"/>
                </a:cubicBezTo>
                <a:lnTo>
                  <a:pt x="2877466" y="577439"/>
                </a:lnTo>
                <a:lnTo>
                  <a:pt x="2874243" y="570481"/>
                </a:lnTo>
                <a:lnTo>
                  <a:pt x="2880689" y="510266"/>
                </a:lnTo>
                <a:lnTo>
                  <a:pt x="2880689" y="504230"/>
                </a:lnTo>
                <a:lnTo>
                  <a:pt x="2880689" y="491388"/>
                </a:lnTo>
                <a:lnTo>
                  <a:pt x="2880689" y="484942"/>
                </a:lnTo>
                <a:lnTo>
                  <a:pt x="2880689" y="481770"/>
                </a:lnTo>
                <a:lnTo>
                  <a:pt x="2880689" y="468929"/>
                </a:lnTo>
                <a:lnTo>
                  <a:pt x="2880689" y="456088"/>
                </a:lnTo>
                <a:lnTo>
                  <a:pt x="2880689" y="443247"/>
                </a:lnTo>
                <a:lnTo>
                  <a:pt x="2880689" y="428871"/>
                </a:lnTo>
                <a:lnTo>
                  <a:pt x="2877466" y="408254"/>
                </a:lnTo>
                <a:lnTo>
                  <a:pt x="2879325" y="402618"/>
                </a:lnTo>
                <a:lnTo>
                  <a:pt x="2878413" y="403279"/>
                </a:lnTo>
                <a:cubicBezTo>
                  <a:pt x="2876144" y="404345"/>
                  <a:pt x="2873817" y="404878"/>
                  <a:pt x="2871430" y="404878"/>
                </a:cubicBezTo>
                <a:cubicBezTo>
                  <a:pt x="2871430" y="406105"/>
                  <a:pt x="2865017" y="407794"/>
                  <a:pt x="2852194" y="409942"/>
                </a:cubicBezTo>
                <a:cubicBezTo>
                  <a:pt x="2852194" y="415126"/>
                  <a:pt x="2841416" y="417719"/>
                  <a:pt x="2819860" y="417719"/>
                </a:cubicBezTo>
                <a:lnTo>
                  <a:pt x="2826511" y="417719"/>
                </a:lnTo>
                <a:cubicBezTo>
                  <a:pt x="2826511" y="420328"/>
                  <a:pt x="2822043" y="423240"/>
                  <a:pt x="2813108" y="426454"/>
                </a:cubicBezTo>
                <a:lnTo>
                  <a:pt x="2790060" y="432502"/>
                </a:lnTo>
                <a:lnTo>
                  <a:pt x="2823762" y="446611"/>
                </a:lnTo>
                <a:cubicBezTo>
                  <a:pt x="2834155" y="452315"/>
                  <a:pt x="2839352" y="457197"/>
                  <a:pt x="2839352" y="461255"/>
                </a:cubicBezTo>
                <a:lnTo>
                  <a:pt x="2848970" y="474097"/>
                </a:lnTo>
                <a:lnTo>
                  <a:pt x="2848970" y="486170"/>
                </a:lnTo>
                <a:cubicBezTo>
                  <a:pt x="2843240" y="509021"/>
                  <a:pt x="2831406" y="520447"/>
                  <a:pt x="2813466" y="520447"/>
                </a:cubicBezTo>
                <a:lnTo>
                  <a:pt x="2807020" y="520447"/>
                </a:lnTo>
                <a:cubicBezTo>
                  <a:pt x="2790512" y="520447"/>
                  <a:pt x="2781184" y="511886"/>
                  <a:pt x="2779035" y="494765"/>
                </a:cubicBezTo>
                <a:cubicBezTo>
                  <a:pt x="2777330" y="494765"/>
                  <a:pt x="2775403" y="489427"/>
                  <a:pt x="2773254" y="478752"/>
                </a:cubicBezTo>
                <a:cubicBezTo>
                  <a:pt x="2770901" y="478752"/>
                  <a:pt x="2768650" y="472323"/>
                  <a:pt x="2766501" y="459465"/>
                </a:cubicBezTo>
                <a:cubicBezTo>
                  <a:pt x="2764762" y="459465"/>
                  <a:pt x="2762152" y="451552"/>
                  <a:pt x="2758674" y="435727"/>
                </a:cubicBezTo>
                <a:lnTo>
                  <a:pt x="2760971" y="433207"/>
                </a:lnTo>
                <a:lnTo>
                  <a:pt x="2760541" y="432990"/>
                </a:lnTo>
                <a:cubicBezTo>
                  <a:pt x="2756721" y="430312"/>
                  <a:pt x="2753200" y="426296"/>
                  <a:pt x="2749976" y="420942"/>
                </a:cubicBezTo>
                <a:cubicBezTo>
                  <a:pt x="2745884" y="420942"/>
                  <a:pt x="2740222" y="415536"/>
                  <a:pt x="2732992" y="404724"/>
                </a:cubicBezTo>
                <a:cubicBezTo>
                  <a:pt x="2732992" y="397425"/>
                  <a:pt x="2747879" y="390058"/>
                  <a:pt x="2777654" y="382623"/>
                </a:cubicBezTo>
                <a:lnTo>
                  <a:pt x="2794946" y="375665"/>
                </a:lnTo>
                <a:lnTo>
                  <a:pt x="2800624" y="375665"/>
                </a:lnTo>
                <a:lnTo>
                  <a:pt x="2800829" y="375665"/>
                </a:lnTo>
                <a:lnTo>
                  <a:pt x="2820014" y="366047"/>
                </a:lnTo>
                <a:lnTo>
                  <a:pt x="2824414" y="366047"/>
                </a:lnTo>
                <a:cubicBezTo>
                  <a:pt x="2830075" y="360386"/>
                  <a:pt x="2846839" y="354332"/>
                  <a:pt x="2874704" y="347886"/>
                </a:cubicBezTo>
                <a:lnTo>
                  <a:pt x="2877466" y="345123"/>
                </a:lnTo>
                <a:cubicBezTo>
                  <a:pt x="2877466" y="328172"/>
                  <a:pt x="2871054" y="314342"/>
                  <a:pt x="2858230" y="303633"/>
                </a:cubicBezTo>
                <a:lnTo>
                  <a:pt x="2858230" y="287913"/>
                </a:lnTo>
                <a:lnTo>
                  <a:pt x="2859055" y="287619"/>
                </a:lnTo>
                <a:close/>
                <a:moveTo>
                  <a:pt x="5273002" y="258154"/>
                </a:moveTo>
                <a:lnTo>
                  <a:pt x="5249600" y="263626"/>
                </a:lnTo>
                <a:cubicBezTo>
                  <a:pt x="5242882" y="263626"/>
                  <a:pt x="5237646" y="265519"/>
                  <a:pt x="5233894" y="269304"/>
                </a:cubicBezTo>
                <a:cubicBezTo>
                  <a:pt x="5202926" y="275103"/>
                  <a:pt x="5187442" y="276774"/>
                  <a:pt x="5187442" y="274318"/>
                </a:cubicBezTo>
                <a:lnTo>
                  <a:pt x="5222384" y="302865"/>
                </a:lnTo>
                <a:lnTo>
                  <a:pt x="5225964" y="325682"/>
                </a:lnTo>
                <a:lnTo>
                  <a:pt x="5219518" y="330696"/>
                </a:lnTo>
                <a:cubicBezTo>
                  <a:pt x="5234252" y="327729"/>
                  <a:pt x="5241620" y="325682"/>
                  <a:pt x="5241620" y="324557"/>
                </a:cubicBezTo>
                <a:cubicBezTo>
                  <a:pt x="5245882" y="322408"/>
                  <a:pt x="5248014" y="318042"/>
                  <a:pt x="5248014" y="311460"/>
                </a:cubicBezTo>
                <a:lnTo>
                  <a:pt x="5251238" y="311460"/>
                </a:lnTo>
                <a:lnTo>
                  <a:pt x="5248014" y="305065"/>
                </a:lnTo>
                <a:cubicBezTo>
                  <a:pt x="5256575" y="305065"/>
                  <a:pt x="5260856" y="301552"/>
                  <a:pt x="5260856" y="294526"/>
                </a:cubicBezTo>
                <a:lnTo>
                  <a:pt x="5267455" y="281378"/>
                </a:lnTo>
                <a:cubicBezTo>
                  <a:pt x="5268717" y="275691"/>
                  <a:pt x="5269860" y="270715"/>
                  <a:pt x="5270886" y="266449"/>
                </a:cubicBezTo>
                <a:close/>
                <a:moveTo>
                  <a:pt x="4363900" y="220260"/>
                </a:moveTo>
                <a:lnTo>
                  <a:pt x="4334414" y="234772"/>
                </a:lnTo>
                <a:cubicBezTo>
                  <a:pt x="4327082" y="235965"/>
                  <a:pt x="4323415" y="239171"/>
                  <a:pt x="4323415" y="244390"/>
                </a:cubicBezTo>
                <a:cubicBezTo>
                  <a:pt x="4312364" y="244390"/>
                  <a:pt x="4305782" y="246521"/>
                  <a:pt x="4303668" y="250785"/>
                </a:cubicBezTo>
                <a:lnTo>
                  <a:pt x="4303497" y="250611"/>
                </a:lnTo>
                <a:lnTo>
                  <a:pt x="4303978" y="255504"/>
                </a:lnTo>
                <a:cubicBezTo>
                  <a:pt x="4304112" y="257857"/>
                  <a:pt x="4304179" y="260513"/>
                  <a:pt x="4304179" y="263472"/>
                </a:cubicBezTo>
                <a:lnTo>
                  <a:pt x="4304179" y="265928"/>
                </a:lnTo>
                <a:lnTo>
                  <a:pt x="4307402" y="275648"/>
                </a:lnTo>
                <a:lnTo>
                  <a:pt x="4304179" y="280457"/>
                </a:lnTo>
                <a:lnTo>
                  <a:pt x="4304179" y="281020"/>
                </a:lnTo>
                <a:lnTo>
                  <a:pt x="4307402" y="284243"/>
                </a:lnTo>
                <a:lnTo>
                  <a:pt x="4307402" y="298772"/>
                </a:lnTo>
                <a:lnTo>
                  <a:pt x="4307402" y="308083"/>
                </a:lnTo>
                <a:lnTo>
                  <a:pt x="4310472" y="320566"/>
                </a:lnTo>
                <a:lnTo>
                  <a:pt x="4313337" y="327473"/>
                </a:lnTo>
                <a:lnTo>
                  <a:pt x="4330731" y="321129"/>
                </a:lnTo>
                <a:lnTo>
                  <a:pt x="4345926" y="321129"/>
                </a:lnTo>
                <a:lnTo>
                  <a:pt x="4345926" y="321027"/>
                </a:lnTo>
                <a:lnTo>
                  <a:pt x="4347000" y="321948"/>
                </a:lnTo>
                <a:lnTo>
                  <a:pt x="4351962" y="319287"/>
                </a:lnTo>
                <a:lnTo>
                  <a:pt x="4348740" y="307316"/>
                </a:lnTo>
                <a:lnTo>
                  <a:pt x="4355134" y="301586"/>
                </a:lnTo>
                <a:lnTo>
                  <a:pt x="4351962" y="296982"/>
                </a:lnTo>
                <a:lnTo>
                  <a:pt x="4353576" y="289308"/>
                </a:lnTo>
                <a:lnTo>
                  <a:pt x="4348944" y="289308"/>
                </a:lnTo>
                <a:lnTo>
                  <a:pt x="4342498" y="289308"/>
                </a:lnTo>
                <a:cubicBezTo>
                  <a:pt x="4323126" y="289308"/>
                  <a:pt x="4313439" y="281139"/>
                  <a:pt x="4313439" y="264802"/>
                </a:cubicBezTo>
                <a:lnTo>
                  <a:pt x="4321318" y="256924"/>
                </a:lnTo>
                <a:lnTo>
                  <a:pt x="4338661" y="256924"/>
                </a:lnTo>
                <a:cubicBezTo>
                  <a:pt x="4340810" y="252626"/>
                  <a:pt x="4346369" y="250478"/>
                  <a:pt x="4355339" y="250478"/>
                </a:cubicBezTo>
                <a:lnTo>
                  <a:pt x="4358562" y="250478"/>
                </a:lnTo>
                <a:cubicBezTo>
                  <a:pt x="4358426" y="250478"/>
                  <a:pt x="4358358" y="244066"/>
                  <a:pt x="4358358" y="231242"/>
                </a:cubicBezTo>
                <a:lnTo>
                  <a:pt x="4359368" y="231242"/>
                </a:lnTo>
                <a:lnTo>
                  <a:pt x="4358358" y="228530"/>
                </a:lnTo>
                <a:close/>
                <a:moveTo>
                  <a:pt x="1053275" y="215126"/>
                </a:moveTo>
                <a:lnTo>
                  <a:pt x="1062945" y="218298"/>
                </a:lnTo>
                <a:cubicBezTo>
                  <a:pt x="1062945" y="219560"/>
                  <a:pt x="1071216" y="218554"/>
                  <a:pt x="1087757" y="215280"/>
                </a:cubicBezTo>
                <a:lnTo>
                  <a:pt x="1094868" y="215177"/>
                </a:lnTo>
                <a:lnTo>
                  <a:pt x="1101315" y="218400"/>
                </a:lnTo>
                <a:lnTo>
                  <a:pt x="1112109" y="218400"/>
                </a:lnTo>
                <a:lnTo>
                  <a:pt x="1133954" y="235846"/>
                </a:lnTo>
                <a:lnTo>
                  <a:pt x="1133954" y="243622"/>
                </a:lnTo>
                <a:cubicBezTo>
                  <a:pt x="1124643" y="259107"/>
                  <a:pt x="1111802" y="266849"/>
                  <a:pt x="1095431" y="266849"/>
                </a:cubicBezTo>
                <a:cubicBezTo>
                  <a:pt x="1095431" y="269987"/>
                  <a:pt x="1083409" y="273960"/>
                  <a:pt x="1059363" y="278769"/>
                </a:cubicBezTo>
                <a:cubicBezTo>
                  <a:pt x="1054964" y="285386"/>
                  <a:pt x="1044323" y="289905"/>
                  <a:pt x="1027440" y="292326"/>
                </a:cubicBezTo>
                <a:cubicBezTo>
                  <a:pt x="1016611" y="297749"/>
                  <a:pt x="1008302" y="301816"/>
                  <a:pt x="1002512" y="304528"/>
                </a:cubicBezTo>
                <a:lnTo>
                  <a:pt x="995926" y="307485"/>
                </a:lnTo>
                <a:lnTo>
                  <a:pt x="996488" y="308441"/>
                </a:lnTo>
                <a:cubicBezTo>
                  <a:pt x="999012" y="310147"/>
                  <a:pt x="1002798" y="311409"/>
                  <a:pt x="1007846" y="312227"/>
                </a:cubicBezTo>
                <a:cubicBezTo>
                  <a:pt x="1014872" y="319253"/>
                  <a:pt x="1018385" y="326074"/>
                  <a:pt x="1018385" y="332691"/>
                </a:cubicBezTo>
                <a:lnTo>
                  <a:pt x="1000376" y="346146"/>
                </a:lnTo>
                <a:cubicBezTo>
                  <a:pt x="991918" y="348943"/>
                  <a:pt x="989360" y="350341"/>
                  <a:pt x="992702" y="350341"/>
                </a:cubicBezTo>
                <a:cubicBezTo>
                  <a:pt x="992702" y="350034"/>
                  <a:pt x="990827" y="350874"/>
                  <a:pt x="987075" y="352861"/>
                </a:cubicBezTo>
                <a:lnTo>
                  <a:pt x="980734" y="356392"/>
                </a:lnTo>
                <a:lnTo>
                  <a:pt x="982777" y="356378"/>
                </a:lnTo>
                <a:lnTo>
                  <a:pt x="995721" y="353155"/>
                </a:lnTo>
                <a:cubicBezTo>
                  <a:pt x="1001144" y="359601"/>
                  <a:pt x="1007505" y="362824"/>
                  <a:pt x="1014803" y="362824"/>
                </a:cubicBezTo>
                <a:lnTo>
                  <a:pt x="1059670" y="386972"/>
                </a:lnTo>
                <a:lnTo>
                  <a:pt x="1061103" y="388455"/>
                </a:lnTo>
                <a:cubicBezTo>
                  <a:pt x="1073006" y="374710"/>
                  <a:pt x="1078958" y="365365"/>
                  <a:pt x="1078958" y="360420"/>
                </a:cubicBezTo>
                <a:cubicBezTo>
                  <a:pt x="1086154" y="355611"/>
                  <a:pt x="1093504" y="345720"/>
                  <a:pt x="1101008" y="330747"/>
                </a:cubicBezTo>
                <a:cubicBezTo>
                  <a:pt x="1103156" y="330747"/>
                  <a:pt x="1108647" y="321879"/>
                  <a:pt x="1117481" y="304144"/>
                </a:cubicBezTo>
                <a:lnTo>
                  <a:pt x="1117481" y="300921"/>
                </a:lnTo>
                <a:lnTo>
                  <a:pt x="1111086" y="281378"/>
                </a:lnTo>
                <a:lnTo>
                  <a:pt x="1133085" y="263267"/>
                </a:lnTo>
                <a:cubicBezTo>
                  <a:pt x="1159381" y="280423"/>
                  <a:pt x="1172665" y="289001"/>
                  <a:pt x="1172938" y="289001"/>
                </a:cubicBezTo>
                <a:cubicBezTo>
                  <a:pt x="1192822" y="291866"/>
                  <a:pt x="1204435" y="298278"/>
                  <a:pt x="1207778" y="308237"/>
                </a:cubicBezTo>
                <a:lnTo>
                  <a:pt x="1207778" y="312995"/>
                </a:lnTo>
                <a:cubicBezTo>
                  <a:pt x="1204435" y="322988"/>
                  <a:pt x="1182914" y="339666"/>
                  <a:pt x="1143214" y="363029"/>
                </a:cubicBezTo>
                <a:cubicBezTo>
                  <a:pt x="1121148" y="377081"/>
                  <a:pt x="1107096" y="386136"/>
                  <a:pt x="1101059" y="390195"/>
                </a:cubicBezTo>
                <a:cubicBezTo>
                  <a:pt x="1088746" y="397221"/>
                  <a:pt x="1082590" y="399915"/>
                  <a:pt x="1082590" y="398278"/>
                </a:cubicBezTo>
                <a:lnTo>
                  <a:pt x="1082590" y="404724"/>
                </a:lnTo>
                <a:cubicBezTo>
                  <a:pt x="1082590" y="402473"/>
                  <a:pt x="1085796" y="401348"/>
                  <a:pt x="1092208" y="401348"/>
                </a:cubicBezTo>
                <a:cubicBezTo>
                  <a:pt x="1092208" y="405611"/>
                  <a:pt x="1098518" y="410454"/>
                  <a:pt x="1111137" y="415877"/>
                </a:cubicBezTo>
                <a:cubicBezTo>
                  <a:pt x="1126792" y="427609"/>
                  <a:pt x="1140759" y="433476"/>
                  <a:pt x="1153037" y="433476"/>
                </a:cubicBezTo>
                <a:lnTo>
                  <a:pt x="1170994" y="444270"/>
                </a:lnTo>
                <a:lnTo>
                  <a:pt x="1196267" y="453735"/>
                </a:lnTo>
                <a:lnTo>
                  <a:pt x="1223842" y="465553"/>
                </a:lnTo>
                <a:cubicBezTo>
                  <a:pt x="1223842" y="465553"/>
                  <a:pt x="1230254" y="465553"/>
                  <a:pt x="1243078" y="465553"/>
                </a:cubicBezTo>
                <a:cubicBezTo>
                  <a:pt x="1243078" y="469884"/>
                  <a:pt x="1252713" y="476331"/>
                  <a:pt x="1271983" y="484891"/>
                </a:cubicBezTo>
                <a:cubicBezTo>
                  <a:pt x="1271983" y="484857"/>
                  <a:pt x="1277338" y="484840"/>
                  <a:pt x="1288047" y="484840"/>
                </a:cubicBezTo>
                <a:cubicBezTo>
                  <a:pt x="1288047" y="489103"/>
                  <a:pt x="1291765" y="491235"/>
                  <a:pt x="1299200" y="491235"/>
                </a:cubicBezTo>
                <a:cubicBezTo>
                  <a:pt x="1304248" y="496283"/>
                  <a:pt x="1319681" y="501774"/>
                  <a:pt x="1345500" y="507708"/>
                </a:cubicBezTo>
                <a:cubicBezTo>
                  <a:pt x="1357505" y="511733"/>
                  <a:pt x="1374729" y="513745"/>
                  <a:pt x="1397171" y="513745"/>
                </a:cubicBezTo>
                <a:lnTo>
                  <a:pt x="1397171" y="523466"/>
                </a:lnTo>
                <a:cubicBezTo>
                  <a:pt x="1397171" y="531719"/>
                  <a:pt x="1379163" y="537142"/>
                  <a:pt x="1343146" y="539734"/>
                </a:cubicBezTo>
                <a:cubicBezTo>
                  <a:pt x="1324933" y="539734"/>
                  <a:pt x="1303037" y="545635"/>
                  <a:pt x="1277457" y="557436"/>
                </a:cubicBezTo>
                <a:cubicBezTo>
                  <a:pt x="1275957" y="558970"/>
                  <a:pt x="1275206" y="562534"/>
                  <a:pt x="1275206" y="568128"/>
                </a:cubicBezTo>
                <a:cubicBezTo>
                  <a:pt x="1265998" y="572732"/>
                  <a:pt x="1253429" y="575034"/>
                  <a:pt x="1237501" y="575034"/>
                </a:cubicBezTo>
                <a:cubicBezTo>
                  <a:pt x="1220380" y="567702"/>
                  <a:pt x="1207607" y="560880"/>
                  <a:pt x="1199183" y="554571"/>
                </a:cubicBezTo>
                <a:cubicBezTo>
                  <a:pt x="1188815" y="550410"/>
                  <a:pt x="1178685" y="544390"/>
                  <a:pt x="1168794" y="536511"/>
                </a:cubicBezTo>
                <a:cubicBezTo>
                  <a:pt x="1165349" y="536511"/>
                  <a:pt x="1160899" y="532419"/>
                  <a:pt x="1155441" y="524233"/>
                </a:cubicBezTo>
                <a:lnTo>
                  <a:pt x="1123415" y="505048"/>
                </a:lnTo>
                <a:lnTo>
                  <a:pt x="1095175" y="486221"/>
                </a:lnTo>
                <a:lnTo>
                  <a:pt x="1088985" y="479729"/>
                </a:lnTo>
                <a:lnTo>
                  <a:pt x="1088985" y="481617"/>
                </a:lnTo>
                <a:cubicBezTo>
                  <a:pt x="1091134" y="481617"/>
                  <a:pt x="1092208" y="488080"/>
                  <a:pt x="1092208" y="501007"/>
                </a:cubicBezTo>
                <a:lnTo>
                  <a:pt x="1092208" y="513848"/>
                </a:lnTo>
                <a:lnTo>
                  <a:pt x="1092208" y="523466"/>
                </a:lnTo>
                <a:lnTo>
                  <a:pt x="1092208" y="530423"/>
                </a:lnTo>
                <a:lnTo>
                  <a:pt x="1095431" y="556566"/>
                </a:lnTo>
                <a:lnTo>
                  <a:pt x="1092208" y="569663"/>
                </a:lnTo>
                <a:lnTo>
                  <a:pt x="1092208" y="574625"/>
                </a:lnTo>
                <a:lnTo>
                  <a:pt x="1095431" y="584601"/>
                </a:lnTo>
                <a:cubicBezTo>
                  <a:pt x="1088576" y="618981"/>
                  <a:pt x="1082147" y="641167"/>
                  <a:pt x="1076144" y="651160"/>
                </a:cubicBezTo>
                <a:cubicBezTo>
                  <a:pt x="1076144" y="665383"/>
                  <a:pt x="1060148" y="686017"/>
                  <a:pt x="1028156" y="713063"/>
                </a:cubicBezTo>
                <a:cubicBezTo>
                  <a:pt x="1025905" y="713063"/>
                  <a:pt x="1020516" y="716286"/>
                  <a:pt x="1011990" y="722732"/>
                </a:cubicBezTo>
                <a:cubicBezTo>
                  <a:pt x="1002781" y="722732"/>
                  <a:pt x="996215" y="716849"/>
                  <a:pt x="992293" y="705082"/>
                </a:cubicBezTo>
                <a:lnTo>
                  <a:pt x="992293" y="687535"/>
                </a:lnTo>
                <a:cubicBezTo>
                  <a:pt x="986325" y="679554"/>
                  <a:pt x="982232" y="671181"/>
                  <a:pt x="980015" y="662415"/>
                </a:cubicBezTo>
                <a:cubicBezTo>
                  <a:pt x="967737" y="644816"/>
                  <a:pt x="959278" y="636017"/>
                  <a:pt x="954640" y="636017"/>
                </a:cubicBezTo>
                <a:cubicBezTo>
                  <a:pt x="945499" y="631515"/>
                  <a:pt x="940929" y="626109"/>
                  <a:pt x="940929" y="619799"/>
                </a:cubicBezTo>
                <a:lnTo>
                  <a:pt x="940929" y="606805"/>
                </a:lnTo>
                <a:lnTo>
                  <a:pt x="955970" y="606805"/>
                </a:lnTo>
                <a:lnTo>
                  <a:pt x="979810" y="613200"/>
                </a:lnTo>
                <a:lnTo>
                  <a:pt x="990196" y="609977"/>
                </a:lnTo>
                <a:lnTo>
                  <a:pt x="1001121" y="616228"/>
                </a:lnTo>
                <a:lnTo>
                  <a:pt x="1011325" y="584780"/>
                </a:lnTo>
                <a:cubicBezTo>
                  <a:pt x="1013610" y="574634"/>
                  <a:pt x="1014752" y="564905"/>
                  <a:pt x="1014752" y="555594"/>
                </a:cubicBezTo>
                <a:lnTo>
                  <a:pt x="1014752" y="551348"/>
                </a:lnTo>
                <a:lnTo>
                  <a:pt x="1015021" y="551719"/>
                </a:lnTo>
                <a:lnTo>
                  <a:pt x="1017975" y="506839"/>
                </a:lnTo>
                <a:lnTo>
                  <a:pt x="1017975" y="488165"/>
                </a:lnTo>
                <a:lnTo>
                  <a:pt x="1017975" y="486784"/>
                </a:lnTo>
                <a:lnTo>
                  <a:pt x="1014752" y="477166"/>
                </a:lnTo>
                <a:lnTo>
                  <a:pt x="1014752" y="472101"/>
                </a:lnTo>
                <a:lnTo>
                  <a:pt x="1014752" y="469820"/>
                </a:lnTo>
                <a:lnTo>
                  <a:pt x="1014420" y="470387"/>
                </a:lnTo>
                <a:cubicBezTo>
                  <a:pt x="1010327" y="475708"/>
                  <a:pt x="1005527" y="480577"/>
                  <a:pt x="1000018" y="484994"/>
                </a:cubicBezTo>
                <a:cubicBezTo>
                  <a:pt x="986580" y="500375"/>
                  <a:pt x="979861" y="510778"/>
                  <a:pt x="979861" y="516201"/>
                </a:cubicBezTo>
                <a:cubicBezTo>
                  <a:pt x="967242" y="523807"/>
                  <a:pt x="957880" y="532674"/>
                  <a:pt x="951775" y="542804"/>
                </a:cubicBezTo>
                <a:cubicBezTo>
                  <a:pt x="932607" y="559857"/>
                  <a:pt x="918726" y="574830"/>
                  <a:pt x="910131" y="587722"/>
                </a:cubicBezTo>
                <a:cubicBezTo>
                  <a:pt x="899046" y="598807"/>
                  <a:pt x="875803" y="618725"/>
                  <a:pt x="840400" y="647477"/>
                </a:cubicBezTo>
                <a:cubicBezTo>
                  <a:pt x="824370" y="661256"/>
                  <a:pt x="809721" y="668145"/>
                  <a:pt x="796454" y="668145"/>
                </a:cubicBezTo>
                <a:lnTo>
                  <a:pt x="796454" y="655099"/>
                </a:lnTo>
                <a:lnTo>
                  <a:pt x="796454" y="648704"/>
                </a:lnTo>
                <a:cubicBezTo>
                  <a:pt x="796454" y="642190"/>
                  <a:pt x="801417" y="638933"/>
                  <a:pt x="811341" y="638933"/>
                </a:cubicBezTo>
                <a:cubicBezTo>
                  <a:pt x="844970" y="609226"/>
                  <a:pt x="865912" y="588899"/>
                  <a:pt x="874165" y="577951"/>
                </a:cubicBezTo>
                <a:cubicBezTo>
                  <a:pt x="875982" y="577951"/>
                  <a:pt x="880733" y="573730"/>
                  <a:pt x="888420" y="565289"/>
                </a:cubicBezTo>
                <a:lnTo>
                  <a:pt x="896011" y="556661"/>
                </a:lnTo>
                <a:lnTo>
                  <a:pt x="896011" y="554110"/>
                </a:lnTo>
                <a:cubicBezTo>
                  <a:pt x="909210" y="538694"/>
                  <a:pt x="919749" y="523090"/>
                  <a:pt x="927627" y="507299"/>
                </a:cubicBezTo>
                <a:lnTo>
                  <a:pt x="930147" y="508652"/>
                </a:lnTo>
                <a:lnTo>
                  <a:pt x="928088" y="500546"/>
                </a:lnTo>
                <a:cubicBezTo>
                  <a:pt x="936649" y="497852"/>
                  <a:pt x="940929" y="494458"/>
                  <a:pt x="940929" y="490365"/>
                </a:cubicBezTo>
                <a:cubicBezTo>
                  <a:pt x="950274" y="474062"/>
                  <a:pt x="960011" y="458305"/>
                  <a:pt x="970141" y="443094"/>
                </a:cubicBezTo>
                <a:cubicBezTo>
                  <a:pt x="969937" y="443094"/>
                  <a:pt x="969834" y="441388"/>
                  <a:pt x="969834" y="437978"/>
                </a:cubicBezTo>
                <a:cubicBezTo>
                  <a:pt x="980544" y="429417"/>
                  <a:pt x="985898" y="419168"/>
                  <a:pt x="985898" y="407231"/>
                </a:cubicBezTo>
                <a:lnTo>
                  <a:pt x="987058" y="405529"/>
                </a:lnTo>
                <a:lnTo>
                  <a:pt x="967020" y="428104"/>
                </a:lnTo>
                <a:cubicBezTo>
                  <a:pt x="967020" y="430082"/>
                  <a:pt x="954503" y="444816"/>
                  <a:pt x="929469" y="472306"/>
                </a:cubicBezTo>
                <a:cubicBezTo>
                  <a:pt x="926672" y="472306"/>
                  <a:pt x="925274" y="473619"/>
                  <a:pt x="925274" y="476245"/>
                </a:cubicBezTo>
                <a:lnTo>
                  <a:pt x="871608" y="529912"/>
                </a:lnTo>
                <a:lnTo>
                  <a:pt x="819322" y="571811"/>
                </a:lnTo>
                <a:lnTo>
                  <a:pt x="808630" y="571811"/>
                </a:lnTo>
                <a:lnTo>
                  <a:pt x="799677" y="559738"/>
                </a:lnTo>
                <a:lnTo>
                  <a:pt x="849558" y="513592"/>
                </a:lnTo>
                <a:lnTo>
                  <a:pt x="899438" y="451279"/>
                </a:lnTo>
                <a:lnTo>
                  <a:pt x="922051" y="418946"/>
                </a:lnTo>
                <a:cubicBezTo>
                  <a:pt x="926894" y="404417"/>
                  <a:pt x="932368" y="396129"/>
                  <a:pt x="938473" y="394083"/>
                </a:cubicBezTo>
                <a:lnTo>
                  <a:pt x="940929" y="383953"/>
                </a:lnTo>
                <a:lnTo>
                  <a:pt x="940431" y="381280"/>
                </a:lnTo>
                <a:lnTo>
                  <a:pt x="929520" y="387841"/>
                </a:lnTo>
                <a:cubicBezTo>
                  <a:pt x="916321" y="393503"/>
                  <a:pt x="908715" y="398346"/>
                  <a:pt x="906703" y="402371"/>
                </a:cubicBezTo>
                <a:lnTo>
                  <a:pt x="853804" y="430560"/>
                </a:lnTo>
                <a:cubicBezTo>
                  <a:pt x="851826" y="430560"/>
                  <a:pt x="837996" y="438063"/>
                  <a:pt x="812313" y="453070"/>
                </a:cubicBezTo>
                <a:lnTo>
                  <a:pt x="798807" y="453070"/>
                </a:lnTo>
                <a:lnTo>
                  <a:pt x="790059" y="440792"/>
                </a:lnTo>
                <a:cubicBezTo>
                  <a:pt x="806362" y="425205"/>
                  <a:pt x="817054" y="417412"/>
                  <a:pt x="822136" y="417412"/>
                </a:cubicBezTo>
                <a:cubicBezTo>
                  <a:pt x="822136" y="417855"/>
                  <a:pt x="833442" y="411307"/>
                  <a:pt x="856055" y="397766"/>
                </a:cubicBezTo>
                <a:cubicBezTo>
                  <a:pt x="878591" y="381651"/>
                  <a:pt x="900139" y="362399"/>
                  <a:pt x="920698" y="340010"/>
                </a:cubicBezTo>
                <a:lnTo>
                  <a:pt x="933816" y="324816"/>
                </a:lnTo>
                <a:lnTo>
                  <a:pt x="922953" y="313970"/>
                </a:lnTo>
                <a:cubicBezTo>
                  <a:pt x="911020" y="302056"/>
                  <a:pt x="904938" y="295984"/>
                  <a:pt x="904708" y="295754"/>
                </a:cubicBezTo>
                <a:cubicBezTo>
                  <a:pt x="896761" y="295754"/>
                  <a:pt x="892788" y="291405"/>
                  <a:pt x="892788" y="282708"/>
                </a:cubicBezTo>
                <a:lnTo>
                  <a:pt x="892788" y="279485"/>
                </a:lnTo>
                <a:cubicBezTo>
                  <a:pt x="892788" y="273858"/>
                  <a:pt x="902406" y="269663"/>
                  <a:pt x="921642" y="266900"/>
                </a:cubicBezTo>
                <a:cubicBezTo>
                  <a:pt x="951314" y="254178"/>
                  <a:pt x="977968" y="245686"/>
                  <a:pt x="1001604" y="241422"/>
                </a:cubicBezTo>
                <a:lnTo>
                  <a:pt x="1042890" y="228735"/>
                </a:lnTo>
                <a:lnTo>
                  <a:pt x="1053275" y="224540"/>
                </a:lnTo>
                <a:close/>
                <a:moveTo>
                  <a:pt x="4493214" y="188244"/>
                </a:moveTo>
                <a:lnTo>
                  <a:pt x="4480731" y="189802"/>
                </a:lnTo>
                <a:cubicBezTo>
                  <a:pt x="4480731" y="191235"/>
                  <a:pt x="4472170" y="193025"/>
                  <a:pt x="4455049" y="195174"/>
                </a:cubicBezTo>
                <a:cubicBezTo>
                  <a:pt x="4455049" y="200153"/>
                  <a:pt x="4449694" y="202643"/>
                  <a:pt x="4438985" y="202643"/>
                </a:cubicBezTo>
                <a:cubicBezTo>
                  <a:pt x="4438985" y="204792"/>
                  <a:pt x="4433647" y="205866"/>
                  <a:pt x="4422972" y="205866"/>
                </a:cubicBezTo>
                <a:lnTo>
                  <a:pt x="4422972" y="211954"/>
                </a:lnTo>
                <a:lnTo>
                  <a:pt x="4422972" y="219424"/>
                </a:lnTo>
                <a:lnTo>
                  <a:pt x="4422972" y="227984"/>
                </a:lnTo>
                <a:lnTo>
                  <a:pt x="4432008" y="224940"/>
                </a:lnTo>
                <a:lnTo>
                  <a:pt x="4431362" y="221572"/>
                </a:lnTo>
                <a:cubicBezTo>
                  <a:pt x="4432931" y="221572"/>
                  <a:pt x="4435847" y="219441"/>
                  <a:pt x="4440110" y="215177"/>
                </a:cubicBezTo>
                <a:cubicBezTo>
                  <a:pt x="4454776" y="215177"/>
                  <a:pt x="4469391" y="220993"/>
                  <a:pt x="4483954" y="232623"/>
                </a:cubicBezTo>
                <a:lnTo>
                  <a:pt x="4483954" y="240962"/>
                </a:lnTo>
                <a:cubicBezTo>
                  <a:pt x="4483954" y="247851"/>
                  <a:pt x="4478037" y="253274"/>
                  <a:pt x="4466202" y="257231"/>
                </a:cubicBezTo>
                <a:lnTo>
                  <a:pt x="4458988" y="257231"/>
                </a:lnTo>
                <a:lnTo>
                  <a:pt x="4452594" y="263626"/>
                </a:lnTo>
                <a:lnTo>
                  <a:pt x="4443384" y="263626"/>
                </a:lnTo>
                <a:lnTo>
                  <a:pt x="4435864" y="260454"/>
                </a:lnTo>
                <a:cubicBezTo>
                  <a:pt x="4427167" y="264376"/>
                  <a:pt x="4421796" y="266678"/>
                  <a:pt x="4419749" y="267360"/>
                </a:cubicBezTo>
                <a:lnTo>
                  <a:pt x="4419749" y="266644"/>
                </a:lnTo>
                <a:cubicBezTo>
                  <a:pt x="4419749" y="280900"/>
                  <a:pt x="4416543" y="289836"/>
                  <a:pt x="4410131" y="293452"/>
                </a:cubicBezTo>
                <a:lnTo>
                  <a:pt x="4413303" y="300051"/>
                </a:lnTo>
                <a:lnTo>
                  <a:pt x="4406908" y="307930"/>
                </a:lnTo>
                <a:lnTo>
                  <a:pt x="4411358" y="308288"/>
                </a:lnTo>
                <a:cubicBezTo>
                  <a:pt x="4412416" y="308288"/>
                  <a:pt x="4412944" y="309055"/>
                  <a:pt x="4412944" y="310590"/>
                </a:cubicBezTo>
                <a:lnTo>
                  <a:pt x="4418930" y="298619"/>
                </a:lnTo>
                <a:lnTo>
                  <a:pt x="4434124" y="298619"/>
                </a:lnTo>
                <a:lnTo>
                  <a:pt x="4438004" y="302499"/>
                </a:lnTo>
                <a:lnTo>
                  <a:pt x="4453770" y="296061"/>
                </a:lnTo>
                <a:lnTo>
                  <a:pt x="4461444" y="292224"/>
                </a:lnTo>
                <a:lnTo>
                  <a:pt x="4464667" y="292224"/>
                </a:lnTo>
                <a:cubicBezTo>
                  <a:pt x="4468930" y="290075"/>
                  <a:pt x="4472370" y="288464"/>
                  <a:pt x="4474988" y="287389"/>
                </a:cubicBezTo>
                <a:lnTo>
                  <a:pt x="4477674" y="286586"/>
                </a:lnTo>
                <a:lnTo>
                  <a:pt x="4479554" y="273499"/>
                </a:lnTo>
                <a:cubicBezTo>
                  <a:pt x="4481158" y="268537"/>
                  <a:pt x="4483562" y="264188"/>
                  <a:pt x="4486768" y="260454"/>
                </a:cubicBezTo>
                <a:lnTo>
                  <a:pt x="4483545" y="254570"/>
                </a:lnTo>
                <a:lnTo>
                  <a:pt x="4486768" y="246385"/>
                </a:lnTo>
                <a:lnTo>
                  <a:pt x="4486768" y="231242"/>
                </a:lnTo>
                <a:cubicBezTo>
                  <a:pt x="4489326" y="231242"/>
                  <a:pt x="4491474" y="222544"/>
                  <a:pt x="4493214" y="205150"/>
                </a:cubicBezTo>
                <a:close/>
                <a:moveTo>
                  <a:pt x="5337222" y="136401"/>
                </a:moveTo>
                <a:lnTo>
                  <a:pt x="5331865" y="137875"/>
                </a:lnTo>
                <a:lnTo>
                  <a:pt x="5334061" y="141151"/>
                </a:lnTo>
                <a:close/>
                <a:moveTo>
                  <a:pt x="383595" y="135215"/>
                </a:moveTo>
                <a:cubicBezTo>
                  <a:pt x="370703" y="135215"/>
                  <a:pt x="341423" y="139973"/>
                  <a:pt x="295754" y="149488"/>
                </a:cubicBezTo>
                <a:cubicBezTo>
                  <a:pt x="295754" y="152012"/>
                  <a:pt x="288251" y="154349"/>
                  <a:pt x="273244" y="156497"/>
                </a:cubicBezTo>
                <a:lnTo>
                  <a:pt x="270437" y="158147"/>
                </a:lnTo>
                <a:lnTo>
                  <a:pt x="273244" y="158697"/>
                </a:lnTo>
                <a:cubicBezTo>
                  <a:pt x="273244" y="159959"/>
                  <a:pt x="279792" y="160590"/>
                  <a:pt x="292889" y="160590"/>
                </a:cubicBezTo>
                <a:lnTo>
                  <a:pt x="298926" y="173226"/>
                </a:lnTo>
                <a:lnTo>
                  <a:pt x="297604" y="178665"/>
                </a:lnTo>
                <a:lnTo>
                  <a:pt x="309670" y="176654"/>
                </a:lnTo>
                <a:lnTo>
                  <a:pt x="312893" y="173431"/>
                </a:lnTo>
                <a:lnTo>
                  <a:pt x="331413" y="173431"/>
                </a:lnTo>
                <a:lnTo>
                  <a:pt x="332920" y="177591"/>
                </a:lnTo>
                <a:lnTo>
                  <a:pt x="333868" y="175017"/>
                </a:lnTo>
                <a:lnTo>
                  <a:pt x="324250" y="152353"/>
                </a:lnTo>
                <a:lnTo>
                  <a:pt x="337449" y="144526"/>
                </a:lnTo>
                <a:cubicBezTo>
                  <a:pt x="346010" y="144526"/>
                  <a:pt x="356242" y="148107"/>
                  <a:pt x="368145" y="155269"/>
                </a:cubicBezTo>
                <a:cubicBezTo>
                  <a:pt x="376501" y="158066"/>
                  <a:pt x="386614" y="172510"/>
                  <a:pt x="398483" y="198602"/>
                </a:cubicBezTo>
                <a:lnTo>
                  <a:pt x="398483" y="203667"/>
                </a:lnTo>
                <a:cubicBezTo>
                  <a:pt x="395754" y="214478"/>
                  <a:pt x="386460" y="229127"/>
                  <a:pt x="370601" y="247613"/>
                </a:cubicBezTo>
                <a:lnTo>
                  <a:pt x="359755" y="247613"/>
                </a:lnTo>
                <a:cubicBezTo>
                  <a:pt x="353258" y="247613"/>
                  <a:pt x="347394" y="243392"/>
                  <a:pt x="342163" y="234951"/>
                </a:cubicBezTo>
                <a:lnTo>
                  <a:pt x="337159" y="225135"/>
                </a:lnTo>
                <a:lnTo>
                  <a:pt x="327064" y="227520"/>
                </a:lnTo>
                <a:cubicBezTo>
                  <a:pt x="322647" y="229131"/>
                  <a:pt x="317224" y="231549"/>
                  <a:pt x="310795" y="234772"/>
                </a:cubicBezTo>
                <a:lnTo>
                  <a:pt x="306856" y="234772"/>
                </a:lnTo>
                <a:lnTo>
                  <a:pt x="302149" y="236324"/>
                </a:lnTo>
                <a:lnTo>
                  <a:pt x="302149" y="247562"/>
                </a:lnTo>
                <a:cubicBezTo>
                  <a:pt x="304264" y="262125"/>
                  <a:pt x="306413" y="272715"/>
                  <a:pt x="308595" y="279332"/>
                </a:cubicBezTo>
                <a:cubicBezTo>
                  <a:pt x="308595" y="298806"/>
                  <a:pt x="312620" y="310556"/>
                  <a:pt x="320669" y="314581"/>
                </a:cubicBezTo>
                <a:cubicBezTo>
                  <a:pt x="321718" y="319816"/>
                  <a:pt x="322688" y="324414"/>
                  <a:pt x="323579" y="328375"/>
                </a:cubicBezTo>
                <a:lnTo>
                  <a:pt x="326005" y="338304"/>
                </a:lnTo>
                <a:lnTo>
                  <a:pt x="326524" y="332365"/>
                </a:lnTo>
                <a:cubicBezTo>
                  <a:pt x="327037" y="329155"/>
                  <a:pt x="327831" y="325409"/>
                  <a:pt x="328906" y="321129"/>
                </a:cubicBezTo>
                <a:cubicBezTo>
                  <a:pt x="330065" y="321129"/>
                  <a:pt x="330645" y="321163"/>
                  <a:pt x="330645" y="321231"/>
                </a:cubicBezTo>
                <a:lnTo>
                  <a:pt x="330645" y="317343"/>
                </a:lnTo>
                <a:lnTo>
                  <a:pt x="340314" y="291354"/>
                </a:lnTo>
                <a:lnTo>
                  <a:pt x="330645" y="279843"/>
                </a:lnTo>
                <a:lnTo>
                  <a:pt x="330645" y="268844"/>
                </a:lnTo>
                <a:cubicBezTo>
                  <a:pt x="334636" y="260897"/>
                  <a:pt x="345465" y="256924"/>
                  <a:pt x="363132" y="256924"/>
                </a:cubicBezTo>
                <a:cubicBezTo>
                  <a:pt x="363132" y="263677"/>
                  <a:pt x="372272" y="272135"/>
                  <a:pt x="390553" y="282299"/>
                </a:cubicBezTo>
                <a:lnTo>
                  <a:pt x="404520" y="291427"/>
                </a:lnTo>
                <a:lnTo>
                  <a:pt x="404520" y="282708"/>
                </a:lnTo>
                <a:lnTo>
                  <a:pt x="404520" y="273090"/>
                </a:lnTo>
                <a:lnTo>
                  <a:pt x="404520" y="269867"/>
                </a:lnTo>
                <a:lnTo>
                  <a:pt x="404520" y="263472"/>
                </a:lnTo>
                <a:lnTo>
                  <a:pt x="404520" y="250631"/>
                </a:lnTo>
                <a:lnTo>
                  <a:pt x="404520" y="247408"/>
                </a:lnTo>
                <a:lnTo>
                  <a:pt x="404520" y="244185"/>
                </a:lnTo>
                <a:lnTo>
                  <a:pt x="404520" y="200341"/>
                </a:lnTo>
                <a:cubicBezTo>
                  <a:pt x="402371" y="198192"/>
                  <a:pt x="401297" y="191405"/>
                  <a:pt x="401297" y="179980"/>
                </a:cubicBezTo>
                <a:lnTo>
                  <a:pt x="401297" y="145754"/>
                </a:lnTo>
                <a:cubicBezTo>
                  <a:pt x="399694" y="144151"/>
                  <a:pt x="398466" y="140638"/>
                  <a:pt x="397613" y="135215"/>
                </a:cubicBezTo>
                <a:lnTo>
                  <a:pt x="394953" y="138438"/>
                </a:lnTo>
                <a:close/>
                <a:moveTo>
                  <a:pt x="1727969" y="86767"/>
                </a:moveTo>
                <a:lnTo>
                  <a:pt x="1734364" y="86767"/>
                </a:lnTo>
                <a:cubicBezTo>
                  <a:pt x="1741970" y="86767"/>
                  <a:pt x="1751128" y="92121"/>
                  <a:pt x="1761837" y="102831"/>
                </a:cubicBezTo>
                <a:cubicBezTo>
                  <a:pt x="1763099" y="102831"/>
                  <a:pt x="1770159" y="107111"/>
                  <a:pt x="1783017" y="115672"/>
                </a:cubicBezTo>
                <a:cubicBezTo>
                  <a:pt x="1788133" y="115672"/>
                  <a:pt x="1795534" y="120498"/>
                  <a:pt x="1805220" y="130150"/>
                </a:cubicBezTo>
                <a:lnTo>
                  <a:pt x="1805220" y="144679"/>
                </a:lnTo>
                <a:cubicBezTo>
                  <a:pt x="1805220" y="159345"/>
                  <a:pt x="1790759" y="174454"/>
                  <a:pt x="1761837" y="190007"/>
                </a:cubicBezTo>
                <a:cubicBezTo>
                  <a:pt x="1757369" y="205594"/>
                  <a:pt x="1746643" y="216235"/>
                  <a:pt x="1729657" y="221931"/>
                </a:cubicBezTo>
                <a:cubicBezTo>
                  <a:pt x="1731056" y="221931"/>
                  <a:pt x="1731158" y="223704"/>
                  <a:pt x="1729964" y="227251"/>
                </a:cubicBezTo>
                <a:cubicBezTo>
                  <a:pt x="1722836" y="234379"/>
                  <a:pt x="1719016" y="237944"/>
                  <a:pt x="1718505" y="237944"/>
                </a:cubicBezTo>
                <a:cubicBezTo>
                  <a:pt x="1718505" y="241184"/>
                  <a:pt x="1709415" y="249608"/>
                  <a:pt x="1691237" y="263216"/>
                </a:cubicBezTo>
                <a:cubicBezTo>
                  <a:pt x="1690248" y="266201"/>
                  <a:pt x="1688282" y="269663"/>
                  <a:pt x="1685341" y="273602"/>
                </a:cubicBezTo>
                <a:lnTo>
                  <a:pt x="1678002" y="281874"/>
                </a:lnTo>
                <a:lnTo>
                  <a:pt x="1744187" y="293912"/>
                </a:lnTo>
                <a:lnTo>
                  <a:pt x="1744187" y="292173"/>
                </a:lnTo>
                <a:lnTo>
                  <a:pt x="1740913" y="276160"/>
                </a:lnTo>
                <a:cubicBezTo>
                  <a:pt x="1742004" y="276160"/>
                  <a:pt x="1745756" y="266525"/>
                  <a:pt x="1752168" y="247255"/>
                </a:cubicBezTo>
                <a:cubicBezTo>
                  <a:pt x="1753634" y="247255"/>
                  <a:pt x="1755442" y="240843"/>
                  <a:pt x="1757591" y="228018"/>
                </a:cubicBezTo>
                <a:cubicBezTo>
                  <a:pt x="1759126" y="228018"/>
                  <a:pt x="1759893" y="223772"/>
                  <a:pt x="1759893" y="215280"/>
                </a:cubicBezTo>
                <a:lnTo>
                  <a:pt x="1759893" y="204946"/>
                </a:lnTo>
                <a:lnTo>
                  <a:pt x="1781534" y="195839"/>
                </a:lnTo>
                <a:cubicBezTo>
                  <a:pt x="1800735" y="211528"/>
                  <a:pt x="1814514" y="220396"/>
                  <a:pt x="1822871" y="222442"/>
                </a:cubicBezTo>
                <a:cubicBezTo>
                  <a:pt x="1832489" y="228888"/>
                  <a:pt x="1837297" y="237210"/>
                  <a:pt x="1837297" y="247408"/>
                </a:cubicBezTo>
                <a:cubicBezTo>
                  <a:pt x="1837297" y="254809"/>
                  <a:pt x="1826605" y="267070"/>
                  <a:pt x="1805220" y="284192"/>
                </a:cubicBezTo>
                <a:cubicBezTo>
                  <a:pt x="1805220" y="285420"/>
                  <a:pt x="1801298" y="291235"/>
                  <a:pt x="1793454" y="301637"/>
                </a:cubicBezTo>
                <a:cubicBezTo>
                  <a:pt x="1780766" y="317957"/>
                  <a:pt x="1772577" y="328157"/>
                  <a:pt x="1768887" y="332237"/>
                </a:cubicBezTo>
                <a:lnTo>
                  <a:pt x="1767027" y="333970"/>
                </a:lnTo>
                <a:lnTo>
                  <a:pt x="1779538" y="333970"/>
                </a:lnTo>
                <a:lnTo>
                  <a:pt x="1821233" y="360471"/>
                </a:lnTo>
                <a:cubicBezTo>
                  <a:pt x="1821233" y="363813"/>
                  <a:pt x="1823672" y="366286"/>
                  <a:pt x="1828549" y="367889"/>
                </a:cubicBezTo>
                <a:lnTo>
                  <a:pt x="1840520" y="393213"/>
                </a:lnTo>
                <a:lnTo>
                  <a:pt x="1834074" y="398022"/>
                </a:lnTo>
                <a:lnTo>
                  <a:pt x="1834074" y="401501"/>
                </a:lnTo>
                <a:cubicBezTo>
                  <a:pt x="1834074" y="424352"/>
                  <a:pt x="1823536" y="437262"/>
                  <a:pt x="1802458" y="440229"/>
                </a:cubicBezTo>
                <a:lnTo>
                  <a:pt x="1798570" y="440229"/>
                </a:lnTo>
                <a:cubicBezTo>
                  <a:pt x="1792089" y="440229"/>
                  <a:pt x="1785626" y="432725"/>
                  <a:pt x="1779180" y="417719"/>
                </a:cubicBezTo>
                <a:cubicBezTo>
                  <a:pt x="1776213" y="417719"/>
                  <a:pt x="1774473" y="413438"/>
                  <a:pt x="1773962" y="404878"/>
                </a:cubicBezTo>
                <a:cubicBezTo>
                  <a:pt x="1776008" y="409175"/>
                  <a:pt x="1769170" y="411324"/>
                  <a:pt x="1753447" y="411324"/>
                </a:cubicBezTo>
                <a:lnTo>
                  <a:pt x="1753447" y="408101"/>
                </a:lnTo>
                <a:cubicBezTo>
                  <a:pt x="1754385" y="411818"/>
                  <a:pt x="1754351" y="414977"/>
                  <a:pt x="1753345" y="417578"/>
                </a:cubicBezTo>
                <a:lnTo>
                  <a:pt x="1748649" y="422425"/>
                </a:lnTo>
                <a:lnTo>
                  <a:pt x="1760251" y="436801"/>
                </a:lnTo>
                <a:lnTo>
                  <a:pt x="1760251" y="443247"/>
                </a:lnTo>
                <a:lnTo>
                  <a:pt x="1760251" y="446419"/>
                </a:lnTo>
                <a:cubicBezTo>
                  <a:pt x="1760251" y="455628"/>
                  <a:pt x="1757045" y="462466"/>
                  <a:pt x="1750633" y="466934"/>
                </a:cubicBezTo>
                <a:lnTo>
                  <a:pt x="1757028" y="470413"/>
                </a:lnTo>
                <a:lnTo>
                  <a:pt x="1757028" y="474868"/>
                </a:lnTo>
                <a:lnTo>
                  <a:pt x="1767158" y="459107"/>
                </a:lnTo>
                <a:cubicBezTo>
                  <a:pt x="1793931" y="463779"/>
                  <a:pt x="1808205" y="467002"/>
                  <a:pt x="1809978" y="468776"/>
                </a:cubicBezTo>
                <a:cubicBezTo>
                  <a:pt x="1830544" y="468776"/>
                  <a:pt x="1843607" y="474352"/>
                  <a:pt x="1849166" y="485505"/>
                </a:cubicBezTo>
                <a:lnTo>
                  <a:pt x="1859724" y="496063"/>
                </a:lnTo>
                <a:lnTo>
                  <a:pt x="1859859" y="495737"/>
                </a:lnTo>
                <a:cubicBezTo>
                  <a:pt x="1870261" y="481174"/>
                  <a:pt x="1875463" y="468981"/>
                  <a:pt x="1875463" y="459158"/>
                </a:cubicBezTo>
                <a:cubicBezTo>
                  <a:pt x="1878328" y="459158"/>
                  <a:pt x="1881585" y="449216"/>
                  <a:pt x="1885234" y="429332"/>
                </a:cubicBezTo>
                <a:lnTo>
                  <a:pt x="1894698" y="410249"/>
                </a:lnTo>
                <a:cubicBezTo>
                  <a:pt x="1877577" y="392002"/>
                  <a:pt x="1869016" y="379451"/>
                  <a:pt x="1869016" y="372596"/>
                </a:cubicBezTo>
                <a:cubicBezTo>
                  <a:pt x="1869016" y="366081"/>
                  <a:pt x="1874439" y="362824"/>
                  <a:pt x="1885285" y="362824"/>
                </a:cubicBezTo>
                <a:lnTo>
                  <a:pt x="1898126" y="362824"/>
                </a:lnTo>
                <a:lnTo>
                  <a:pt x="1901298" y="362824"/>
                </a:lnTo>
                <a:cubicBezTo>
                  <a:pt x="1903310" y="362824"/>
                  <a:pt x="1904317" y="354263"/>
                  <a:pt x="1904317" y="337142"/>
                </a:cubicBezTo>
                <a:cubicBezTo>
                  <a:pt x="1907079" y="337142"/>
                  <a:pt x="1910302" y="326177"/>
                  <a:pt x="1913986" y="304246"/>
                </a:cubicBezTo>
                <a:lnTo>
                  <a:pt x="1913986" y="273090"/>
                </a:lnTo>
                <a:lnTo>
                  <a:pt x="1913986" y="250631"/>
                </a:lnTo>
                <a:lnTo>
                  <a:pt x="1913986" y="244185"/>
                </a:lnTo>
                <a:lnTo>
                  <a:pt x="1913986" y="233032"/>
                </a:lnTo>
                <a:cubicBezTo>
                  <a:pt x="1913304" y="230645"/>
                  <a:pt x="1912934" y="228556"/>
                  <a:pt x="1912876" y="226765"/>
                </a:cubicBezTo>
                <a:lnTo>
                  <a:pt x="1913451" y="223396"/>
                </a:lnTo>
                <a:lnTo>
                  <a:pt x="1904617" y="230554"/>
                </a:lnTo>
                <a:cubicBezTo>
                  <a:pt x="1901023" y="233536"/>
                  <a:pt x="1896830" y="237074"/>
                  <a:pt x="1892038" y="241167"/>
                </a:cubicBezTo>
                <a:lnTo>
                  <a:pt x="1880988" y="241167"/>
                </a:lnTo>
                <a:lnTo>
                  <a:pt x="1858324" y="218554"/>
                </a:lnTo>
                <a:cubicBezTo>
                  <a:pt x="1855561" y="214359"/>
                  <a:pt x="1851690" y="212261"/>
                  <a:pt x="1846711" y="212261"/>
                </a:cubicBezTo>
                <a:lnTo>
                  <a:pt x="1830493" y="201467"/>
                </a:lnTo>
                <a:lnTo>
                  <a:pt x="1830493" y="192821"/>
                </a:lnTo>
                <a:cubicBezTo>
                  <a:pt x="1830493" y="187091"/>
                  <a:pt x="1841578" y="182845"/>
                  <a:pt x="1863747" y="180082"/>
                </a:cubicBezTo>
                <a:cubicBezTo>
                  <a:pt x="1887008" y="173738"/>
                  <a:pt x="1915248" y="167241"/>
                  <a:pt x="1948467" y="160590"/>
                </a:cubicBezTo>
                <a:lnTo>
                  <a:pt x="1955272" y="160590"/>
                </a:lnTo>
                <a:cubicBezTo>
                  <a:pt x="1961138" y="156702"/>
                  <a:pt x="1970585" y="153820"/>
                  <a:pt x="1983614" y="151944"/>
                </a:cubicBezTo>
                <a:lnTo>
                  <a:pt x="1988628" y="141252"/>
                </a:lnTo>
                <a:lnTo>
                  <a:pt x="1994204" y="144475"/>
                </a:lnTo>
                <a:cubicBezTo>
                  <a:pt x="1994204" y="139632"/>
                  <a:pt x="2017311" y="130628"/>
                  <a:pt x="2063525" y="117462"/>
                </a:cubicBezTo>
                <a:cubicBezTo>
                  <a:pt x="2066254" y="111971"/>
                  <a:pt x="2072103" y="109226"/>
                  <a:pt x="2081073" y="109226"/>
                </a:cubicBezTo>
                <a:lnTo>
                  <a:pt x="2088850" y="109226"/>
                </a:lnTo>
                <a:lnTo>
                  <a:pt x="2117397" y="134192"/>
                </a:lnTo>
                <a:lnTo>
                  <a:pt x="2129419" y="142224"/>
                </a:lnTo>
                <a:lnTo>
                  <a:pt x="2129419" y="157521"/>
                </a:lnTo>
                <a:cubicBezTo>
                  <a:pt x="2129419" y="170003"/>
                  <a:pt x="2116390" y="183339"/>
                  <a:pt x="2090333" y="197527"/>
                </a:cubicBezTo>
                <a:cubicBezTo>
                  <a:pt x="2086923" y="200972"/>
                  <a:pt x="2077987" y="214035"/>
                  <a:pt x="2063525" y="236716"/>
                </a:cubicBezTo>
                <a:lnTo>
                  <a:pt x="2035285" y="280764"/>
                </a:lnTo>
                <a:cubicBezTo>
                  <a:pt x="2023382" y="304570"/>
                  <a:pt x="2010967" y="318128"/>
                  <a:pt x="1998041" y="321436"/>
                </a:cubicBezTo>
                <a:lnTo>
                  <a:pt x="1987809" y="311000"/>
                </a:lnTo>
                <a:lnTo>
                  <a:pt x="2007045" y="265672"/>
                </a:lnTo>
                <a:lnTo>
                  <a:pt x="2007045" y="255184"/>
                </a:lnTo>
                <a:cubicBezTo>
                  <a:pt x="2011343" y="250921"/>
                  <a:pt x="2013491" y="242701"/>
                  <a:pt x="2013491" y="230525"/>
                </a:cubicBezTo>
                <a:lnTo>
                  <a:pt x="2022189" y="208731"/>
                </a:lnTo>
                <a:cubicBezTo>
                  <a:pt x="2023348" y="208731"/>
                  <a:pt x="2024781" y="202763"/>
                  <a:pt x="2026486" y="190825"/>
                </a:cubicBezTo>
                <a:lnTo>
                  <a:pt x="2029196" y="188116"/>
                </a:lnTo>
                <a:lnTo>
                  <a:pt x="2026332" y="180798"/>
                </a:lnTo>
                <a:lnTo>
                  <a:pt x="2028236" y="176961"/>
                </a:lnTo>
                <a:lnTo>
                  <a:pt x="2026537" y="176961"/>
                </a:lnTo>
                <a:lnTo>
                  <a:pt x="2025002" y="176961"/>
                </a:lnTo>
                <a:lnTo>
                  <a:pt x="2015384" y="180184"/>
                </a:lnTo>
                <a:lnTo>
                  <a:pt x="2008989" y="180184"/>
                </a:lnTo>
                <a:lnTo>
                  <a:pt x="1983358" y="189802"/>
                </a:lnTo>
                <a:cubicBezTo>
                  <a:pt x="1973740" y="189802"/>
                  <a:pt x="1968931" y="192326"/>
                  <a:pt x="1968931" y="197374"/>
                </a:cubicBezTo>
                <a:cubicBezTo>
                  <a:pt x="1957130" y="200341"/>
                  <a:pt x="1950292" y="202763"/>
                  <a:pt x="1948416" y="204639"/>
                </a:cubicBezTo>
                <a:lnTo>
                  <a:pt x="1943249" y="206378"/>
                </a:lnTo>
                <a:cubicBezTo>
                  <a:pt x="1943249" y="207606"/>
                  <a:pt x="1947530" y="209635"/>
                  <a:pt x="1956090" y="212466"/>
                </a:cubicBezTo>
                <a:cubicBezTo>
                  <a:pt x="1971063" y="215467"/>
                  <a:pt x="1978549" y="220123"/>
                  <a:pt x="1978549" y="226432"/>
                </a:cubicBezTo>
                <a:lnTo>
                  <a:pt x="1984995" y="232879"/>
                </a:lnTo>
                <a:lnTo>
                  <a:pt x="1984995" y="240092"/>
                </a:lnTo>
                <a:lnTo>
                  <a:pt x="1981772" y="245464"/>
                </a:lnTo>
                <a:lnTo>
                  <a:pt x="1984995" y="259021"/>
                </a:lnTo>
                <a:cubicBezTo>
                  <a:pt x="1980186" y="262057"/>
                  <a:pt x="1976963" y="270822"/>
                  <a:pt x="1975326" y="285317"/>
                </a:cubicBezTo>
                <a:lnTo>
                  <a:pt x="1978549" y="291610"/>
                </a:lnTo>
                <a:lnTo>
                  <a:pt x="1978549" y="296931"/>
                </a:lnTo>
                <a:lnTo>
                  <a:pt x="1972154" y="315450"/>
                </a:lnTo>
                <a:lnTo>
                  <a:pt x="1975326" y="325733"/>
                </a:lnTo>
                <a:cubicBezTo>
                  <a:pt x="1971847" y="333254"/>
                  <a:pt x="1966978" y="349379"/>
                  <a:pt x="1960717" y="374108"/>
                </a:cubicBezTo>
                <a:lnTo>
                  <a:pt x="1956151" y="392849"/>
                </a:lnTo>
                <a:lnTo>
                  <a:pt x="1956403" y="392935"/>
                </a:lnTo>
                <a:cubicBezTo>
                  <a:pt x="1960125" y="395346"/>
                  <a:pt x="1964404" y="401373"/>
                  <a:pt x="1969238" y="411017"/>
                </a:cubicBezTo>
                <a:cubicBezTo>
                  <a:pt x="1975446" y="411017"/>
                  <a:pt x="1978549" y="414257"/>
                  <a:pt x="1978549" y="420737"/>
                </a:cubicBezTo>
                <a:lnTo>
                  <a:pt x="1978549" y="428104"/>
                </a:lnTo>
                <a:lnTo>
                  <a:pt x="1975326" y="427950"/>
                </a:lnTo>
                <a:cubicBezTo>
                  <a:pt x="1995176" y="442343"/>
                  <a:pt x="2005817" y="449540"/>
                  <a:pt x="2007250" y="449540"/>
                </a:cubicBezTo>
                <a:cubicBezTo>
                  <a:pt x="2004146" y="449540"/>
                  <a:pt x="2004726" y="443111"/>
                  <a:pt x="2008989" y="430253"/>
                </a:cubicBezTo>
                <a:cubicBezTo>
                  <a:pt x="2012911" y="430253"/>
                  <a:pt x="2019153" y="412057"/>
                  <a:pt x="2027714" y="375665"/>
                </a:cubicBezTo>
                <a:lnTo>
                  <a:pt x="2031190" y="377037"/>
                </a:lnTo>
                <a:lnTo>
                  <a:pt x="2029556" y="372186"/>
                </a:lnTo>
                <a:lnTo>
                  <a:pt x="2034401" y="366255"/>
                </a:lnTo>
                <a:lnTo>
                  <a:pt x="2030323" y="366354"/>
                </a:lnTo>
                <a:cubicBezTo>
                  <a:pt x="2026469" y="367889"/>
                  <a:pt x="2020875" y="371112"/>
                  <a:pt x="2013542" y="376023"/>
                </a:cubicBezTo>
                <a:lnTo>
                  <a:pt x="2007250" y="376023"/>
                </a:lnTo>
                <a:cubicBezTo>
                  <a:pt x="1998553" y="376023"/>
                  <a:pt x="1994204" y="373875"/>
                  <a:pt x="1994204" y="369577"/>
                </a:cubicBezTo>
                <a:lnTo>
                  <a:pt x="1991800" y="369577"/>
                </a:lnTo>
                <a:lnTo>
                  <a:pt x="1978191" y="362722"/>
                </a:lnTo>
                <a:lnTo>
                  <a:pt x="1978191" y="351671"/>
                </a:lnTo>
                <a:cubicBezTo>
                  <a:pt x="1982216" y="347579"/>
                  <a:pt x="1991100" y="342105"/>
                  <a:pt x="2004845" y="335249"/>
                </a:cubicBezTo>
                <a:lnTo>
                  <a:pt x="2028635" y="326296"/>
                </a:lnTo>
                <a:cubicBezTo>
                  <a:pt x="2036070" y="316405"/>
                  <a:pt x="2044682" y="311460"/>
                  <a:pt x="2054470" y="311460"/>
                </a:cubicBezTo>
                <a:cubicBezTo>
                  <a:pt x="2065145" y="315757"/>
                  <a:pt x="2073229" y="317906"/>
                  <a:pt x="2078720" y="317906"/>
                </a:cubicBezTo>
                <a:cubicBezTo>
                  <a:pt x="2090350" y="326603"/>
                  <a:pt x="2097632" y="333902"/>
                  <a:pt x="2100565" y="339802"/>
                </a:cubicBezTo>
                <a:cubicBezTo>
                  <a:pt x="2100565" y="357376"/>
                  <a:pt x="2096805" y="370623"/>
                  <a:pt x="2089284" y="379544"/>
                </a:cubicBezTo>
                <a:lnTo>
                  <a:pt x="2081278" y="386369"/>
                </a:lnTo>
                <a:lnTo>
                  <a:pt x="2081278" y="393008"/>
                </a:lnTo>
                <a:lnTo>
                  <a:pt x="2074883" y="415416"/>
                </a:lnTo>
                <a:cubicBezTo>
                  <a:pt x="2074883" y="420396"/>
                  <a:pt x="2071285" y="425273"/>
                  <a:pt x="2064088" y="430048"/>
                </a:cubicBezTo>
                <a:cubicBezTo>
                  <a:pt x="2059254" y="452584"/>
                  <a:pt x="2053441" y="468347"/>
                  <a:pt x="2046649" y="477339"/>
                </a:cubicBezTo>
                <a:lnTo>
                  <a:pt x="2041775" y="481950"/>
                </a:lnTo>
                <a:lnTo>
                  <a:pt x="2050467" y="489189"/>
                </a:lnTo>
                <a:cubicBezTo>
                  <a:pt x="2055284" y="492804"/>
                  <a:pt x="2061275" y="496999"/>
                  <a:pt x="2068437" y="501774"/>
                </a:cubicBezTo>
                <a:cubicBezTo>
                  <a:pt x="2068437" y="502968"/>
                  <a:pt x="2070824" y="504349"/>
                  <a:pt x="2075599" y="505918"/>
                </a:cubicBezTo>
                <a:cubicBezTo>
                  <a:pt x="2080101" y="512671"/>
                  <a:pt x="2094835" y="521709"/>
                  <a:pt x="2119801" y="533032"/>
                </a:cubicBezTo>
                <a:cubicBezTo>
                  <a:pt x="2119801" y="537262"/>
                  <a:pt x="2141476" y="548670"/>
                  <a:pt x="2184825" y="567258"/>
                </a:cubicBezTo>
                <a:cubicBezTo>
                  <a:pt x="2190180" y="574386"/>
                  <a:pt x="2193062" y="577951"/>
                  <a:pt x="2193471" y="577951"/>
                </a:cubicBezTo>
                <a:cubicBezTo>
                  <a:pt x="2197359" y="577951"/>
                  <a:pt x="2211428" y="583442"/>
                  <a:pt x="2235678" y="594424"/>
                </a:cubicBezTo>
                <a:lnTo>
                  <a:pt x="2252151" y="597187"/>
                </a:lnTo>
                <a:lnTo>
                  <a:pt x="2269034" y="597187"/>
                </a:lnTo>
                <a:lnTo>
                  <a:pt x="2277117" y="605270"/>
                </a:lnTo>
                <a:lnTo>
                  <a:pt x="2277117" y="610181"/>
                </a:lnTo>
                <a:cubicBezTo>
                  <a:pt x="2277117" y="618196"/>
                  <a:pt x="2263560" y="623602"/>
                  <a:pt x="2236445" y="626399"/>
                </a:cubicBezTo>
                <a:lnTo>
                  <a:pt x="2231073" y="623176"/>
                </a:lnTo>
                <a:lnTo>
                  <a:pt x="2221404" y="626399"/>
                </a:lnTo>
                <a:lnTo>
                  <a:pt x="2215009" y="623176"/>
                </a:lnTo>
                <a:cubicBezTo>
                  <a:pt x="2184654" y="633885"/>
                  <a:pt x="2165316" y="639240"/>
                  <a:pt x="2156994" y="639240"/>
                </a:cubicBezTo>
                <a:cubicBezTo>
                  <a:pt x="2141987" y="645652"/>
                  <a:pt x="2131670" y="648858"/>
                  <a:pt x="2126043" y="648858"/>
                </a:cubicBezTo>
                <a:cubicBezTo>
                  <a:pt x="2121029" y="648858"/>
                  <a:pt x="2115316" y="645652"/>
                  <a:pt x="2108904" y="639240"/>
                </a:cubicBezTo>
                <a:cubicBezTo>
                  <a:pt x="2105050" y="639240"/>
                  <a:pt x="2079521" y="620123"/>
                  <a:pt x="2032318" y="581890"/>
                </a:cubicBezTo>
                <a:cubicBezTo>
                  <a:pt x="2027714" y="577320"/>
                  <a:pt x="2022223" y="570771"/>
                  <a:pt x="2015845" y="562245"/>
                </a:cubicBezTo>
                <a:lnTo>
                  <a:pt x="1997822" y="542730"/>
                </a:lnTo>
                <a:lnTo>
                  <a:pt x="1994815" y="547459"/>
                </a:lnTo>
                <a:cubicBezTo>
                  <a:pt x="1987928" y="557077"/>
                  <a:pt x="1981261" y="562705"/>
                  <a:pt x="1974815" y="564342"/>
                </a:cubicBezTo>
                <a:cubicBezTo>
                  <a:pt x="1968948" y="574165"/>
                  <a:pt x="1957352" y="583868"/>
                  <a:pt x="1940026" y="593452"/>
                </a:cubicBezTo>
                <a:cubicBezTo>
                  <a:pt x="1940026" y="599523"/>
                  <a:pt x="1932079" y="603889"/>
                  <a:pt x="1916186" y="606549"/>
                </a:cubicBezTo>
                <a:cubicBezTo>
                  <a:pt x="1907284" y="617633"/>
                  <a:pt x="1896489" y="623176"/>
                  <a:pt x="1883801" y="623176"/>
                </a:cubicBezTo>
                <a:cubicBezTo>
                  <a:pt x="1878140" y="630747"/>
                  <a:pt x="1865077" y="637961"/>
                  <a:pt x="1844613" y="644816"/>
                </a:cubicBezTo>
                <a:lnTo>
                  <a:pt x="1811615" y="658527"/>
                </a:lnTo>
                <a:cubicBezTo>
                  <a:pt x="1811615" y="662790"/>
                  <a:pt x="1805135" y="664922"/>
                  <a:pt x="1792175" y="664922"/>
                </a:cubicBezTo>
                <a:lnTo>
                  <a:pt x="1784654" y="664922"/>
                </a:lnTo>
                <a:lnTo>
                  <a:pt x="1775906" y="656174"/>
                </a:lnTo>
                <a:cubicBezTo>
                  <a:pt x="1775906" y="653300"/>
                  <a:pt x="1776206" y="650786"/>
                  <a:pt x="1776808" y="648631"/>
                </a:cubicBezTo>
                <a:lnTo>
                  <a:pt x="1776968" y="648311"/>
                </a:lnTo>
                <a:lnTo>
                  <a:pt x="1773597" y="650850"/>
                </a:lnTo>
                <a:cubicBezTo>
                  <a:pt x="1756651" y="662380"/>
                  <a:pt x="1742448" y="668145"/>
                  <a:pt x="1730988" y="668145"/>
                </a:cubicBezTo>
                <a:lnTo>
                  <a:pt x="1730988" y="646146"/>
                </a:lnTo>
                <a:lnTo>
                  <a:pt x="1752372" y="631873"/>
                </a:lnTo>
                <a:cubicBezTo>
                  <a:pt x="1762639" y="621607"/>
                  <a:pt x="1768999" y="616474"/>
                  <a:pt x="1771455" y="616474"/>
                </a:cubicBezTo>
                <a:lnTo>
                  <a:pt x="1798979" y="591713"/>
                </a:lnTo>
                <a:cubicBezTo>
                  <a:pt x="1802014" y="582538"/>
                  <a:pt x="1806312" y="577951"/>
                  <a:pt x="1811871" y="577951"/>
                </a:cubicBezTo>
                <a:cubicBezTo>
                  <a:pt x="1818249" y="569109"/>
                  <a:pt x="1824032" y="560764"/>
                  <a:pt x="1829221" y="552918"/>
                </a:cubicBezTo>
                <a:lnTo>
                  <a:pt x="1829973" y="551714"/>
                </a:lnTo>
                <a:lnTo>
                  <a:pt x="1817345" y="546551"/>
                </a:lnTo>
                <a:cubicBezTo>
                  <a:pt x="1813235" y="543968"/>
                  <a:pt x="1809927" y="540809"/>
                  <a:pt x="1807420" y="537074"/>
                </a:cubicBezTo>
                <a:cubicBezTo>
                  <a:pt x="1801042" y="532811"/>
                  <a:pt x="1793232" y="523755"/>
                  <a:pt x="1783989" y="509908"/>
                </a:cubicBezTo>
                <a:cubicBezTo>
                  <a:pt x="1779095" y="504042"/>
                  <a:pt x="1774103" y="498653"/>
                  <a:pt x="1769012" y="493742"/>
                </a:cubicBezTo>
                <a:lnTo>
                  <a:pt x="1757028" y="483501"/>
                </a:lnTo>
                <a:lnTo>
                  <a:pt x="1757028" y="491388"/>
                </a:lnTo>
                <a:lnTo>
                  <a:pt x="1757028" y="497783"/>
                </a:lnTo>
                <a:lnTo>
                  <a:pt x="1757028" y="517071"/>
                </a:lnTo>
                <a:lnTo>
                  <a:pt x="1757028" y="543674"/>
                </a:lnTo>
                <a:lnTo>
                  <a:pt x="1750633" y="549813"/>
                </a:lnTo>
                <a:lnTo>
                  <a:pt x="1753856" y="581890"/>
                </a:lnTo>
                <a:cubicBezTo>
                  <a:pt x="1751298" y="584653"/>
                  <a:pt x="1749047" y="593861"/>
                  <a:pt x="1747103" y="609516"/>
                </a:cubicBezTo>
                <a:cubicBezTo>
                  <a:pt x="1741919" y="622477"/>
                  <a:pt x="1730306" y="636665"/>
                  <a:pt x="1712263" y="652081"/>
                </a:cubicBezTo>
                <a:lnTo>
                  <a:pt x="1700087" y="652081"/>
                </a:lnTo>
                <a:lnTo>
                  <a:pt x="1689241" y="635863"/>
                </a:lnTo>
                <a:lnTo>
                  <a:pt x="1689241" y="629417"/>
                </a:lnTo>
                <a:cubicBezTo>
                  <a:pt x="1689241" y="621811"/>
                  <a:pt x="1687127" y="608254"/>
                  <a:pt x="1682898" y="588745"/>
                </a:cubicBezTo>
                <a:cubicBezTo>
                  <a:pt x="1682863" y="590041"/>
                  <a:pt x="1680698" y="589615"/>
                  <a:pt x="1676400" y="587466"/>
                </a:cubicBezTo>
                <a:lnTo>
                  <a:pt x="1676400" y="575495"/>
                </a:lnTo>
                <a:cubicBezTo>
                  <a:pt x="1682812" y="571232"/>
                  <a:pt x="1686018" y="563353"/>
                  <a:pt x="1686018" y="551859"/>
                </a:cubicBezTo>
                <a:lnTo>
                  <a:pt x="1695688" y="517685"/>
                </a:lnTo>
                <a:lnTo>
                  <a:pt x="1692465" y="505048"/>
                </a:lnTo>
                <a:lnTo>
                  <a:pt x="1695688" y="489905"/>
                </a:lnTo>
                <a:lnTo>
                  <a:pt x="1692465" y="484431"/>
                </a:lnTo>
                <a:lnTo>
                  <a:pt x="1692465" y="465706"/>
                </a:lnTo>
                <a:lnTo>
                  <a:pt x="1692465" y="453526"/>
                </a:lnTo>
                <a:lnTo>
                  <a:pt x="1689293" y="456242"/>
                </a:lnTo>
                <a:lnTo>
                  <a:pt x="1688269" y="456242"/>
                </a:lnTo>
                <a:lnTo>
                  <a:pt x="1680851" y="465911"/>
                </a:lnTo>
                <a:lnTo>
                  <a:pt x="1673586" y="462688"/>
                </a:lnTo>
                <a:cubicBezTo>
                  <a:pt x="1673586" y="463046"/>
                  <a:pt x="1667678" y="468555"/>
                  <a:pt x="1655860" y="479216"/>
                </a:cubicBezTo>
                <a:lnTo>
                  <a:pt x="1644104" y="489769"/>
                </a:lnTo>
                <a:lnTo>
                  <a:pt x="1647904" y="492923"/>
                </a:lnTo>
                <a:lnTo>
                  <a:pt x="1647904" y="494458"/>
                </a:lnTo>
                <a:cubicBezTo>
                  <a:pt x="1654316" y="494458"/>
                  <a:pt x="1657522" y="504127"/>
                  <a:pt x="1657522" y="523466"/>
                </a:cubicBezTo>
                <a:cubicBezTo>
                  <a:pt x="1657522" y="542804"/>
                  <a:pt x="1654316" y="556771"/>
                  <a:pt x="1647904" y="565365"/>
                </a:cubicBezTo>
                <a:lnTo>
                  <a:pt x="1647904" y="572937"/>
                </a:lnTo>
                <a:lnTo>
                  <a:pt x="1619204" y="597494"/>
                </a:lnTo>
                <a:lnTo>
                  <a:pt x="1605954" y="597494"/>
                </a:lnTo>
                <a:cubicBezTo>
                  <a:pt x="1599985" y="597494"/>
                  <a:pt x="1591373" y="587671"/>
                  <a:pt x="1580118" y="568026"/>
                </a:cubicBezTo>
                <a:lnTo>
                  <a:pt x="1580118" y="557538"/>
                </a:lnTo>
                <a:cubicBezTo>
                  <a:pt x="1584688" y="550683"/>
                  <a:pt x="1592635" y="535914"/>
                  <a:pt x="1603958" y="513234"/>
                </a:cubicBezTo>
                <a:cubicBezTo>
                  <a:pt x="1607949" y="511221"/>
                  <a:pt x="1616185" y="501450"/>
                  <a:pt x="1628668" y="483919"/>
                </a:cubicBezTo>
                <a:lnTo>
                  <a:pt x="1633268" y="484409"/>
                </a:lnTo>
                <a:lnTo>
                  <a:pt x="1612451" y="467420"/>
                </a:lnTo>
                <a:cubicBezTo>
                  <a:pt x="1605868" y="460428"/>
                  <a:pt x="1602577" y="454502"/>
                  <a:pt x="1602577" y="449642"/>
                </a:cubicBezTo>
                <a:lnTo>
                  <a:pt x="1602577" y="445140"/>
                </a:lnTo>
                <a:lnTo>
                  <a:pt x="1608972" y="435471"/>
                </a:lnTo>
                <a:lnTo>
                  <a:pt x="1608972" y="427183"/>
                </a:lnTo>
                <a:cubicBezTo>
                  <a:pt x="1608972" y="414973"/>
                  <a:pt x="1619971" y="407640"/>
                  <a:pt x="1641970" y="405184"/>
                </a:cubicBezTo>
                <a:cubicBezTo>
                  <a:pt x="1665469" y="381685"/>
                  <a:pt x="1679368" y="365655"/>
                  <a:pt x="1683665" y="357094"/>
                </a:cubicBezTo>
                <a:lnTo>
                  <a:pt x="1700087" y="340672"/>
                </a:lnTo>
                <a:lnTo>
                  <a:pt x="1692669" y="340672"/>
                </a:lnTo>
                <a:cubicBezTo>
                  <a:pt x="1679674" y="340672"/>
                  <a:pt x="1673177" y="339615"/>
                  <a:pt x="1673177" y="337500"/>
                </a:cubicBezTo>
                <a:lnTo>
                  <a:pt x="1662536" y="337500"/>
                </a:lnTo>
                <a:lnTo>
                  <a:pt x="1649081" y="334277"/>
                </a:lnTo>
                <a:lnTo>
                  <a:pt x="1642021" y="337500"/>
                </a:lnTo>
                <a:cubicBezTo>
                  <a:pt x="1615725" y="329281"/>
                  <a:pt x="1602577" y="314223"/>
                  <a:pt x="1602577" y="292326"/>
                </a:cubicBezTo>
                <a:cubicBezTo>
                  <a:pt x="1602577" y="284550"/>
                  <a:pt x="1610609" y="279519"/>
                  <a:pt x="1626673" y="277234"/>
                </a:cubicBezTo>
                <a:cubicBezTo>
                  <a:pt x="1630220" y="266525"/>
                  <a:pt x="1643590" y="248517"/>
                  <a:pt x="1666782" y="223210"/>
                </a:cubicBezTo>
                <a:cubicBezTo>
                  <a:pt x="1666782" y="213182"/>
                  <a:pt x="1670244" y="207009"/>
                  <a:pt x="1677168" y="204690"/>
                </a:cubicBezTo>
                <a:cubicBezTo>
                  <a:pt x="1678941" y="195686"/>
                  <a:pt x="1684228" y="184601"/>
                  <a:pt x="1693027" y="171436"/>
                </a:cubicBezTo>
                <a:lnTo>
                  <a:pt x="1712366" y="126160"/>
                </a:lnTo>
                <a:lnTo>
                  <a:pt x="1718147" y="111784"/>
                </a:lnTo>
                <a:cubicBezTo>
                  <a:pt x="1718147" y="115399"/>
                  <a:pt x="1713866" y="116132"/>
                  <a:pt x="1705306" y="113984"/>
                </a:cubicBezTo>
                <a:lnTo>
                  <a:pt x="1705306" y="102268"/>
                </a:lnTo>
                <a:cubicBezTo>
                  <a:pt x="1708750" y="91934"/>
                  <a:pt x="1716305" y="86767"/>
                  <a:pt x="1727969" y="86767"/>
                </a:cubicBezTo>
                <a:close/>
                <a:moveTo>
                  <a:pt x="5187032" y="77046"/>
                </a:moveTo>
                <a:lnTo>
                  <a:pt x="5187032" y="77149"/>
                </a:lnTo>
                <a:lnTo>
                  <a:pt x="5187468" y="77149"/>
                </a:lnTo>
                <a:close/>
                <a:moveTo>
                  <a:pt x="420175" y="70702"/>
                </a:moveTo>
                <a:lnTo>
                  <a:pt x="430355" y="70702"/>
                </a:lnTo>
                <a:lnTo>
                  <a:pt x="442276" y="70702"/>
                </a:lnTo>
                <a:lnTo>
                  <a:pt x="455117" y="86767"/>
                </a:lnTo>
                <a:cubicBezTo>
                  <a:pt x="462484" y="86767"/>
                  <a:pt x="468555" y="91524"/>
                  <a:pt x="473330" y="101040"/>
                </a:cubicBezTo>
                <a:cubicBezTo>
                  <a:pt x="494032" y="105645"/>
                  <a:pt x="504383" y="113762"/>
                  <a:pt x="504383" y="125392"/>
                </a:cubicBezTo>
                <a:lnTo>
                  <a:pt x="504383" y="135061"/>
                </a:lnTo>
                <a:cubicBezTo>
                  <a:pt x="504383" y="144236"/>
                  <a:pt x="501177" y="151671"/>
                  <a:pt x="494765" y="157367"/>
                </a:cubicBezTo>
                <a:lnTo>
                  <a:pt x="497988" y="165808"/>
                </a:lnTo>
                <a:lnTo>
                  <a:pt x="491542" y="176603"/>
                </a:lnTo>
                <a:lnTo>
                  <a:pt x="491542" y="178291"/>
                </a:lnTo>
                <a:lnTo>
                  <a:pt x="494765" y="181514"/>
                </a:lnTo>
                <a:lnTo>
                  <a:pt x="494765" y="190263"/>
                </a:lnTo>
                <a:lnTo>
                  <a:pt x="497412" y="221519"/>
                </a:lnTo>
                <a:lnTo>
                  <a:pt x="497988" y="220038"/>
                </a:lnTo>
                <a:lnTo>
                  <a:pt x="497988" y="228325"/>
                </a:lnTo>
                <a:lnTo>
                  <a:pt x="497988" y="237790"/>
                </a:lnTo>
                <a:lnTo>
                  <a:pt x="494765" y="263319"/>
                </a:lnTo>
                <a:lnTo>
                  <a:pt x="497988" y="274369"/>
                </a:lnTo>
                <a:lnTo>
                  <a:pt x="494765" y="280252"/>
                </a:lnTo>
                <a:lnTo>
                  <a:pt x="497988" y="286750"/>
                </a:lnTo>
                <a:lnTo>
                  <a:pt x="494765" y="293759"/>
                </a:lnTo>
                <a:lnTo>
                  <a:pt x="497835" y="304400"/>
                </a:lnTo>
                <a:lnTo>
                  <a:pt x="497988" y="312534"/>
                </a:lnTo>
                <a:lnTo>
                  <a:pt x="494765" y="314683"/>
                </a:lnTo>
                <a:lnTo>
                  <a:pt x="497988" y="321078"/>
                </a:lnTo>
                <a:lnTo>
                  <a:pt x="497988" y="347374"/>
                </a:lnTo>
                <a:lnTo>
                  <a:pt x="494765" y="356429"/>
                </a:lnTo>
                <a:lnTo>
                  <a:pt x="497988" y="356429"/>
                </a:lnTo>
                <a:lnTo>
                  <a:pt x="497988" y="375665"/>
                </a:lnTo>
                <a:lnTo>
                  <a:pt x="497988" y="376023"/>
                </a:lnTo>
                <a:lnTo>
                  <a:pt x="497988" y="390962"/>
                </a:lnTo>
                <a:lnTo>
                  <a:pt x="494765" y="394697"/>
                </a:lnTo>
                <a:lnTo>
                  <a:pt x="497988" y="396590"/>
                </a:lnTo>
                <a:lnTo>
                  <a:pt x="497988" y="417565"/>
                </a:lnTo>
                <a:cubicBezTo>
                  <a:pt x="497988" y="424045"/>
                  <a:pt x="497720" y="428906"/>
                  <a:pt x="497183" y="432146"/>
                </a:cubicBezTo>
                <a:lnTo>
                  <a:pt x="496296" y="435353"/>
                </a:lnTo>
                <a:lnTo>
                  <a:pt x="497988" y="433527"/>
                </a:lnTo>
                <a:lnTo>
                  <a:pt x="494765" y="447084"/>
                </a:lnTo>
                <a:lnTo>
                  <a:pt x="497886" y="465195"/>
                </a:lnTo>
                <a:lnTo>
                  <a:pt x="497988" y="470311"/>
                </a:lnTo>
                <a:lnTo>
                  <a:pt x="494765" y="479213"/>
                </a:lnTo>
                <a:lnTo>
                  <a:pt x="497988" y="490979"/>
                </a:lnTo>
                <a:lnTo>
                  <a:pt x="497988" y="537534"/>
                </a:lnTo>
                <a:lnTo>
                  <a:pt x="494765" y="549045"/>
                </a:lnTo>
                <a:lnTo>
                  <a:pt x="497988" y="555696"/>
                </a:lnTo>
                <a:lnTo>
                  <a:pt x="494765" y="566593"/>
                </a:lnTo>
                <a:lnTo>
                  <a:pt x="494765" y="571658"/>
                </a:lnTo>
                <a:cubicBezTo>
                  <a:pt x="494765" y="593179"/>
                  <a:pt x="493691" y="603940"/>
                  <a:pt x="491542" y="603940"/>
                </a:cubicBezTo>
                <a:lnTo>
                  <a:pt x="491542" y="597340"/>
                </a:lnTo>
                <a:cubicBezTo>
                  <a:pt x="491542" y="609857"/>
                  <a:pt x="486205" y="624676"/>
                  <a:pt x="475529" y="641798"/>
                </a:cubicBezTo>
                <a:cubicBezTo>
                  <a:pt x="475529" y="648994"/>
                  <a:pt x="472306" y="653667"/>
                  <a:pt x="465860" y="655816"/>
                </a:cubicBezTo>
                <a:cubicBezTo>
                  <a:pt x="465860" y="662671"/>
                  <a:pt x="459738" y="667634"/>
                  <a:pt x="447494" y="670703"/>
                </a:cubicBezTo>
                <a:lnTo>
                  <a:pt x="430611" y="684209"/>
                </a:lnTo>
                <a:lnTo>
                  <a:pt x="417514" y="684209"/>
                </a:lnTo>
                <a:cubicBezTo>
                  <a:pt x="410625" y="684209"/>
                  <a:pt x="404145" y="675120"/>
                  <a:pt x="398074" y="656941"/>
                </a:cubicBezTo>
                <a:lnTo>
                  <a:pt x="398074" y="651211"/>
                </a:lnTo>
                <a:lnTo>
                  <a:pt x="401297" y="643537"/>
                </a:lnTo>
                <a:lnTo>
                  <a:pt x="398074" y="637705"/>
                </a:lnTo>
                <a:lnTo>
                  <a:pt x="401297" y="615195"/>
                </a:lnTo>
                <a:lnTo>
                  <a:pt x="398074" y="609567"/>
                </a:lnTo>
                <a:lnTo>
                  <a:pt x="398074" y="595805"/>
                </a:lnTo>
                <a:lnTo>
                  <a:pt x="393418" y="565417"/>
                </a:lnTo>
                <a:lnTo>
                  <a:pt x="388558" y="568640"/>
                </a:lnTo>
                <a:lnTo>
                  <a:pt x="373978" y="565417"/>
                </a:lnTo>
                <a:lnTo>
                  <a:pt x="366150" y="565417"/>
                </a:lnTo>
                <a:lnTo>
                  <a:pt x="362978" y="565417"/>
                </a:lnTo>
                <a:lnTo>
                  <a:pt x="359755" y="565417"/>
                </a:lnTo>
                <a:lnTo>
                  <a:pt x="351211" y="565417"/>
                </a:lnTo>
                <a:lnTo>
                  <a:pt x="324250" y="568640"/>
                </a:lnTo>
                <a:lnTo>
                  <a:pt x="324250" y="565417"/>
                </a:lnTo>
                <a:lnTo>
                  <a:pt x="313916" y="571811"/>
                </a:lnTo>
                <a:lnTo>
                  <a:pt x="306805" y="568640"/>
                </a:lnTo>
                <a:cubicBezTo>
                  <a:pt x="296164" y="570754"/>
                  <a:pt x="285863" y="572886"/>
                  <a:pt x="275904" y="575034"/>
                </a:cubicBezTo>
                <a:lnTo>
                  <a:pt x="266338" y="571811"/>
                </a:lnTo>
                <a:lnTo>
                  <a:pt x="229247" y="581429"/>
                </a:lnTo>
                <a:lnTo>
                  <a:pt x="226382" y="581481"/>
                </a:lnTo>
                <a:lnTo>
                  <a:pt x="154502" y="597494"/>
                </a:lnTo>
                <a:lnTo>
                  <a:pt x="152661" y="594322"/>
                </a:lnTo>
                <a:cubicBezTo>
                  <a:pt x="141099" y="602575"/>
                  <a:pt x="128752" y="607913"/>
                  <a:pt x="115621" y="610335"/>
                </a:cubicBezTo>
                <a:cubicBezTo>
                  <a:pt x="105969" y="608834"/>
                  <a:pt x="98730" y="607014"/>
                  <a:pt x="93904" y="604873"/>
                </a:cubicBezTo>
                <a:lnTo>
                  <a:pt x="92289" y="603227"/>
                </a:lnTo>
                <a:lnTo>
                  <a:pt x="87074" y="614325"/>
                </a:lnTo>
                <a:lnTo>
                  <a:pt x="87074" y="616576"/>
                </a:lnTo>
                <a:lnTo>
                  <a:pt x="87074" y="622306"/>
                </a:lnTo>
                <a:cubicBezTo>
                  <a:pt x="75717" y="642156"/>
                  <a:pt x="64956" y="652081"/>
                  <a:pt x="54792" y="652081"/>
                </a:cubicBezTo>
                <a:lnTo>
                  <a:pt x="51569" y="652081"/>
                </a:lnTo>
                <a:lnTo>
                  <a:pt x="48346" y="652081"/>
                </a:lnTo>
                <a:cubicBezTo>
                  <a:pt x="35386" y="652081"/>
                  <a:pt x="28906" y="644236"/>
                  <a:pt x="28906" y="628548"/>
                </a:cubicBezTo>
                <a:lnTo>
                  <a:pt x="12841" y="590024"/>
                </a:lnTo>
                <a:lnTo>
                  <a:pt x="12841" y="516457"/>
                </a:lnTo>
                <a:lnTo>
                  <a:pt x="9618" y="508783"/>
                </a:lnTo>
                <a:lnTo>
                  <a:pt x="12841" y="497170"/>
                </a:lnTo>
                <a:lnTo>
                  <a:pt x="12841" y="470771"/>
                </a:lnTo>
                <a:lnTo>
                  <a:pt x="9618" y="459363"/>
                </a:lnTo>
                <a:lnTo>
                  <a:pt x="12841" y="451842"/>
                </a:lnTo>
                <a:lnTo>
                  <a:pt x="12841" y="379042"/>
                </a:lnTo>
                <a:lnTo>
                  <a:pt x="12841" y="375819"/>
                </a:lnTo>
                <a:lnTo>
                  <a:pt x="12841" y="366201"/>
                </a:lnTo>
                <a:lnTo>
                  <a:pt x="12841" y="359755"/>
                </a:lnTo>
                <a:lnTo>
                  <a:pt x="12841" y="353360"/>
                </a:lnTo>
                <a:lnTo>
                  <a:pt x="12841" y="334073"/>
                </a:lnTo>
                <a:lnTo>
                  <a:pt x="12841" y="311613"/>
                </a:lnTo>
                <a:lnTo>
                  <a:pt x="12841" y="266644"/>
                </a:lnTo>
                <a:lnTo>
                  <a:pt x="12841" y="253803"/>
                </a:lnTo>
                <a:lnTo>
                  <a:pt x="12841" y="231344"/>
                </a:lnTo>
                <a:lnTo>
                  <a:pt x="12841" y="228121"/>
                </a:lnTo>
                <a:cubicBezTo>
                  <a:pt x="12841" y="216729"/>
                  <a:pt x="10710" y="205696"/>
                  <a:pt x="6446" y="195021"/>
                </a:cubicBezTo>
                <a:cubicBezTo>
                  <a:pt x="6446" y="192156"/>
                  <a:pt x="4298" y="188574"/>
                  <a:pt x="0" y="184277"/>
                </a:cubicBezTo>
                <a:lnTo>
                  <a:pt x="0" y="170362"/>
                </a:lnTo>
                <a:cubicBezTo>
                  <a:pt x="0" y="163847"/>
                  <a:pt x="6003" y="160590"/>
                  <a:pt x="18009" y="160590"/>
                </a:cubicBezTo>
                <a:cubicBezTo>
                  <a:pt x="44782" y="168605"/>
                  <a:pt x="58169" y="178564"/>
                  <a:pt x="58169" y="190467"/>
                </a:cubicBezTo>
                <a:lnTo>
                  <a:pt x="78223" y="204792"/>
                </a:lnTo>
                <a:cubicBezTo>
                  <a:pt x="92685" y="214444"/>
                  <a:pt x="99915" y="224830"/>
                  <a:pt x="99915" y="235948"/>
                </a:cubicBezTo>
                <a:cubicBezTo>
                  <a:pt x="93742" y="254400"/>
                  <a:pt x="88387" y="263626"/>
                  <a:pt x="83851" y="263626"/>
                </a:cubicBezTo>
                <a:lnTo>
                  <a:pt x="87074" y="264802"/>
                </a:lnTo>
                <a:lnTo>
                  <a:pt x="83851" y="270635"/>
                </a:lnTo>
                <a:lnTo>
                  <a:pt x="87074" y="277746"/>
                </a:lnTo>
                <a:lnTo>
                  <a:pt x="80628" y="288029"/>
                </a:lnTo>
                <a:lnTo>
                  <a:pt x="83851" y="298823"/>
                </a:lnTo>
                <a:lnTo>
                  <a:pt x="80628" y="315348"/>
                </a:lnTo>
                <a:lnTo>
                  <a:pt x="80628" y="324454"/>
                </a:lnTo>
                <a:lnTo>
                  <a:pt x="80628" y="340519"/>
                </a:lnTo>
                <a:lnTo>
                  <a:pt x="80628" y="346914"/>
                </a:lnTo>
                <a:lnTo>
                  <a:pt x="80628" y="362978"/>
                </a:lnTo>
                <a:lnTo>
                  <a:pt x="80628" y="372596"/>
                </a:lnTo>
                <a:lnTo>
                  <a:pt x="80628" y="388660"/>
                </a:lnTo>
                <a:lnTo>
                  <a:pt x="80628" y="407896"/>
                </a:lnTo>
                <a:lnTo>
                  <a:pt x="80628" y="411119"/>
                </a:lnTo>
                <a:lnTo>
                  <a:pt x="80628" y="423960"/>
                </a:lnTo>
                <a:lnTo>
                  <a:pt x="80628" y="427183"/>
                </a:lnTo>
                <a:lnTo>
                  <a:pt x="80628" y="449642"/>
                </a:lnTo>
                <a:lnTo>
                  <a:pt x="80628" y="459260"/>
                </a:lnTo>
                <a:lnTo>
                  <a:pt x="80628" y="469236"/>
                </a:lnTo>
                <a:lnTo>
                  <a:pt x="83851" y="485863"/>
                </a:lnTo>
                <a:lnTo>
                  <a:pt x="80628" y="493742"/>
                </a:lnTo>
                <a:cubicBezTo>
                  <a:pt x="82572" y="495208"/>
                  <a:pt x="84721" y="506532"/>
                  <a:pt x="87074" y="527712"/>
                </a:cubicBezTo>
                <a:lnTo>
                  <a:pt x="83851" y="538455"/>
                </a:lnTo>
                <a:lnTo>
                  <a:pt x="87074" y="541064"/>
                </a:lnTo>
                <a:lnTo>
                  <a:pt x="87074" y="552371"/>
                </a:lnTo>
                <a:lnTo>
                  <a:pt x="87074" y="557231"/>
                </a:lnTo>
                <a:lnTo>
                  <a:pt x="90297" y="561119"/>
                </a:lnTo>
                <a:lnTo>
                  <a:pt x="87074" y="561835"/>
                </a:lnTo>
                <a:lnTo>
                  <a:pt x="111631" y="558766"/>
                </a:lnTo>
                <a:lnTo>
                  <a:pt x="105952" y="558663"/>
                </a:lnTo>
                <a:cubicBezTo>
                  <a:pt x="105952" y="557470"/>
                  <a:pt x="115331" y="555338"/>
                  <a:pt x="134090" y="552268"/>
                </a:cubicBezTo>
                <a:lnTo>
                  <a:pt x="140485" y="552268"/>
                </a:lnTo>
                <a:lnTo>
                  <a:pt x="183357" y="542548"/>
                </a:lnTo>
                <a:lnTo>
                  <a:pt x="183357" y="544892"/>
                </a:lnTo>
                <a:lnTo>
                  <a:pt x="190263" y="543098"/>
                </a:lnTo>
                <a:cubicBezTo>
                  <a:pt x="197255" y="542032"/>
                  <a:pt x="207743" y="540809"/>
                  <a:pt x="221726" y="539427"/>
                </a:cubicBezTo>
                <a:cubicBezTo>
                  <a:pt x="224284" y="539427"/>
                  <a:pt x="235028" y="527115"/>
                  <a:pt x="253957" y="502490"/>
                </a:cubicBezTo>
                <a:cubicBezTo>
                  <a:pt x="260198" y="490041"/>
                  <a:pt x="264410" y="479400"/>
                  <a:pt x="266593" y="470567"/>
                </a:cubicBezTo>
                <a:cubicBezTo>
                  <a:pt x="273142" y="460812"/>
                  <a:pt x="276314" y="455935"/>
                  <a:pt x="276109" y="455935"/>
                </a:cubicBezTo>
                <a:lnTo>
                  <a:pt x="276109" y="456088"/>
                </a:lnTo>
                <a:cubicBezTo>
                  <a:pt x="276109" y="451859"/>
                  <a:pt x="278241" y="448670"/>
                  <a:pt x="282504" y="446521"/>
                </a:cubicBezTo>
                <a:lnTo>
                  <a:pt x="282504" y="439454"/>
                </a:lnTo>
                <a:lnTo>
                  <a:pt x="265877" y="449847"/>
                </a:lnTo>
                <a:cubicBezTo>
                  <a:pt x="262023" y="449847"/>
                  <a:pt x="256890" y="451979"/>
                  <a:pt x="250478" y="456242"/>
                </a:cubicBezTo>
                <a:lnTo>
                  <a:pt x="250785" y="456242"/>
                </a:lnTo>
                <a:cubicBezTo>
                  <a:pt x="250785" y="459175"/>
                  <a:pt x="243776" y="462398"/>
                  <a:pt x="229758" y="465911"/>
                </a:cubicBezTo>
                <a:lnTo>
                  <a:pt x="225103" y="465911"/>
                </a:lnTo>
                <a:cubicBezTo>
                  <a:pt x="225103" y="471163"/>
                  <a:pt x="218111" y="475188"/>
                  <a:pt x="204127" y="477985"/>
                </a:cubicBezTo>
                <a:cubicBezTo>
                  <a:pt x="200683" y="481429"/>
                  <a:pt x="183067" y="492088"/>
                  <a:pt x="151279" y="509959"/>
                </a:cubicBezTo>
                <a:cubicBezTo>
                  <a:pt x="151279" y="514837"/>
                  <a:pt x="141389" y="517275"/>
                  <a:pt x="121607" y="517275"/>
                </a:cubicBezTo>
                <a:lnTo>
                  <a:pt x="99148" y="497988"/>
                </a:lnTo>
                <a:cubicBezTo>
                  <a:pt x="90826" y="497988"/>
                  <a:pt x="86665" y="492582"/>
                  <a:pt x="86665" y="481770"/>
                </a:cubicBezTo>
                <a:lnTo>
                  <a:pt x="86665" y="474250"/>
                </a:lnTo>
                <a:lnTo>
                  <a:pt x="125341" y="463762"/>
                </a:lnTo>
                <a:cubicBezTo>
                  <a:pt x="130526" y="458544"/>
                  <a:pt x="135966" y="455935"/>
                  <a:pt x="141661" y="455935"/>
                </a:cubicBezTo>
                <a:cubicBezTo>
                  <a:pt x="144254" y="454605"/>
                  <a:pt x="154741" y="450495"/>
                  <a:pt x="173125" y="443605"/>
                </a:cubicBezTo>
                <a:lnTo>
                  <a:pt x="182998" y="439666"/>
                </a:lnTo>
                <a:cubicBezTo>
                  <a:pt x="182998" y="435539"/>
                  <a:pt x="188455" y="433476"/>
                  <a:pt x="199370" y="433476"/>
                </a:cubicBezTo>
                <a:cubicBezTo>
                  <a:pt x="203633" y="427064"/>
                  <a:pt x="211136" y="423858"/>
                  <a:pt x="221880" y="423858"/>
                </a:cubicBezTo>
                <a:lnTo>
                  <a:pt x="228326" y="420635"/>
                </a:lnTo>
                <a:lnTo>
                  <a:pt x="232009" y="420635"/>
                </a:lnTo>
                <a:lnTo>
                  <a:pt x="262245" y="407742"/>
                </a:lnTo>
                <a:lnTo>
                  <a:pt x="265877" y="414137"/>
                </a:lnTo>
                <a:lnTo>
                  <a:pt x="267872" y="414189"/>
                </a:lnTo>
                <a:lnTo>
                  <a:pt x="286392" y="414189"/>
                </a:lnTo>
                <a:lnTo>
                  <a:pt x="289888" y="421180"/>
                </a:lnTo>
                <a:lnTo>
                  <a:pt x="297548" y="413521"/>
                </a:lnTo>
                <a:lnTo>
                  <a:pt x="297155" y="412791"/>
                </a:lnTo>
                <a:cubicBezTo>
                  <a:pt x="295710" y="408922"/>
                  <a:pt x="294168" y="401322"/>
                  <a:pt x="292531" y="389990"/>
                </a:cubicBezTo>
                <a:cubicBezTo>
                  <a:pt x="290144" y="387534"/>
                  <a:pt x="288950" y="383885"/>
                  <a:pt x="288950" y="379042"/>
                </a:cubicBezTo>
                <a:lnTo>
                  <a:pt x="288950" y="379195"/>
                </a:lnTo>
                <a:cubicBezTo>
                  <a:pt x="288575" y="379195"/>
                  <a:pt x="284107" y="366354"/>
                  <a:pt x="275546" y="340672"/>
                </a:cubicBezTo>
                <a:cubicBezTo>
                  <a:pt x="273585" y="340672"/>
                  <a:pt x="272114" y="339837"/>
                  <a:pt x="271134" y="338165"/>
                </a:cubicBezTo>
                <a:lnTo>
                  <a:pt x="270538" y="335120"/>
                </a:lnTo>
                <a:lnTo>
                  <a:pt x="270334" y="335355"/>
                </a:lnTo>
                <a:cubicBezTo>
                  <a:pt x="267563" y="338838"/>
                  <a:pt x="264221" y="343553"/>
                  <a:pt x="260307" y="349500"/>
                </a:cubicBezTo>
                <a:lnTo>
                  <a:pt x="254507" y="358565"/>
                </a:lnTo>
                <a:lnTo>
                  <a:pt x="263626" y="367684"/>
                </a:lnTo>
                <a:lnTo>
                  <a:pt x="263626" y="379042"/>
                </a:lnTo>
                <a:cubicBezTo>
                  <a:pt x="263626" y="387705"/>
                  <a:pt x="252371" y="392036"/>
                  <a:pt x="229861" y="392036"/>
                </a:cubicBezTo>
                <a:lnTo>
                  <a:pt x="204179" y="401706"/>
                </a:lnTo>
                <a:lnTo>
                  <a:pt x="202286" y="401706"/>
                </a:lnTo>
                <a:cubicBezTo>
                  <a:pt x="196453" y="405594"/>
                  <a:pt x="188285" y="408578"/>
                  <a:pt x="177780" y="410659"/>
                </a:cubicBezTo>
                <a:lnTo>
                  <a:pt x="170515" y="416133"/>
                </a:lnTo>
                <a:cubicBezTo>
                  <a:pt x="170515" y="427899"/>
                  <a:pt x="167309" y="433783"/>
                  <a:pt x="160897" y="433783"/>
                </a:cubicBezTo>
                <a:cubicBezTo>
                  <a:pt x="160897" y="440195"/>
                  <a:pt x="155492" y="443401"/>
                  <a:pt x="144680" y="443401"/>
                </a:cubicBezTo>
                <a:lnTo>
                  <a:pt x="134908" y="443401"/>
                </a:lnTo>
                <a:lnTo>
                  <a:pt x="118793" y="407128"/>
                </a:lnTo>
                <a:lnTo>
                  <a:pt x="118793" y="395055"/>
                </a:lnTo>
                <a:cubicBezTo>
                  <a:pt x="118793" y="383629"/>
                  <a:pt x="113848" y="364069"/>
                  <a:pt x="103957" y="336375"/>
                </a:cubicBezTo>
                <a:cubicBezTo>
                  <a:pt x="96726" y="329144"/>
                  <a:pt x="93111" y="319850"/>
                  <a:pt x="93111" y="308493"/>
                </a:cubicBezTo>
                <a:lnTo>
                  <a:pt x="108254" y="298568"/>
                </a:lnTo>
                <a:lnTo>
                  <a:pt x="137698" y="315452"/>
                </a:lnTo>
                <a:lnTo>
                  <a:pt x="142864" y="313506"/>
                </a:lnTo>
                <a:cubicBezTo>
                  <a:pt x="150350" y="310744"/>
                  <a:pt x="161580" y="306685"/>
                  <a:pt x="176552" y="301330"/>
                </a:cubicBezTo>
                <a:cubicBezTo>
                  <a:pt x="176552" y="298670"/>
                  <a:pt x="187398" y="294918"/>
                  <a:pt x="209090" y="290075"/>
                </a:cubicBezTo>
                <a:lnTo>
                  <a:pt x="223005" y="276160"/>
                </a:lnTo>
                <a:lnTo>
                  <a:pt x="236307" y="276160"/>
                </a:lnTo>
                <a:cubicBezTo>
                  <a:pt x="242310" y="282197"/>
                  <a:pt x="248278" y="286460"/>
                  <a:pt x="254213" y="288950"/>
                </a:cubicBezTo>
                <a:lnTo>
                  <a:pt x="257180" y="289001"/>
                </a:lnTo>
                <a:lnTo>
                  <a:pt x="258436" y="289169"/>
                </a:lnTo>
                <a:lnTo>
                  <a:pt x="255377" y="273922"/>
                </a:lnTo>
                <a:cubicBezTo>
                  <a:pt x="253236" y="267279"/>
                  <a:pt x="250512" y="261750"/>
                  <a:pt x="247204" y="257333"/>
                </a:cubicBezTo>
                <a:lnTo>
                  <a:pt x="248526" y="252880"/>
                </a:lnTo>
                <a:lnTo>
                  <a:pt x="218452" y="266849"/>
                </a:lnTo>
                <a:lnTo>
                  <a:pt x="221880" y="263626"/>
                </a:lnTo>
                <a:cubicBezTo>
                  <a:pt x="221880" y="268469"/>
                  <a:pt x="209277" y="274659"/>
                  <a:pt x="184073" y="282197"/>
                </a:cubicBezTo>
                <a:lnTo>
                  <a:pt x="169032" y="289308"/>
                </a:lnTo>
                <a:cubicBezTo>
                  <a:pt x="155219" y="277507"/>
                  <a:pt x="141593" y="268230"/>
                  <a:pt x="128155" y="261477"/>
                </a:cubicBezTo>
                <a:lnTo>
                  <a:pt x="118793" y="247408"/>
                </a:lnTo>
                <a:cubicBezTo>
                  <a:pt x="118793" y="236630"/>
                  <a:pt x="127814" y="231242"/>
                  <a:pt x="145857" y="231242"/>
                </a:cubicBezTo>
                <a:cubicBezTo>
                  <a:pt x="156600" y="227660"/>
                  <a:pt x="174301" y="221385"/>
                  <a:pt x="198960" y="212415"/>
                </a:cubicBezTo>
                <a:cubicBezTo>
                  <a:pt x="207947" y="209055"/>
                  <a:pt x="215391" y="206536"/>
                  <a:pt x="221291" y="204856"/>
                </a:cubicBezTo>
                <a:lnTo>
                  <a:pt x="234336" y="202342"/>
                </a:lnTo>
                <a:lnTo>
                  <a:pt x="227917" y="179417"/>
                </a:lnTo>
                <a:cubicBezTo>
                  <a:pt x="227917" y="177370"/>
                  <a:pt x="226569" y="173346"/>
                  <a:pt x="223875" y="167343"/>
                </a:cubicBezTo>
                <a:cubicBezTo>
                  <a:pt x="212245" y="173209"/>
                  <a:pt x="200597" y="179621"/>
                  <a:pt x="188933" y="186579"/>
                </a:cubicBezTo>
                <a:lnTo>
                  <a:pt x="175887" y="186579"/>
                </a:lnTo>
                <a:lnTo>
                  <a:pt x="174404" y="183407"/>
                </a:lnTo>
                <a:cubicBezTo>
                  <a:pt x="166866" y="187568"/>
                  <a:pt x="156140" y="190774"/>
                  <a:pt x="142224" y="193025"/>
                </a:cubicBezTo>
                <a:cubicBezTo>
                  <a:pt x="137176" y="193025"/>
                  <a:pt x="124421" y="185079"/>
                  <a:pt x="103957" y="169185"/>
                </a:cubicBezTo>
                <a:lnTo>
                  <a:pt x="86665" y="160488"/>
                </a:lnTo>
                <a:lnTo>
                  <a:pt x="86665" y="149233"/>
                </a:lnTo>
                <a:lnTo>
                  <a:pt x="100529" y="134857"/>
                </a:lnTo>
                <a:lnTo>
                  <a:pt x="110863" y="138080"/>
                </a:lnTo>
                <a:cubicBezTo>
                  <a:pt x="154281" y="129962"/>
                  <a:pt x="183664" y="122613"/>
                  <a:pt x="199011" y="116030"/>
                </a:cubicBezTo>
                <a:lnTo>
                  <a:pt x="273909" y="106668"/>
                </a:lnTo>
                <a:cubicBezTo>
                  <a:pt x="276092" y="104485"/>
                  <a:pt x="285386" y="102490"/>
                  <a:pt x="301791" y="100682"/>
                </a:cubicBezTo>
                <a:cubicBezTo>
                  <a:pt x="301791" y="97817"/>
                  <a:pt x="308271" y="96385"/>
                  <a:pt x="321232" y="96385"/>
                </a:cubicBezTo>
                <a:lnTo>
                  <a:pt x="324455" y="96385"/>
                </a:lnTo>
                <a:lnTo>
                  <a:pt x="333715" y="96385"/>
                </a:lnTo>
                <a:cubicBezTo>
                  <a:pt x="380918" y="90723"/>
                  <a:pt x="404520" y="85641"/>
                  <a:pt x="404520" y="81139"/>
                </a:cubicBezTo>
                <a:close/>
                <a:moveTo>
                  <a:pt x="2839301" y="41797"/>
                </a:moveTo>
                <a:lnTo>
                  <a:pt x="2849226" y="41797"/>
                </a:lnTo>
                <a:lnTo>
                  <a:pt x="2874652" y="58731"/>
                </a:lnTo>
                <a:cubicBezTo>
                  <a:pt x="2874652" y="59345"/>
                  <a:pt x="2880007" y="60726"/>
                  <a:pt x="2890717" y="62875"/>
                </a:cubicBezTo>
                <a:cubicBezTo>
                  <a:pt x="2890717" y="65399"/>
                  <a:pt x="2896754" y="68383"/>
                  <a:pt x="2908827" y="71828"/>
                </a:cubicBezTo>
                <a:cubicBezTo>
                  <a:pt x="2922436" y="82708"/>
                  <a:pt x="2929240" y="92462"/>
                  <a:pt x="2929240" y="101091"/>
                </a:cubicBezTo>
                <a:lnTo>
                  <a:pt x="2921956" y="119320"/>
                </a:lnTo>
                <a:lnTo>
                  <a:pt x="2929291" y="115672"/>
                </a:lnTo>
                <a:cubicBezTo>
                  <a:pt x="2961351" y="115672"/>
                  <a:pt x="2977381" y="123192"/>
                  <a:pt x="2977381" y="138233"/>
                </a:cubicBezTo>
                <a:cubicBezTo>
                  <a:pt x="2977381" y="148363"/>
                  <a:pt x="2972026" y="156634"/>
                  <a:pt x="2961317" y="163046"/>
                </a:cubicBezTo>
                <a:cubicBezTo>
                  <a:pt x="2961317" y="168605"/>
                  <a:pt x="2952824" y="173823"/>
                  <a:pt x="2935840" y="178701"/>
                </a:cubicBezTo>
                <a:cubicBezTo>
                  <a:pt x="2934646" y="181054"/>
                  <a:pt x="2932002" y="183109"/>
                  <a:pt x="2927910" y="184865"/>
                </a:cubicBezTo>
                <a:lnTo>
                  <a:pt x="2913176" y="188741"/>
                </a:lnTo>
                <a:lnTo>
                  <a:pt x="2913176" y="196965"/>
                </a:lnTo>
                <a:cubicBezTo>
                  <a:pt x="2911257" y="198883"/>
                  <a:pt x="2909483" y="204706"/>
                  <a:pt x="2907852" y="214432"/>
                </a:cubicBezTo>
                <a:lnTo>
                  <a:pt x="2906528" y="223660"/>
                </a:lnTo>
                <a:lnTo>
                  <a:pt x="2916194" y="221572"/>
                </a:lnTo>
                <a:lnTo>
                  <a:pt x="2924124" y="221572"/>
                </a:lnTo>
                <a:cubicBezTo>
                  <a:pt x="2925352" y="220345"/>
                  <a:pt x="2933980" y="217411"/>
                  <a:pt x="2950011" y="212773"/>
                </a:cubicBezTo>
                <a:cubicBezTo>
                  <a:pt x="2958844" y="208407"/>
                  <a:pt x="2971532" y="204144"/>
                  <a:pt x="2988074" y="199983"/>
                </a:cubicBezTo>
                <a:cubicBezTo>
                  <a:pt x="2995372" y="195140"/>
                  <a:pt x="3004001" y="192718"/>
                  <a:pt x="3013960" y="192718"/>
                </a:cubicBezTo>
                <a:lnTo>
                  <a:pt x="3070952" y="206992"/>
                </a:lnTo>
                <a:cubicBezTo>
                  <a:pt x="3076682" y="215553"/>
                  <a:pt x="3080809" y="223704"/>
                  <a:pt x="3083333" y="231446"/>
                </a:cubicBezTo>
                <a:cubicBezTo>
                  <a:pt x="3079922" y="248636"/>
                  <a:pt x="3068087" y="257231"/>
                  <a:pt x="3047828" y="257231"/>
                </a:cubicBezTo>
                <a:lnTo>
                  <a:pt x="3036470" y="257231"/>
                </a:lnTo>
                <a:lnTo>
                  <a:pt x="3017081" y="254008"/>
                </a:lnTo>
                <a:lnTo>
                  <a:pt x="3006082" y="254008"/>
                </a:lnTo>
                <a:lnTo>
                  <a:pt x="3004086" y="254008"/>
                </a:lnTo>
                <a:cubicBezTo>
                  <a:pt x="2955690" y="260283"/>
                  <a:pt x="2926460" y="265604"/>
                  <a:pt x="2916399" y="269969"/>
                </a:cubicBezTo>
                <a:cubicBezTo>
                  <a:pt x="2916399" y="274301"/>
                  <a:pt x="2906764" y="276467"/>
                  <a:pt x="2887494" y="276467"/>
                </a:cubicBezTo>
                <a:cubicBezTo>
                  <a:pt x="2887494" y="279605"/>
                  <a:pt x="2879547" y="282776"/>
                  <a:pt x="2863653" y="285982"/>
                </a:cubicBezTo>
                <a:lnTo>
                  <a:pt x="2859055" y="287619"/>
                </a:lnTo>
                <a:lnTo>
                  <a:pt x="2858230" y="287824"/>
                </a:lnTo>
                <a:lnTo>
                  <a:pt x="2858230" y="287913"/>
                </a:lnTo>
                <a:lnTo>
                  <a:pt x="2842703" y="293439"/>
                </a:lnTo>
                <a:cubicBezTo>
                  <a:pt x="2832864" y="297370"/>
                  <a:pt x="2820168" y="302746"/>
                  <a:pt x="2804615" y="309567"/>
                </a:cubicBezTo>
                <a:lnTo>
                  <a:pt x="2729555" y="341749"/>
                </a:lnTo>
                <a:lnTo>
                  <a:pt x="2730178" y="342667"/>
                </a:lnTo>
                <a:lnTo>
                  <a:pt x="2691654" y="374386"/>
                </a:lnTo>
                <a:cubicBezTo>
                  <a:pt x="2691654" y="377234"/>
                  <a:pt x="2690461" y="379771"/>
                  <a:pt x="2688073" y="381996"/>
                </a:cubicBezTo>
                <a:lnTo>
                  <a:pt x="2680264" y="386171"/>
                </a:lnTo>
                <a:lnTo>
                  <a:pt x="2682036" y="387944"/>
                </a:lnTo>
                <a:lnTo>
                  <a:pt x="2682036" y="401348"/>
                </a:lnTo>
                <a:lnTo>
                  <a:pt x="2682036" y="408766"/>
                </a:lnTo>
                <a:lnTo>
                  <a:pt x="2682036" y="411886"/>
                </a:lnTo>
                <a:lnTo>
                  <a:pt x="2675590" y="449745"/>
                </a:lnTo>
                <a:cubicBezTo>
                  <a:pt x="2676340" y="451723"/>
                  <a:pt x="2678489" y="452712"/>
                  <a:pt x="2682036" y="452712"/>
                </a:cubicBezTo>
                <a:lnTo>
                  <a:pt x="2678711" y="491951"/>
                </a:lnTo>
                <a:lnTo>
                  <a:pt x="2678813" y="497783"/>
                </a:lnTo>
                <a:lnTo>
                  <a:pt x="2678813" y="501007"/>
                </a:lnTo>
                <a:lnTo>
                  <a:pt x="2678813" y="503513"/>
                </a:lnTo>
                <a:lnTo>
                  <a:pt x="2682036" y="511443"/>
                </a:lnTo>
                <a:lnTo>
                  <a:pt x="2678813" y="518759"/>
                </a:lnTo>
                <a:lnTo>
                  <a:pt x="2682036" y="533493"/>
                </a:lnTo>
                <a:cubicBezTo>
                  <a:pt x="2679274" y="547306"/>
                  <a:pt x="2677125" y="554434"/>
                  <a:pt x="2675590" y="554878"/>
                </a:cubicBezTo>
                <a:lnTo>
                  <a:pt x="2678813" y="561273"/>
                </a:lnTo>
                <a:lnTo>
                  <a:pt x="2675590" y="565007"/>
                </a:lnTo>
                <a:lnTo>
                  <a:pt x="2678813" y="572988"/>
                </a:lnTo>
                <a:lnTo>
                  <a:pt x="2675590" y="577695"/>
                </a:lnTo>
                <a:lnTo>
                  <a:pt x="2678813" y="579588"/>
                </a:lnTo>
                <a:lnTo>
                  <a:pt x="2678813" y="590587"/>
                </a:lnTo>
                <a:lnTo>
                  <a:pt x="2682036" y="605168"/>
                </a:lnTo>
                <a:cubicBezTo>
                  <a:pt x="2673476" y="622835"/>
                  <a:pt x="2669195" y="639410"/>
                  <a:pt x="2669195" y="654895"/>
                </a:cubicBezTo>
                <a:cubicBezTo>
                  <a:pt x="2653984" y="677678"/>
                  <a:pt x="2641637" y="690655"/>
                  <a:pt x="2632156" y="693827"/>
                </a:cubicBezTo>
                <a:lnTo>
                  <a:pt x="2624072" y="693827"/>
                </a:lnTo>
                <a:cubicBezTo>
                  <a:pt x="2615375" y="693827"/>
                  <a:pt x="2611027" y="686273"/>
                  <a:pt x="2611027" y="671164"/>
                </a:cubicBezTo>
                <a:lnTo>
                  <a:pt x="2611027" y="659550"/>
                </a:lnTo>
                <a:lnTo>
                  <a:pt x="2604580" y="627473"/>
                </a:lnTo>
                <a:lnTo>
                  <a:pt x="2604580" y="578053"/>
                </a:lnTo>
                <a:lnTo>
                  <a:pt x="2604580" y="574421"/>
                </a:lnTo>
                <a:lnTo>
                  <a:pt x="2607804" y="526689"/>
                </a:lnTo>
                <a:lnTo>
                  <a:pt x="2604580" y="475734"/>
                </a:lnTo>
                <a:lnTo>
                  <a:pt x="2604580" y="465706"/>
                </a:lnTo>
                <a:lnTo>
                  <a:pt x="2604580" y="459260"/>
                </a:lnTo>
                <a:lnTo>
                  <a:pt x="2604580" y="456540"/>
                </a:lnTo>
                <a:lnTo>
                  <a:pt x="2603772" y="457099"/>
                </a:lnTo>
                <a:cubicBezTo>
                  <a:pt x="2599110" y="460910"/>
                  <a:pt x="2592404" y="467906"/>
                  <a:pt x="2583656" y="478087"/>
                </a:cubicBezTo>
                <a:lnTo>
                  <a:pt x="2539557" y="525665"/>
                </a:lnTo>
                <a:lnTo>
                  <a:pt x="2514846" y="533288"/>
                </a:lnTo>
                <a:cubicBezTo>
                  <a:pt x="2501920" y="529400"/>
                  <a:pt x="2495457" y="523107"/>
                  <a:pt x="2495457" y="514410"/>
                </a:cubicBezTo>
                <a:cubicBezTo>
                  <a:pt x="2484611" y="501757"/>
                  <a:pt x="2472844" y="490348"/>
                  <a:pt x="2460157" y="480185"/>
                </a:cubicBezTo>
                <a:lnTo>
                  <a:pt x="2460157" y="468264"/>
                </a:lnTo>
                <a:lnTo>
                  <a:pt x="2506763" y="451689"/>
                </a:lnTo>
                <a:cubicBezTo>
                  <a:pt x="2508844" y="447494"/>
                  <a:pt x="2516143" y="442923"/>
                  <a:pt x="2528660" y="437978"/>
                </a:cubicBezTo>
                <a:lnTo>
                  <a:pt x="2598237" y="398176"/>
                </a:lnTo>
                <a:lnTo>
                  <a:pt x="2604580" y="394885"/>
                </a:lnTo>
                <a:lnTo>
                  <a:pt x="2604580" y="395260"/>
                </a:lnTo>
                <a:cubicBezTo>
                  <a:pt x="2606729" y="395260"/>
                  <a:pt x="2607804" y="394577"/>
                  <a:pt x="2607804" y="393213"/>
                </a:cubicBezTo>
                <a:lnTo>
                  <a:pt x="2604580" y="394885"/>
                </a:lnTo>
                <a:lnTo>
                  <a:pt x="2604580" y="375819"/>
                </a:lnTo>
                <a:lnTo>
                  <a:pt x="2604580" y="369373"/>
                </a:lnTo>
                <a:lnTo>
                  <a:pt x="2604580" y="366201"/>
                </a:lnTo>
                <a:lnTo>
                  <a:pt x="2604580" y="359755"/>
                </a:lnTo>
                <a:lnTo>
                  <a:pt x="2604580" y="350137"/>
                </a:lnTo>
                <a:lnTo>
                  <a:pt x="2604580" y="334073"/>
                </a:lnTo>
                <a:lnTo>
                  <a:pt x="2604580" y="324454"/>
                </a:lnTo>
                <a:cubicBezTo>
                  <a:pt x="2604580" y="322314"/>
                  <a:pt x="2604580" y="320579"/>
                  <a:pt x="2604580" y="319249"/>
                </a:cubicBezTo>
                <a:lnTo>
                  <a:pt x="2604580" y="318213"/>
                </a:lnTo>
                <a:lnTo>
                  <a:pt x="2601511" y="321436"/>
                </a:lnTo>
                <a:cubicBezTo>
                  <a:pt x="2577057" y="293605"/>
                  <a:pt x="2565887" y="279690"/>
                  <a:pt x="2568002" y="279690"/>
                </a:cubicBezTo>
                <a:lnTo>
                  <a:pt x="2530092" y="332231"/>
                </a:lnTo>
                <a:cubicBezTo>
                  <a:pt x="2524635" y="348568"/>
                  <a:pt x="2517831" y="356736"/>
                  <a:pt x="2509680" y="356736"/>
                </a:cubicBezTo>
                <a:cubicBezTo>
                  <a:pt x="2490307" y="378053"/>
                  <a:pt x="2475232" y="394100"/>
                  <a:pt x="2464454" y="404878"/>
                </a:cubicBezTo>
                <a:lnTo>
                  <a:pt x="2440204" y="404878"/>
                </a:lnTo>
                <a:lnTo>
                  <a:pt x="2431252" y="396078"/>
                </a:lnTo>
                <a:cubicBezTo>
                  <a:pt x="2431252" y="389427"/>
                  <a:pt x="2435174" y="383476"/>
                  <a:pt x="2443018" y="378223"/>
                </a:cubicBezTo>
                <a:cubicBezTo>
                  <a:pt x="2454751" y="366525"/>
                  <a:pt x="2465307" y="344270"/>
                  <a:pt x="2474686" y="311460"/>
                </a:cubicBezTo>
                <a:cubicBezTo>
                  <a:pt x="2476494" y="311460"/>
                  <a:pt x="2479546" y="300768"/>
                  <a:pt x="2483844" y="279383"/>
                </a:cubicBezTo>
                <a:cubicBezTo>
                  <a:pt x="2485174" y="279383"/>
                  <a:pt x="2485839" y="275989"/>
                  <a:pt x="2485839" y="269202"/>
                </a:cubicBezTo>
                <a:lnTo>
                  <a:pt x="2489011" y="259635"/>
                </a:lnTo>
                <a:lnTo>
                  <a:pt x="2489011" y="228121"/>
                </a:lnTo>
                <a:cubicBezTo>
                  <a:pt x="2489011" y="227848"/>
                  <a:pt x="2485805" y="221283"/>
                  <a:pt x="2479393" y="208424"/>
                </a:cubicBezTo>
                <a:cubicBezTo>
                  <a:pt x="2495832" y="193656"/>
                  <a:pt x="2509714" y="186272"/>
                  <a:pt x="2521037" y="186272"/>
                </a:cubicBezTo>
                <a:cubicBezTo>
                  <a:pt x="2525334" y="192684"/>
                  <a:pt x="2528523" y="195890"/>
                  <a:pt x="2530604" y="195890"/>
                </a:cubicBezTo>
                <a:cubicBezTo>
                  <a:pt x="2543803" y="202507"/>
                  <a:pt x="2550402" y="204639"/>
                  <a:pt x="2550402" y="202285"/>
                </a:cubicBezTo>
                <a:lnTo>
                  <a:pt x="2549328" y="199062"/>
                </a:lnTo>
                <a:cubicBezTo>
                  <a:pt x="2556422" y="206566"/>
                  <a:pt x="2566961" y="212654"/>
                  <a:pt x="2580945" y="217326"/>
                </a:cubicBezTo>
                <a:lnTo>
                  <a:pt x="2588926" y="238455"/>
                </a:lnTo>
                <a:lnTo>
                  <a:pt x="2585835" y="246342"/>
                </a:lnTo>
                <a:lnTo>
                  <a:pt x="2586598" y="246247"/>
                </a:lnTo>
                <a:cubicBezTo>
                  <a:pt x="2592243" y="244904"/>
                  <a:pt x="2598365" y="242219"/>
                  <a:pt x="2604964" y="238190"/>
                </a:cubicBezTo>
                <a:lnTo>
                  <a:pt x="2611027" y="234023"/>
                </a:lnTo>
                <a:lnTo>
                  <a:pt x="2611027" y="221726"/>
                </a:lnTo>
                <a:lnTo>
                  <a:pt x="2611027" y="207043"/>
                </a:lnTo>
                <a:lnTo>
                  <a:pt x="2614250" y="204741"/>
                </a:lnTo>
                <a:lnTo>
                  <a:pt x="2611027" y="197885"/>
                </a:lnTo>
                <a:lnTo>
                  <a:pt x="2611027" y="189598"/>
                </a:lnTo>
                <a:lnTo>
                  <a:pt x="2611027" y="154297"/>
                </a:lnTo>
                <a:lnTo>
                  <a:pt x="2611027" y="151995"/>
                </a:lnTo>
                <a:cubicBezTo>
                  <a:pt x="2609424" y="134396"/>
                  <a:pt x="2609492" y="125597"/>
                  <a:pt x="2611231" y="125597"/>
                </a:cubicBezTo>
                <a:cubicBezTo>
                  <a:pt x="2600386" y="125597"/>
                  <a:pt x="2594962" y="121248"/>
                  <a:pt x="2594962" y="112551"/>
                </a:cubicBezTo>
                <a:lnTo>
                  <a:pt x="2594962" y="102933"/>
                </a:lnTo>
                <a:cubicBezTo>
                  <a:pt x="2594962" y="96044"/>
                  <a:pt x="2607207" y="88506"/>
                  <a:pt x="2631695" y="80320"/>
                </a:cubicBezTo>
                <a:lnTo>
                  <a:pt x="2636914" y="80320"/>
                </a:lnTo>
                <a:cubicBezTo>
                  <a:pt x="2644178" y="80320"/>
                  <a:pt x="2648885" y="83544"/>
                  <a:pt x="2651034" y="89990"/>
                </a:cubicBezTo>
                <a:cubicBezTo>
                  <a:pt x="2650488" y="89990"/>
                  <a:pt x="2653694" y="92309"/>
                  <a:pt x="2660652" y="96947"/>
                </a:cubicBezTo>
                <a:cubicBezTo>
                  <a:pt x="2694178" y="101756"/>
                  <a:pt x="2710942" y="113387"/>
                  <a:pt x="2710942" y="131838"/>
                </a:cubicBezTo>
                <a:lnTo>
                  <a:pt x="2710942" y="143758"/>
                </a:lnTo>
                <a:lnTo>
                  <a:pt x="2693216" y="194632"/>
                </a:lnTo>
                <a:lnTo>
                  <a:pt x="2720252" y="179877"/>
                </a:lnTo>
                <a:lnTo>
                  <a:pt x="2736061" y="179877"/>
                </a:lnTo>
                <a:lnTo>
                  <a:pt x="2739540" y="179775"/>
                </a:lnTo>
                <a:lnTo>
                  <a:pt x="2750948" y="176603"/>
                </a:lnTo>
                <a:lnTo>
                  <a:pt x="2759083" y="192104"/>
                </a:lnTo>
                <a:lnTo>
                  <a:pt x="2759083" y="200443"/>
                </a:lnTo>
                <a:cubicBezTo>
                  <a:pt x="2753114" y="221180"/>
                  <a:pt x="2745866" y="231549"/>
                  <a:pt x="2737340" y="231549"/>
                </a:cubicBezTo>
                <a:cubicBezTo>
                  <a:pt x="2732770" y="236119"/>
                  <a:pt x="2725876" y="241772"/>
                  <a:pt x="2716659" y="248508"/>
                </a:cubicBezTo>
                <a:lnTo>
                  <a:pt x="2682306" y="271782"/>
                </a:lnTo>
                <a:lnTo>
                  <a:pt x="2685260" y="275955"/>
                </a:lnTo>
                <a:lnTo>
                  <a:pt x="2682036" y="282350"/>
                </a:lnTo>
                <a:lnTo>
                  <a:pt x="2685260" y="285010"/>
                </a:lnTo>
                <a:lnTo>
                  <a:pt x="2682036" y="296931"/>
                </a:lnTo>
                <a:lnTo>
                  <a:pt x="2682036" y="311613"/>
                </a:lnTo>
                <a:lnTo>
                  <a:pt x="2682036" y="318008"/>
                </a:lnTo>
                <a:lnTo>
                  <a:pt x="2682036" y="321231"/>
                </a:lnTo>
                <a:lnTo>
                  <a:pt x="2682036" y="330849"/>
                </a:lnTo>
                <a:lnTo>
                  <a:pt x="2682036" y="337756"/>
                </a:lnTo>
                <a:lnTo>
                  <a:pt x="2680329" y="348652"/>
                </a:lnTo>
                <a:lnTo>
                  <a:pt x="2706900" y="330747"/>
                </a:lnTo>
                <a:lnTo>
                  <a:pt x="2710668" y="330747"/>
                </a:lnTo>
                <a:lnTo>
                  <a:pt x="2684850" y="306293"/>
                </a:lnTo>
                <a:lnTo>
                  <a:pt x="2684850" y="296931"/>
                </a:lnTo>
                <a:cubicBezTo>
                  <a:pt x="2689693" y="292088"/>
                  <a:pt x="2701613" y="288472"/>
                  <a:pt x="2720611" y="286085"/>
                </a:cubicBezTo>
                <a:lnTo>
                  <a:pt x="2732992" y="281992"/>
                </a:lnTo>
                <a:cubicBezTo>
                  <a:pt x="2732992" y="278104"/>
                  <a:pt x="2740614" y="276160"/>
                  <a:pt x="2755860" y="276160"/>
                </a:cubicBezTo>
                <a:cubicBezTo>
                  <a:pt x="2772947" y="267599"/>
                  <a:pt x="2784594" y="263319"/>
                  <a:pt x="2790802" y="263319"/>
                </a:cubicBezTo>
                <a:cubicBezTo>
                  <a:pt x="2790802" y="262884"/>
                  <a:pt x="2800500" y="259753"/>
                  <a:pt x="2819896" y="253928"/>
                </a:cubicBezTo>
                <a:lnTo>
                  <a:pt x="2826150" y="252069"/>
                </a:lnTo>
                <a:lnTo>
                  <a:pt x="2829325" y="232214"/>
                </a:lnTo>
                <a:lnTo>
                  <a:pt x="2827520" y="226426"/>
                </a:lnTo>
                <a:lnTo>
                  <a:pt x="2818096" y="231561"/>
                </a:lnTo>
                <a:cubicBezTo>
                  <a:pt x="2812724" y="233702"/>
                  <a:pt x="2807872" y="234772"/>
                  <a:pt x="2803540" y="234772"/>
                </a:cubicBezTo>
                <a:cubicBezTo>
                  <a:pt x="2777927" y="214240"/>
                  <a:pt x="2765120" y="197954"/>
                  <a:pt x="2765120" y="185914"/>
                </a:cubicBezTo>
                <a:lnTo>
                  <a:pt x="2790802" y="176296"/>
                </a:lnTo>
                <a:cubicBezTo>
                  <a:pt x="2790802" y="172237"/>
                  <a:pt x="2795150" y="170208"/>
                  <a:pt x="2803848" y="170208"/>
                </a:cubicBezTo>
                <a:lnTo>
                  <a:pt x="2806866" y="170208"/>
                </a:lnTo>
                <a:cubicBezTo>
                  <a:pt x="2806866" y="167514"/>
                  <a:pt x="2814352" y="164018"/>
                  <a:pt x="2829325" y="159720"/>
                </a:cubicBezTo>
                <a:lnTo>
                  <a:pt x="2829325" y="151074"/>
                </a:lnTo>
                <a:cubicBezTo>
                  <a:pt x="2829325" y="109021"/>
                  <a:pt x="2825966" y="84635"/>
                  <a:pt x="2819246" y="77916"/>
                </a:cubicBezTo>
                <a:lnTo>
                  <a:pt x="2810038" y="66917"/>
                </a:lnTo>
                <a:cubicBezTo>
                  <a:pt x="2816177" y="52319"/>
                  <a:pt x="2823800" y="45020"/>
                  <a:pt x="2832906" y="45020"/>
                </a:cubicBezTo>
                <a:close/>
                <a:moveTo>
                  <a:pt x="3624439" y="35402"/>
                </a:moveTo>
                <a:lnTo>
                  <a:pt x="3632522" y="35402"/>
                </a:lnTo>
                <a:cubicBezTo>
                  <a:pt x="3638968" y="35402"/>
                  <a:pt x="3647069" y="43912"/>
                  <a:pt x="3656823" y="60931"/>
                </a:cubicBezTo>
                <a:cubicBezTo>
                  <a:pt x="3666612" y="67445"/>
                  <a:pt x="3673484" y="70702"/>
                  <a:pt x="3677440" y="70702"/>
                </a:cubicBezTo>
                <a:cubicBezTo>
                  <a:pt x="3686070" y="70702"/>
                  <a:pt x="3695773" y="80133"/>
                  <a:pt x="3706550" y="98994"/>
                </a:cubicBezTo>
                <a:lnTo>
                  <a:pt x="3706550" y="102933"/>
                </a:lnTo>
                <a:cubicBezTo>
                  <a:pt x="3706550" y="119475"/>
                  <a:pt x="3698928" y="132299"/>
                  <a:pt x="3683682" y="141405"/>
                </a:cubicBezTo>
                <a:cubicBezTo>
                  <a:pt x="3671096" y="143008"/>
                  <a:pt x="3664804" y="147374"/>
                  <a:pt x="3664804" y="154502"/>
                </a:cubicBezTo>
                <a:cubicBezTo>
                  <a:pt x="3658256" y="154502"/>
                  <a:pt x="3641066" y="165194"/>
                  <a:pt x="3613235" y="186579"/>
                </a:cubicBezTo>
                <a:cubicBezTo>
                  <a:pt x="3612280" y="186579"/>
                  <a:pt x="3608580" y="190859"/>
                  <a:pt x="3602134" y="199420"/>
                </a:cubicBezTo>
                <a:cubicBezTo>
                  <a:pt x="3597052" y="199420"/>
                  <a:pt x="3584416" y="208492"/>
                  <a:pt x="3564224" y="226637"/>
                </a:cubicBezTo>
                <a:lnTo>
                  <a:pt x="3491689" y="270810"/>
                </a:lnTo>
                <a:lnTo>
                  <a:pt x="3497665" y="269765"/>
                </a:lnTo>
                <a:cubicBezTo>
                  <a:pt x="3524950" y="255065"/>
                  <a:pt x="3547205" y="246658"/>
                  <a:pt x="3564429" y="244543"/>
                </a:cubicBezTo>
                <a:cubicBezTo>
                  <a:pt x="3575172" y="239120"/>
                  <a:pt x="3588167" y="229741"/>
                  <a:pt x="3603412" y="216405"/>
                </a:cubicBezTo>
                <a:cubicBezTo>
                  <a:pt x="3603412" y="211289"/>
                  <a:pt x="3610968" y="208731"/>
                  <a:pt x="3626076" y="208731"/>
                </a:cubicBezTo>
                <a:cubicBezTo>
                  <a:pt x="3632454" y="208731"/>
                  <a:pt x="3639429" y="215058"/>
                  <a:pt x="3647000" y="227711"/>
                </a:cubicBezTo>
                <a:cubicBezTo>
                  <a:pt x="3657472" y="234703"/>
                  <a:pt x="3669937" y="239223"/>
                  <a:pt x="3684398" y="241269"/>
                </a:cubicBezTo>
                <a:cubicBezTo>
                  <a:pt x="3697018" y="247579"/>
                  <a:pt x="3703327" y="257111"/>
                  <a:pt x="3703327" y="269867"/>
                </a:cubicBezTo>
                <a:lnTo>
                  <a:pt x="3703327" y="279485"/>
                </a:lnTo>
                <a:cubicBezTo>
                  <a:pt x="3703327" y="291627"/>
                  <a:pt x="3690640" y="305781"/>
                  <a:pt x="3665264" y="321948"/>
                </a:cubicBezTo>
                <a:cubicBezTo>
                  <a:pt x="3652918" y="340399"/>
                  <a:pt x="3643130" y="356003"/>
                  <a:pt x="3635899" y="368759"/>
                </a:cubicBezTo>
                <a:lnTo>
                  <a:pt x="3635899" y="379195"/>
                </a:lnTo>
                <a:cubicBezTo>
                  <a:pt x="3630237" y="379195"/>
                  <a:pt x="3624883" y="382367"/>
                  <a:pt x="3619835" y="388711"/>
                </a:cubicBezTo>
                <a:lnTo>
                  <a:pt x="3619835" y="390195"/>
                </a:lnTo>
                <a:lnTo>
                  <a:pt x="3635899" y="406208"/>
                </a:lnTo>
                <a:lnTo>
                  <a:pt x="3635899" y="413626"/>
                </a:lnTo>
                <a:cubicBezTo>
                  <a:pt x="3624541" y="433476"/>
                  <a:pt x="3612093" y="443401"/>
                  <a:pt x="3598552" y="443401"/>
                </a:cubicBezTo>
                <a:cubicBezTo>
                  <a:pt x="3583938" y="445498"/>
                  <a:pt x="3569545" y="448154"/>
                  <a:pt x="3555374" y="451369"/>
                </a:cubicBezTo>
                <a:lnTo>
                  <a:pt x="3514944" y="462304"/>
                </a:lnTo>
                <a:lnTo>
                  <a:pt x="3515226" y="462867"/>
                </a:lnTo>
                <a:cubicBezTo>
                  <a:pt x="3514501" y="464470"/>
                  <a:pt x="3512484" y="466542"/>
                  <a:pt x="3509176" y="469083"/>
                </a:cubicBezTo>
                <a:lnTo>
                  <a:pt x="3501554" y="465911"/>
                </a:lnTo>
                <a:lnTo>
                  <a:pt x="3484671" y="478752"/>
                </a:lnTo>
                <a:cubicBezTo>
                  <a:pt x="3476110" y="478752"/>
                  <a:pt x="3458989" y="487313"/>
                  <a:pt x="3433306" y="504434"/>
                </a:cubicBezTo>
                <a:lnTo>
                  <a:pt x="3420363" y="504434"/>
                </a:lnTo>
                <a:lnTo>
                  <a:pt x="3400175" y="490027"/>
                </a:lnTo>
                <a:lnTo>
                  <a:pt x="3399190" y="502413"/>
                </a:lnTo>
                <a:cubicBezTo>
                  <a:pt x="3397361" y="520345"/>
                  <a:pt x="3394937" y="530602"/>
                  <a:pt x="3391918" y="533186"/>
                </a:cubicBezTo>
                <a:lnTo>
                  <a:pt x="3395141" y="542343"/>
                </a:lnTo>
                <a:lnTo>
                  <a:pt x="3395141" y="571709"/>
                </a:lnTo>
                <a:lnTo>
                  <a:pt x="3400053" y="593964"/>
                </a:lnTo>
                <a:cubicBezTo>
                  <a:pt x="3401246" y="593964"/>
                  <a:pt x="3404589" y="599421"/>
                  <a:pt x="3410080" y="610335"/>
                </a:cubicBezTo>
                <a:lnTo>
                  <a:pt x="3425070" y="622869"/>
                </a:lnTo>
                <a:cubicBezTo>
                  <a:pt x="3431209" y="622869"/>
                  <a:pt x="3438559" y="626075"/>
                  <a:pt x="3447120" y="632487"/>
                </a:cubicBezTo>
                <a:cubicBezTo>
                  <a:pt x="3451894" y="632487"/>
                  <a:pt x="3461257" y="633544"/>
                  <a:pt x="3475206" y="635659"/>
                </a:cubicBezTo>
                <a:lnTo>
                  <a:pt x="3486410" y="635710"/>
                </a:lnTo>
                <a:lnTo>
                  <a:pt x="3508102" y="635710"/>
                </a:lnTo>
                <a:lnTo>
                  <a:pt x="3513525" y="635659"/>
                </a:lnTo>
                <a:lnTo>
                  <a:pt x="3513525" y="632436"/>
                </a:lnTo>
                <a:lnTo>
                  <a:pt x="3530561" y="635659"/>
                </a:lnTo>
                <a:lnTo>
                  <a:pt x="3541612" y="635710"/>
                </a:lnTo>
                <a:lnTo>
                  <a:pt x="3561871" y="635710"/>
                </a:lnTo>
                <a:lnTo>
                  <a:pt x="3571335" y="635710"/>
                </a:lnTo>
                <a:cubicBezTo>
                  <a:pt x="3571335" y="633561"/>
                  <a:pt x="3576742" y="632487"/>
                  <a:pt x="3587553" y="632487"/>
                </a:cubicBezTo>
                <a:cubicBezTo>
                  <a:pt x="3592260" y="632487"/>
                  <a:pt x="3596054" y="633293"/>
                  <a:pt x="3598936" y="634904"/>
                </a:cubicBezTo>
                <a:lnTo>
                  <a:pt x="3600069" y="636294"/>
                </a:lnTo>
                <a:lnTo>
                  <a:pt x="3603617" y="635710"/>
                </a:lnTo>
                <a:lnTo>
                  <a:pt x="3606840" y="635710"/>
                </a:lnTo>
                <a:lnTo>
                  <a:pt x="3608733" y="635710"/>
                </a:lnTo>
                <a:cubicBezTo>
                  <a:pt x="3644272" y="629468"/>
                  <a:pt x="3674848" y="625273"/>
                  <a:pt x="3700462" y="623125"/>
                </a:cubicBezTo>
                <a:lnTo>
                  <a:pt x="3751417" y="608084"/>
                </a:lnTo>
                <a:cubicBezTo>
                  <a:pt x="3781158" y="600171"/>
                  <a:pt x="3796028" y="592974"/>
                  <a:pt x="3796028" y="586494"/>
                </a:cubicBezTo>
                <a:cubicBezTo>
                  <a:pt x="3806738" y="569407"/>
                  <a:pt x="3812093" y="551620"/>
                  <a:pt x="3812093" y="533135"/>
                </a:cubicBezTo>
                <a:lnTo>
                  <a:pt x="3812093" y="508885"/>
                </a:lnTo>
                <a:lnTo>
                  <a:pt x="3820176" y="500904"/>
                </a:lnTo>
                <a:lnTo>
                  <a:pt x="3828310" y="500904"/>
                </a:lnTo>
                <a:cubicBezTo>
                  <a:pt x="3838679" y="500904"/>
                  <a:pt x="3844937" y="512671"/>
                  <a:pt x="3847086" y="536204"/>
                </a:cubicBezTo>
                <a:cubicBezTo>
                  <a:pt x="3849098" y="536204"/>
                  <a:pt x="3851418" y="546658"/>
                  <a:pt x="3854044" y="567565"/>
                </a:cubicBezTo>
                <a:lnTo>
                  <a:pt x="3866168" y="597903"/>
                </a:lnTo>
                <a:lnTo>
                  <a:pt x="3889497" y="617906"/>
                </a:lnTo>
                <a:lnTo>
                  <a:pt x="3889497" y="632640"/>
                </a:lnTo>
                <a:cubicBezTo>
                  <a:pt x="3889497" y="654298"/>
                  <a:pt x="3872376" y="671539"/>
                  <a:pt x="3838133" y="684363"/>
                </a:cubicBezTo>
                <a:cubicBezTo>
                  <a:pt x="3838133" y="689956"/>
                  <a:pt x="3810337" y="696215"/>
                  <a:pt x="3754743" y="703138"/>
                </a:cubicBezTo>
                <a:lnTo>
                  <a:pt x="3743130" y="709891"/>
                </a:lnTo>
                <a:lnTo>
                  <a:pt x="3731414" y="706668"/>
                </a:lnTo>
                <a:lnTo>
                  <a:pt x="3667618" y="716286"/>
                </a:lnTo>
                <a:lnTo>
                  <a:pt x="3667618" y="713063"/>
                </a:lnTo>
                <a:cubicBezTo>
                  <a:pt x="3669050" y="715144"/>
                  <a:pt x="3652594" y="717292"/>
                  <a:pt x="3618249" y="719509"/>
                </a:cubicBezTo>
                <a:lnTo>
                  <a:pt x="3610779" y="716286"/>
                </a:lnTo>
                <a:lnTo>
                  <a:pt x="3606022" y="719509"/>
                </a:lnTo>
                <a:lnTo>
                  <a:pt x="3601929" y="719509"/>
                </a:lnTo>
                <a:lnTo>
                  <a:pt x="3582693" y="722732"/>
                </a:lnTo>
                <a:lnTo>
                  <a:pt x="3565708" y="722732"/>
                </a:lnTo>
                <a:lnTo>
                  <a:pt x="3561820" y="719509"/>
                </a:lnTo>
                <a:lnTo>
                  <a:pt x="3557880" y="722732"/>
                </a:lnTo>
                <a:lnTo>
                  <a:pt x="3544323" y="722732"/>
                </a:lnTo>
                <a:lnTo>
                  <a:pt x="3542430" y="722732"/>
                </a:lnTo>
                <a:lnTo>
                  <a:pt x="3527184" y="722732"/>
                </a:lnTo>
                <a:lnTo>
                  <a:pt x="3522171" y="719509"/>
                </a:lnTo>
                <a:lnTo>
                  <a:pt x="3512144" y="722732"/>
                </a:lnTo>
                <a:cubicBezTo>
                  <a:pt x="3499626" y="722732"/>
                  <a:pt x="3492294" y="721658"/>
                  <a:pt x="3490145" y="719509"/>
                </a:cubicBezTo>
                <a:lnTo>
                  <a:pt x="3489429" y="719509"/>
                </a:lnTo>
                <a:lnTo>
                  <a:pt x="3484210" y="716286"/>
                </a:lnTo>
                <a:lnTo>
                  <a:pt x="3480271" y="719509"/>
                </a:lnTo>
                <a:lnTo>
                  <a:pt x="3471062" y="716286"/>
                </a:lnTo>
                <a:lnTo>
                  <a:pt x="3461956" y="719509"/>
                </a:lnTo>
                <a:lnTo>
                  <a:pt x="3424507" y="705287"/>
                </a:lnTo>
                <a:cubicBezTo>
                  <a:pt x="3417515" y="698193"/>
                  <a:pt x="3414019" y="695447"/>
                  <a:pt x="3414019" y="697050"/>
                </a:cubicBezTo>
                <a:lnTo>
                  <a:pt x="3414428" y="697050"/>
                </a:lnTo>
                <a:cubicBezTo>
                  <a:pt x="3373501" y="672937"/>
                  <a:pt x="3353037" y="648892"/>
                  <a:pt x="3353037" y="624915"/>
                </a:cubicBezTo>
                <a:cubicBezTo>
                  <a:pt x="3344477" y="618503"/>
                  <a:pt x="3340196" y="608305"/>
                  <a:pt x="3340196" y="594322"/>
                </a:cubicBezTo>
                <a:cubicBezTo>
                  <a:pt x="3338047" y="594322"/>
                  <a:pt x="3336973" y="580338"/>
                  <a:pt x="3336973" y="552371"/>
                </a:cubicBezTo>
                <a:lnTo>
                  <a:pt x="3336973" y="520294"/>
                </a:lnTo>
                <a:lnTo>
                  <a:pt x="3336973" y="513541"/>
                </a:lnTo>
                <a:lnTo>
                  <a:pt x="3340196" y="459107"/>
                </a:lnTo>
                <a:lnTo>
                  <a:pt x="3340196" y="452865"/>
                </a:lnTo>
                <a:lnTo>
                  <a:pt x="3340196" y="440024"/>
                </a:lnTo>
                <a:lnTo>
                  <a:pt x="3340196" y="428871"/>
                </a:lnTo>
                <a:lnTo>
                  <a:pt x="3333750" y="405184"/>
                </a:lnTo>
                <a:cubicBezTo>
                  <a:pt x="3336854" y="391951"/>
                  <a:pt x="3343334" y="385335"/>
                  <a:pt x="3353190" y="385335"/>
                </a:cubicBezTo>
                <a:lnTo>
                  <a:pt x="3366287" y="385335"/>
                </a:lnTo>
                <a:cubicBezTo>
                  <a:pt x="3384228" y="396590"/>
                  <a:pt x="3396796" y="404042"/>
                  <a:pt x="3403992" y="407691"/>
                </a:cubicBezTo>
                <a:lnTo>
                  <a:pt x="3407982" y="428923"/>
                </a:lnTo>
                <a:lnTo>
                  <a:pt x="3404760" y="433220"/>
                </a:lnTo>
                <a:lnTo>
                  <a:pt x="3407982" y="436443"/>
                </a:lnTo>
                <a:cubicBezTo>
                  <a:pt x="3405834" y="441627"/>
                  <a:pt x="3404222" y="445844"/>
                  <a:pt x="3403148" y="449092"/>
                </a:cubicBezTo>
                <a:lnTo>
                  <a:pt x="3402402" y="452258"/>
                </a:lnTo>
                <a:lnTo>
                  <a:pt x="3427270" y="444168"/>
                </a:lnTo>
                <a:cubicBezTo>
                  <a:pt x="3433614" y="437824"/>
                  <a:pt x="3450122" y="431310"/>
                  <a:pt x="3476792" y="424625"/>
                </a:cubicBezTo>
                <a:lnTo>
                  <a:pt x="3494215" y="417075"/>
                </a:lnTo>
                <a:lnTo>
                  <a:pt x="3488866" y="417719"/>
                </a:lnTo>
                <a:cubicBezTo>
                  <a:pt x="3475360" y="396061"/>
                  <a:pt x="3468607" y="381020"/>
                  <a:pt x="3468607" y="372596"/>
                </a:cubicBezTo>
                <a:lnTo>
                  <a:pt x="3462700" y="351828"/>
                </a:lnTo>
                <a:lnTo>
                  <a:pt x="3451775" y="357555"/>
                </a:lnTo>
                <a:cubicBezTo>
                  <a:pt x="3448194" y="359158"/>
                  <a:pt x="3445619" y="359959"/>
                  <a:pt x="3444050" y="359959"/>
                </a:cubicBezTo>
                <a:cubicBezTo>
                  <a:pt x="3438662" y="365314"/>
                  <a:pt x="3429845" y="370617"/>
                  <a:pt x="3417600" y="375870"/>
                </a:cubicBezTo>
                <a:lnTo>
                  <a:pt x="3417600" y="382418"/>
                </a:lnTo>
                <a:lnTo>
                  <a:pt x="3405118" y="379195"/>
                </a:lnTo>
                <a:cubicBezTo>
                  <a:pt x="3403446" y="387756"/>
                  <a:pt x="3396847" y="392036"/>
                  <a:pt x="3385319" y="392036"/>
                </a:cubicBezTo>
                <a:cubicBezTo>
                  <a:pt x="3377986" y="392036"/>
                  <a:pt x="3362911" y="379502"/>
                  <a:pt x="3340094" y="354434"/>
                </a:cubicBezTo>
                <a:cubicBezTo>
                  <a:pt x="3331601" y="348772"/>
                  <a:pt x="3327355" y="341201"/>
                  <a:pt x="3327355" y="331719"/>
                </a:cubicBezTo>
                <a:cubicBezTo>
                  <a:pt x="3338644" y="323295"/>
                  <a:pt x="3360250" y="314512"/>
                  <a:pt x="3392174" y="305372"/>
                </a:cubicBezTo>
                <a:cubicBezTo>
                  <a:pt x="3407897" y="300870"/>
                  <a:pt x="3415180" y="298619"/>
                  <a:pt x="3414019" y="298619"/>
                </a:cubicBezTo>
                <a:cubicBezTo>
                  <a:pt x="3414019" y="298636"/>
                  <a:pt x="3417400" y="297110"/>
                  <a:pt x="3424162" y="294040"/>
                </a:cubicBezTo>
                <a:lnTo>
                  <a:pt x="3435250" y="289001"/>
                </a:lnTo>
                <a:lnTo>
                  <a:pt x="3433255" y="287006"/>
                </a:lnTo>
                <a:lnTo>
                  <a:pt x="3433255" y="278462"/>
                </a:lnTo>
                <a:cubicBezTo>
                  <a:pt x="3438508" y="268025"/>
                  <a:pt x="3447068" y="259823"/>
                  <a:pt x="3458938" y="253854"/>
                </a:cubicBezTo>
                <a:cubicBezTo>
                  <a:pt x="3458938" y="252524"/>
                  <a:pt x="3481806" y="230099"/>
                  <a:pt x="3527542" y="186579"/>
                </a:cubicBezTo>
                <a:cubicBezTo>
                  <a:pt x="3538474" y="170191"/>
                  <a:pt x="3547052" y="157708"/>
                  <a:pt x="3553276" y="149130"/>
                </a:cubicBezTo>
                <a:lnTo>
                  <a:pt x="3556838" y="144455"/>
                </a:lnTo>
                <a:lnTo>
                  <a:pt x="3550616" y="148056"/>
                </a:lnTo>
                <a:lnTo>
                  <a:pt x="3539872" y="148056"/>
                </a:lnTo>
                <a:cubicBezTo>
                  <a:pt x="3529163" y="141644"/>
                  <a:pt x="3523962" y="138438"/>
                  <a:pt x="3524268" y="138438"/>
                </a:cubicBezTo>
                <a:cubicBezTo>
                  <a:pt x="3516254" y="146453"/>
                  <a:pt x="3509586" y="151126"/>
                  <a:pt x="3504265" y="152456"/>
                </a:cubicBezTo>
                <a:cubicBezTo>
                  <a:pt x="3504265" y="156276"/>
                  <a:pt x="3494647" y="161409"/>
                  <a:pt x="3475411" y="167855"/>
                </a:cubicBezTo>
                <a:cubicBezTo>
                  <a:pt x="3475411" y="170413"/>
                  <a:pt x="3469170" y="173261"/>
                  <a:pt x="3456686" y="176398"/>
                </a:cubicBezTo>
                <a:cubicBezTo>
                  <a:pt x="3418283" y="204127"/>
                  <a:pt x="3391936" y="220021"/>
                  <a:pt x="3377645" y="224079"/>
                </a:cubicBezTo>
                <a:cubicBezTo>
                  <a:pt x="3373791" y="227933"/>
                  <a:pt x="3363064" y="234260"/>
                  <a:pt x="3345465" y="243059"/>
                </a:cubicBezTo>
                <a:cubicBezTo>
                  <a:pt x="3334756" y="251654"/>
                  <a:pt x="3321557" y="259311"/>
                  <a:pt x="3305868" y="266030"/>
                </a:cubicBezTo>
                <a:lnTo>
                  <a:pt x="3293385" y="270072"/>
                </a:lnTo>
                <a:lnTo>
                  <a:pt x="3282386" y="261323"/>
                </a:lnTo>
                <a:lnTo>
                  <a:pt x="3282386" y="252524"/>
                </a:lnTo>
                <a:cubicBezTo>
                  <a:pt x="3287911" y="244270"/>
                  <a:pt x="3299524" y="235709"/>
                  <a:pt x="3317225" y="226842"/>
                </a:cubicBezTo>
                <a:cubicBezTo>
                  <a:pt x="3373501" y="172647"/>
                  <a:pt x="3404776" y="135078"/>
                  <a:pt x="3411052" y="114137"/>
                </a:cubicBezTo>
                <a:cubicBezTo>
                  <a:pt x="3419442" y="101518"/>
                  <a:pt x="3423637" y="92428"/>
                  <a:pt x="3423637" y="86869"/>
                </a:cubicBezTo>
                <a:lnTo>
                  <a:pt x="3423637" y="82674"/>
                </a:lnTo>
                <a:cubicBezTo>
                  <a:pt x="3425786" y="78377"/>
                  <a:pt x="3426860" y="70600"/>
                  <a:pt x="3426860" y="59345"/>
                </a:cubicBezTo>
                <a:lnTo>
                  <a:pt x="3441185" y="45020"/>
                </a:lnTo>
                <a:lnTo>
                  <a:pt x="3453566" y="45020"/>
                </a:lnTo>
                <a:cubicBezTo>
                  <a:pt x="3470244" y="48363"/>
                  <a:pt x="3478583" y="54041"/>
                  <a:pt x="3478583" y="62056"/>
                </a:cubicBezTo>
                <a:cubicBezTo>
                  <a:pt x="3491919" y="71538"/>
                  <a:pt x="3506311" y="80713"/>
                  <a:pt x="3521762" y="89580"/>
                </a:cubicBezTo>
                <a:lnTo>
                  <a:pt x="3530050" y="102729"/>
                </a:lnTo>
                <a:lnTo>
                  <a:pt x="3584125" y="70702"/>
                </a:lnTo>
                <a:cubicBezTo>
                  <a:pt x="3586002" y="70702"/>
                  <a:pt x="3590146" y="64290"/>
                  <a:pt x="3596557" y="51467"/>
                </a:cubicBezTo>
                <a:cubicBezTo>
                  <a:pt x="3599934" y="51467"/>
                  <a:pt x="3602543" y="47783"/>
                  <a:pt x="3604384" y="40416"/>
                </a:cubicBezTo>
                <a:close/>
                <a:moveTo>
                  <a:pt x="5254716" y="28956"/>
                </a:moveTo>
                <a:lnTo>
                  <a:pt x="5267506" y="28956"/>
                </a:lnTo>
                <a:lnTo>
                  <a:pt x="5289607" y="28956"/>
                </a:lnTo>
                <a:cubicBezTo>
                  <a:pt x="5299055" y="33697"/>
                  <a:pt x="5307990" y="36920"/>
                  <a:pt x="5316415" y="38625"/>
                </a:cubicBezTo>
                <a:lnTo>
                  <a:pt x="5328488" y="38625"/>
                </a:lnTo>
                <a:cubicBezTo>
                  <a:pt x="5339504" y="38625"/>
                  <a:pt x="5349192" y="47033"/>
                  <a:pt x="5357547" y="63847"/>
                </a:cubicBezTo>
                <a:cubicBezTo>
                  <a:pt x="5355194" y="83117"/>
                  <a:pt x="5349771" y="102626"/>
                  <a:pt x="5341278" y="122374"/>
                </a:cubicBezTo>
                <a:cubicBezTo>
                  <a:pt x="5341364" y="122374"/>
                  <a:pt x="5341428" y="123444"/>
                  <a:pt x="5341470" y="125584"/>
                </a:cubicBezTo>
                <a:lnTo>
                  <a:pt x="5341500" y="129974"/>
                </a:lnTo>
                <a:lnTo>
                  <a:pt x="5342200" y="128922"/>
                </a:lnTo>
                <a:cubicBezTo>
                  <a:pt x="5347895" y="123226"/>
                  <a:pt x="5350743" y="114563"/>
                  <a:pt x="5350743" y="102933"/>
                </a:cubicBezTo>
                <a:lnTo>
                  <a:pt x="5350743" y="99710"/>
                </a:lnTo>
                <a:cubicBezTo>
                  <a:pt x="5350743" y="92275"/>
                  <a:pt x="5360071" y="85795"/>
                  <a:pt x="5378728" y="80269"/>
                </a:cubicBezTo>
                <a:lnTo>
                  <a:pt x="5403591" y="97152"/>
                </a:lnTo>
                <a:cubicBezTo>
                  <a:pt x="5426408" y="102234"/>
                  <a:pt x="5437816" y="110590"/>
                  <a:pt x="5437816" y="122220"/>
                </a:cubicBezTo>
                <a:lnTo>
                  <a:pt x="5437816" y="141456"/>
                </a:lnTo>
                <a:cubicBezTo>
                  <a:pt x="5437816" y="150154"/>
                  <a:pt x="5433468" y="154502"/>
                  <a:pt x="5424771" y="154502"/>
                </a:cubicBezTo>
                <a:lnTo>
                  <a:pt x="5428198" y="154502"/>
                </a:lnTo>
                <a:cubicBezTo>
                  <a:pt x="5428198" y="158765"/>
                  <a:pt x="5420644" y="160897"/>
                  <a:pt x="5405535" y="160897"/>
                </a:cubicBezTo>
                <a:cubicBezTo>
                  <a:pt x="5400760" y="160897"/>
                  <a:pt x="5390119" y="165024"/>
                  <a:pt x="5373612" y="173278"/>
                </a:cubicBezTo>
                <a:cubicBezTo>
                  <a:pt x="5363550" y="175290"/>
                  <a:pt x="5352090" y="181651"/>
                  <a:pt x="5339232" y="192360"/>
                </a:cubicBezTo>
                <a:cubicBezTo>
                  <a:pt x="5331439" y="194083"/>
                  <a:pt x="5325594" y="196321"/>
                  <a:pt x="5321697" y="199075"/>
                </a:cubicBezTo>
                <a:lnTo>
                  <a:pt x="5319754" y="202336"/>
                </a:lnTo>
                <a:lnTo>
                  <a:pt x="5334884" y="202336"/>
                </a:lnTo>
                <a:lnTo>
                  <a:pt x="5344552" y="202336"/>
                </a:lnTo>
                <a:lnTo>
                  <a:pt x="5349260" y="202336"/>
                </a:lnTo>
                <a:lnTo>
                  <a:pt x="5394331" y="189495"/>
                </a:lnTo>
                <a:lnTo>
                  <a:pt x="5399089" y="189495"/>
                </a:lnTo>
                <a:lnTo>
                  <a:pt x="5406814" y="189495"/>
                </a:lnTo>
                <a:cubicBezTo>
                  <a:pt x="5410702" y="185607"/>
                  <a:pt x="5424004" y="182418"/>
                  <a:pt x="5446718" y="179928"/>
                </a:cubicBezTo>
                <a:lnTo>
                  <a:pt x="5443393" y="179877"/>
                </a:lnTo>
                <a:cubicBezTo>
                  <a:pt x="5445132" y="176433"/>
                  <a:pt x="5457052" y="172698"/>
                  <a:pt x="5479154" y="168673"/>
                </a:cubicBezTo>
                <a:cubicBezTo>
                  <a:pt x="5479154" y="165433"/>
                  <a:pt x="5483502" y="163813"/>
                  <a:pt x="5492200" y="163813"/>
                </a:cubicBezTo>
                <a:cubicBezTo>
                  <a:pt x="5509457" y="163813"/>
                  <a:pt x="5526646" y="169168"/>
                  <a:pt x="5543768" y="179877"/>
                </a:cubicBezTo>
                <a:cubicBezTo>
                  <a:pt x="5553556" y="179877"/>
                  <a:pt x="5559969" y="187483"/>
                  <a:pt x="5563004" y="202695"/>
                </a:cubicBezTo>
                <a:cubicBezTo>
                  <a:pt x="5563004" y="215416"/>
                  <a:pt x="5552926" y="226108"/>
                  <a:pt x="5532769" y="234772"/>
                </a:cubicBezTo>
                <a:lnTo>
                  <a:pt x="5503506" y="234772"/>
                </a:lnTo>
                <a:lnTo>
                  <a:pt x="5482018" y="231549"/>
                </a:lnTo>
                <a:lnTo>
                  <a:pt x="5447844" y="234772"/>
                </a:lnTo>
                <a:lnTo>
                  <a:pt x="5434440" y="234772"/>
                </a:lnTo>
                <a:lnTo>
                  <a:pt x="5415153" y="234772"/>
                </a:lnTo>
                <a:lnTo>
                  <a:pt x="5408758" y="234772"/>
                </a:lnTo>
                <a:cubicBezTo>
                  <a:pt x="5392966" y="234772"/>
                  <a:pt x="5380006" y="236784"/>
                  <a:pt x="5369876" y="240808"/>
                </a:cubicBezTo>
                <a:lnTo>
                  <a:pt x="5352514" y="243847"/>
                </a:lnTo>
                <a:lnTo>
                  <a:pt x="5360770" y="252729"/>
                </a:lnTo>
                <a:lnTo>
                  <a:pt x="5360770" y="257026"/>
                </a:lnTo>
                <a:cubicBezTo>
                  <a:pt x="5360770" y="264086"/>
                  <a:pt x="5355416" y="272954"/>
                  <a:pt x="5344706" y="283629"/>
                </a:cubicBezTo>
                <a:cubicBezTo>
                  <a:pt x="5344706" y="286153"/>
                  <a:pt x="5339368" y="291695"/>
                  <a:pt x="5328693" y="300256"/>
                </a:cubicBezTo>
                <a:lnTo>
                  <a:pt x="5324816" y="307641"/>
                </a:lnTo>
                <a:lnTo>
                  <a:pt x="5335101" y="305052"/>
                </a:lnTo>
                <a:cubicBezTo>
                  <a:pt x="5343056" y="302895"/>
                  <a:pt x="5354682" y="299659"/>
                  <a:pt x="5369979" y="295345"/>
                </a:cubicBezTo>
                <a:cubicBezTo>
                  <a:pt x="5383144" y="300051"/>
                  <a:pt x="5392404" y="303291"/>
                  <a:pt x="5397758" y="305065"/>
                </a:cubicBezTo>
                <a:cubicBezTo>
                  <a:pt x="5406286" y="305065"/>
                  <a:pt x="5412152" y="311392"/>
                  <a:pt x="5415358" y="324045"/>
                </a:cubicBezTo>
                <a:cubicBezTo>
                  <a:pt x="5415358" y="334277"/>
                  <a:pt x="5409900" y="343043"/>
                  <a:pt x="5398986" y="350341"/>
                </a:cubicBezTo>
                <a:lnTo>
                  <a:pt x="5367012" y="350341"/>
                </a:lnTo>
                <a:lnTo>
                  <a:pt x="5332632" y="350341"/>
                </a:lnTo>
                <a:lnTo>
                  <a:pt x="5325266" y="356736"/>
                </a:lnTo>
                <a:lnTo>
                  <a:pt x="5307410" y="353513"/>
                </a:lnTo>
                <a:lnTo>
                  <a:pt x="5302039" y="356736"/>
                </a:lnTo>
                <a:lnTo>
                  <a:pt x="5294109" y="356736"/>
                </a:lnTo>
                <a:cubicBezTo>
                  <a:pt x="5289829" y="361017"/>
                  <a:pt x="5284952" y="364227"/>
                  <a:pt x="5279478" y="366367"/>
                </a:cubicBezTo>
                <a:lnTo>
                  <a:pt x="5272006" y="367684"/>
                </a:lnTo>
                <a:lnTo>
                  <a:pt x="5277994" y="372493"/>
                </a:lnTo>
                <a:cubicBezTo>
                  <a:pt x="5285258" y="372493"/>
                  <a:pt x="5290707" y="373564"/>
                  <a:pt x="5294340" y="375704"/>
                </a:cubicBezTo>
                <a:lnTo>
                  <a:pt x="5298118" y="382382"/>
                </a:lnTo>
                <a:lnTo>
                  <a:pt x="5306797" y="378888"/>
                </a:lnTo>
                <a:lnTo>
                  <a:pt x="5322042" y="378888"/>
                </a:lnTo>
                <a:cubicBezTo>
                  <a:pt x="5334866" y="378888"/>
                  <a:pt x="5345644" y="386136"/>
                  <a:pt x="5354376" y="400631"/>
                </a:cubicBezTo>
                <a:lnTo>
                  <a:pt x="5354376" y="404724"/>
                </a:lnTo>
                <a:cubicBezTo>
                  <a:pt x="5354376" y="419833"/>
                  <a:pt x="5342540" y="427388"/>
                  <a:pt x="5318870" y="427388"/>
                </a:cubicBezTo>
                <a:cubicBezTo>
                  <a:pt x="5315460" y="427388"/>
                  <a:pt x="5311628" y="428117"/>
                  <a:pt x="5307372" y="429575"/>
                </a:cubicBezTo>
                <a:lnTo>
                  <a:pt x="5294135" y="435765"/>
                </a:lnTo>
                <a:lnTo>
                  <a:pt x="5296565" y="443094"/>
                </a:lnTo>
                <a:lnTo>
                  <a:pt x="5296565" y="452661"/>
                </a:lnTo>
                <a:lnTo>
                  <a:pt x="5297456" y="455312"/>
                </a:lnTo>
                <a:lnTo>
                  <a:pt x="5306605" y="451126"/>
                </a:lnTo>
                <a:cubicBezTo>
                  <a:pt x="5310911" y="450069"/>
                  <a:pt x="5316056" y="449540"/>
                  <a:pt x="5322042" y="449540"/>
                </a:cubicBezTo>
                <a:lnTo>
                  <a:pt x="5325061" y="449540"/>
                </a:lnTo>
                <a:lnTo>
                  <a:pt x="5325061" y="446317"/>
                </a:lnTo>
                <a:lnTo>
                  <a:pt x="5338056" y="446317"/>
                </a:lnTo>
                <a:lnTo>
                  <a:pt x="5370695" y="439820"/>
                </a:lnTo>
                <a:cubicBezTo>
                  <a:pt x="5385327" y="444901"/>
                  <a:pt x="5400982" y="456941"/>
                  <a:pt x="5417660" y="475938"/>
                </a:cubicBezTo>
                <a:lnTo>
                  <a:pt x="5421752" y="485710"/>
                </a:lnTo>
                <a:cubicBezTo>
                  <a:pt x="5415000" y="500307"/>
                  <a:pt x="5406388" y="507606"/>
                  <a:pt x="5395917" y="507606"/>
                </a:cubicBezTo>
                <a:lnTo>
                  <a:pt x="5376630" y="507606"/>
                </a:lnTo>
                <a:cubicBezTo>
                  <a:pt x="5370218" y="503343"/>
                  <a:pt x="5364249" y="501211"/>
                  <a:pt x="5358724" y="501211"/>
                </a:cubicBezTo>
                <a:lnTo>
                  <a:pt x="5345883" y="497988"/>
                </a:lnTo>
                <a:lnTo>
                  <a:pt x="5337339" y="497988"/>
                </a:lnTo>
                <a:lnTo>
                  <a:pt x="5328386" y="501211"/>
                </a:lnTo>
                <a:lnTo>
                  <a:pt x="5319484" y="497988"/>
                </a:lnTo>
                <a:lnTo>
                  <a:pt x="5315648" y="497988"/>
                </a:lnTo>
                <a:lnTo>
                  <a:pt x="5309202" y="497988"/>
                </a:lnTo>
                <a:lnTo>
                  <a:pt x="5302806" y="497988"/>
                </a:lnTo>
                <a:lnTo>
                  <a:pt x="5299584" y="497988"/>
                </a:lnTo>
                <a:cubicBezTo>
                  <a:pt x="5295422" y="497988"/>
                  <a:pt x="5293342" y="495788"/>
                  <a:pt x="5293342" y="491388"/>
                </a:cubicBezTo>
                <a:lnTo>
                  <a:pt x="5293342" y="520294"/>
                </a:lnTo>
                <a:cubicBezTo>
                  <a:pt x="5293342" y="525700"/>
                  <a:pt x="5293078" y="529754"/>
                  <a:pt x="5292549" y="532457"/>
                </a:cubicBezTo>
                <a:lnTo>
                  <a:pt x="5292034" y="534036"/>
                </a:lnTo>
                <a:lnTo>
                  <a:pt x="5293290" y="532367"/>
                </a:lnTo>
                <a:lnTo>
                  <a:pt x="5290068" y="574728"/>
                </a:lnTo>
                <a:lnTo>
                  <a:pt x="5293342" y="591354"/>
                </a:lnTo>
                <a:lnTo>
                  <a:pt x="5290170" y="605781"/>
                </a:lnTo>
                <a:lnTo>
                  <a:pt x="5293342" y="608646"/>
                </a:lnTo>
                <a:lnTo>
                  <a:pt x="5293342" y="619492"/>
                </a:lnTo>
                <a:lnTo>
                  <a:pt x="5286947" y="621999"/>
                </a:lnTo>
                <a:lnTo>
                  <a:pt x="5290170" y="630082"/>
                </a:lnTo>
                <a:lnTo>
                  <a:pt x="5277176" y="669782"/>
                </a:lnTo>
                <a:cubicBezTo>
                  <a:pt x="5272264" y="689325"/>
                  <a:pt x="5262629" y="704827"/>
                  <a:pt x="5248270" y="716286"/>
                </a:cubicBezTo>
                <a:cubicBezTo>
                  <a:pt x="5247281" y="716286"/>
                  <a:pt x="5243564" y="720567"/>
                  <a:pt x="5237118" y="729127"/>
                </a:cubicBezTo>
                <a:lnTo>
                  <a:pt x="5222537" y="729127"/>
                </a:lnTo>
                <a:cubicBezTo>
                  <a:pt x="5211726" y="721931"/>
                  <a:pt x="5206319" y="702252"/>
                  <a:pt x="5206319" y="670089"/>
                </a:cubicBezTo>
                <a:lnTo>
                  <a:pt x="5199873" y="645328"/>
                </a:lnTo>
                <a:cubicBezTo>
                  <a:pt x="5204546" y="645328"/>
                  <a:pt x="5207752" y="636716"/>
                  <a:pt x="5209491" y="619492"/>
                </a:cubicBezTo>
                <a:lnTo>
                  <a:pt x="5209491" y="614734"/>
                </a:lnTo>
                <a:lnTo>
                  <a:pt x="5212714" y="611869"/>
                </a:lnTo>
                <a:lnTo>
                  <a:pt x="5209491" y="587722"/>
                </a:lnTo>
                <a:lnTo>
                  <a:pt x="5211556" y="575034"/>
                </a:lnTo>
                <a:lnTo>
                  <a:pt x="5209491" y="575034"/>
                </a:lnTo>
                <a:lnTo>
                  <a:pt x="5212714" y="554980"/>
                </a:lnTo>
                <a:lnTo>
                  <a:pt x="5212714" y="547204"/>
                </a:lnTo>
                <a:lnTo>
                  <a:pt x="5210124" y="521749"/>
                </a:lnTo>
                <a:lnTo>
                  <a:pt x="5197571" y="526331"/>
                </a:lnTo>
                <a:lnTo>
                  <a:pt x="5172284" y="543173"/>
                </a:lnTo>
                <a:lnTo>
                  <a:pt x="5174600" y="546078"/>
                </a:lnTo>
                <a:lnTo>
                  <a:pt x="5171377" y="556975"/>
                </a:lnTo>
                <a:lnTo>
                  <a:pt x="5171377" y="572425"/>
                </a:lnTo>
                <a:lnTo>
                  <a:pt x="5163396" y="620004"/>
                </a:lnTo>
                <a:cubicBezTo>
                  <a:pt x="5161418" y="620004"/>
                  <a:pt x="5159559" y="626007"/>
                  <a:pt x="5157820" y="638012"/>
                </a:cubicBezTo>
                <a:cubicBezTo>
                  <a:pt x="5124054" y="664513"/>
                  <a:pt x="5104256" y="677763"/>
                  <a:pt x="5098424" y="677763"/>
                </a:cubicBezTo>
                <a:cubicBezTo>
                  <a:pt x="5082598" y="671453"/>
                  <a:pt x="5074686" y="662825"/>
                  <a:pt x="5074686" y="651876"/>
                </a:cubicBezTo>
                <a:lnTo>
                  <a:pt x="5074686" y="642258"/>
                </a:lnTo>
                <a:cubicBezTo>
                  <a:pt x="5074686" y="635164"/>
                  <a:pt x="5077892" y="625188"/>
                  <a:pt x="5084304" y="612330"/>
                </a:cubicBezTo>
                <a:cubicBezTo>
                  <a:pt x="5084304" y="601450"/>
                  <a:pt x="5089488" y="594714"/>
                  <a:pt x="5099856" y="592122"/>
                </a:cubicBezTo>
                <a:lnTo>
                  <a:pt x="5114363" y="571811"/>
                </a:lnTo>
                <a:lnTo>
                  <a:pt x="5103744" y="571811"/>
                </a:lnTo>
                <a:cubicBezTo>
                  <a:pt x="5097026" y="571811"/>
                  <a:pt x="5079852" y="560522"/>
                  <a:pt x="5052226" y="537944"/>
                </a:cubicBezTo>
                <a:lnTo>
                  <a:pt x="5052226" y="526689"/>
                </a:lnTo>
                <a:cubicBezTo>
                  <a:pt x="5052226" y="520174"/>
                  <a:pt x="5058638" y="516917"/>
                  <a:pt x="5071462" y="516917"/>
                </a:cubicBezTo>
                <a:cubicBezTo>
                  <a:pt x="5071462" y="513302"/>
                  <a:pt x="5084525" y="510181"/>
                  <a:pt x="5110650" y="507555"/>
                </a:cubicBezTo>
                <a:lnTo>
                  <a:pt x="5149941" y="494458"/>
                </a:lnTo>
                <a:cubicBezTo>
                  <a:pt x="5158502" y="494458"/>
                  <a:pt x="5169194" y="492326"/>
                  <a:pt x="5182018" y="488063"/>
                </a:cubicBezTo>
                <a:lnTo>
                  <a:pt x="5192199" y="488063"/>
                </a:lnTo>
                <a:cubicBezTo>
                  <a:pt x="5194348" y="481617"/>
                  <a:pt x="5203386" y="478394"/>
                  <a:pt x="5219314" y="478394"/>
                </a:cubicBezTo>
                <a:lnTo>
                  <a:pt x="5212714" y="478394"/>
                </a:lnTo>
                <a:lnTo>
                  <a:pt x="5212714" y="471078"/>
                </a:lnTo>
                <a:lnTo>
                  <a:pt x="5215862" y="467655"/>
                </a:lnTo>
                <a:lnTo>
                  <a:pt x="5211026" y="469083"/>
                </a:lnTo>
                <a:lnTo>
                  <a:pt x="5209747" y="465911"/>
                </a:lnTo>
                <a:cubicBezTo>
                  <a:pt x="5208554" y="469833"/>
                  <a:pt x="5200231" y="473039"/>
                  <a:pt x="5184781" y="475529"/>
                </a:cubicBezTo>
                <a:lnTo>
                  <a:pt x="5177260" y="475529"/>
                </a:lnTo>
                <a:cubicBezTo>
                  <a:pt x="5166960" y="467821"/>
                  <a:pt x="5155296" y="459618"/>
                  <a:pt x="5142268" y="450921"/>
                </a:cubicBezTo>
                <a:lnTo>
                  <a:pt x="5135668" y="444322"/>
                </a:lnTo>
                <a:lnTo>
                  <a:pt x="5135668" y="434959"/>
                </a:lnTo>
                <a:cubicBezTo>
                  <a:pt x="5145218" y="425410"/>
                  <a:pt x="5156984" y="420635"/>
                  <a:pt x="5170968" y="420635"/>
                </a:cubicBezTo>
                <a:cubicBezTo>
                  <a:pt x="5170968" y="419339"/>
                  <a:pt x="5178472" y="417616"/>
                  <a:pt x="5193478" y="415468"/>
                </a:cubicBezTo>
                <a:cubicBezTo>
                  <a:pt x="5193478" y="414240"/>
                  <a:pt x="5199890" y="411477"/>
                  <a:pt x="5212714" y="407180"/>
                </a:cubicBezTo>
                <a:lnTo>
                  <a:pt x="5212714" y="400427"/>
                </a:lnTo>
                <a:lnTo>
                  <a:pt x="5207407" y="387137"/>
                </a:lnTo>
                <a:lnTo>
                  <a:pt x="5179998" y="393085"/>
                </a:lnTo>
                <a:cubicBezTo>
                  <a:pt x="5171062" y="396052"/>
                  <a:pt x="5164624" y="399506"/>
                  <a:pt x="5160685" y="403445"/>
                </a:cubicBezTo>
                <a:lnTo>
                  <a:pt x="5125078" y="417719"/>
                </a:lnTo>
                <a:lnTo>
                  <a:pt x="5112850" y="417719"/>
                </a:lnTo>
                <a:cubicBezTo>
                  <a:pt x="5097844" y="404895"/>
                  <a:pt x="5088294" y="398483"/>
                  <a:pt x="5084201" y="398483"/>
                </a:cubicBezTo>
                <a:lnTo>
                  <a:pt x="5065068" y="384158"/>
                </a:lnTo>
                <a:lnTo>
                  <a:pt x="5065068" y="375819"/>
                </a:lnTo>
                <a:cubicBezTo>
                  <a:pt x="5065068" y="367940"/>
                  <a:pt x="5078352" y="361460"/>
                  <a:pt x="5104920" y="356378"/>
                </a:cubicBezTo>
                <a:lnTo>
                  <a:pt x="5107376" y="359550"/>
                </a:lnTo>
                <a:lnTo>
                  <a:pt x="5154636" y="348943"/>
                </a:lnTo>
                <a:lnTo>
                  <a:pt x="5153330" y="345980"/>
                </a:lnTo>
                <a:cubicBezTo>
                  <a:pt x="5152265" y="342305"/>
                  <a:pt x="5151732" y="337330"/>
                  <a:pt x="5151732" y="331054"/>
                </a:cubicBezTo>
                <a:cubicBezTo>
                  <a:pt x="5150743" y="331054"/>
                  <a:pt x="5147792" y="318776"/>
                  <a:pt x="5142881" y="294219"/>
                </a:cubicBezTo>
                <a:cubicBezTo>
                  <a:pt x="5141756" y="293094"/>
                  <a:pt x="5142012" y="292531"/>
                  <a:pt x="5143648" y="292531"/>
                </a:cubicBezTo>
                <a:lnTo>
                  <a:pt x="5121804" y="295652"/>
                </a:lnTo>
                <a:lnTo>
                  <a:pt x="5111878" y="298977"/>
                </a:lnTo>
                <a:lnTo>
                  <a:pt x="5101493" y="298977"/>
                </a:lnTo>
                <a:cubicBezTo>
                  <a:pt x="5095081" y="305389"/>
                  <a:pt x="5081541" y="308595"/>
                  <a:pt x="5060872" y="308595"/>
                </a:cubicBezTo>
                <a:lnTo>
                  <a:pt x="5041330" y="316934"/>
                </a:lnTo>
                <a:cubicBezTo>
                  <a:pt x="5031098" y="322084"/>
                  <a:pt x="5023014" y="324659"/>
                  <a:pt x="5017080" y="324659"/>
                </a:cubicBezTo>
                <a:lnTo>
                  <a:pt x="5010070" y="324659"/>
                </a:lnTo>
                <a:lnTo>
                  <a:pt x="4968274" y="347118"/>
                </a:lnTo>
                <a:lnTo>
                  <a:pt x="4955790" y="347118"/>
                </a:lnTo>
                <a:cubicBezTo>
                  <a:pt x="4925060" y="323448"/>
                  <a:pt x="4907973" y="308203"/>
                  <a:pt x="4904528" y="301381"/>
                </a:cubicBezTo>
                <a:lnTo>
                  <a:pt x="4904528" y="292326"/>
                </a:lnTo>
                <a:cubicBezTo>
                  <a:pt x="4904528" y="286835"/>
                  <a:pt x="4920354" y="281463"/>
                  <a:pt x="4952004" y="276211"/>
                </a:cubicBezTo>
                <a:lnTo>
                  <a:pt x="4961060" y="276160"/>
                </a:lnTo>
                <a:lnTo>
                  <a:pt x="4962952" y="276109"/>
                </a:lnTo>
                <a:cubicBezTo>
                  <a:pt x="4985122" y="271879"/>
                  <a:pt x="4998816" y="269765"/>
                  <a:pt x="5004034" y="269765"/>
                </a:cubicBezTo>
                <a:cubicBezTo>
                  <a:pt x="5004034" y="268264"/>
                  <a:pt x="5014743" y="266439"/>
                  <a:pt x="5036162" y="264291"/>
                </a:cubicBezTo>
                <a:cubicBezTo>
                  <a:pt x="5036162" y="262210"/>
                  <a:pt x="5045797" y="260113"/>
                  <a:pt x="5065068" y="257998"/>
                </a:cubicBezTo>
                <a:cubicBezTo>
                  <a:pt x="5065068" y="255133"/>
                  <a:pt x="5070474" y="253701"/>
                  <a:pt x="5081285" y="253701"/>
                </a:cubicBezTo>
                <a:lnTo>
                  <a:pt x="5083434" y="253701"/>
                </a:lnTo>
                <a:lnTo>
                  <a:pt x="5113566" y="247203"/>
                </a:lnTo>
                <a:lnTo>
                  <a:pt x="5113566" y="250426"/>
                </a:lnTo>
                <a:lnTo>
                  <a:pt x="5132650" y="241167"/>
                </a:lnTo>
                <a:cubicBezTo>
                  <a:pt x="5151783" y="239427"/>
                  <a:pt x="5161350" y="238302"/>
                  <a:pt x="5161350" y="237790"/>
                </a:cubicBezTo>
                <a:cubicBezTo>
                  <a:pt x="5161350" y="230457"/>
                  <a:pt x="5160276" y="222493"/>
                  <a:pt x="5158127" y="213898"/>
                </a:cubicBezTo>
                <a:lnTo>
                  <a:pt x="5158127" y="207821"/>
                </a:lnTo>
                <a:lnTo>
                  <a:pt x="5153612" y="220361"/>
                </a:lnTo>
                <a:cubicBezTo>
                  <a:pt x="5148240" y="232083"/>
                  <a:pt x="5141526" y="237944"/>
                  <a:pt x="5133468" y="237944"/>
                </a:cubicBezTo>
                <a:lnTo>
                  <a:pt x="5130296" y="241167"/>
                </a:lnTo>
                <a:lnTo>
                  <a:pt x="5120422" y="241167"/>
                </a:lnTo>
                <a:cubicBezTo>
                  <a:pt x="5103574" y="232776"/>
                  <a:pt x="5092710" y="218690"/>
                  <a:pt x="5087834" y="198909"/>
                </a:cubicBezTo>
                <a:lnTo>
                  <a:pt x="5085326" y="191286"/>
                </a:lnTo>
                <a:cubicBezTo>
                  <a:pt x="5071820" y="173278"/>
                  <a:pt x="5065068" y="158817"/>
                  <a:pt x="5065068" y="147903"/>
                </a:cubicBezTo>
                <a:lnTo>
                  <a:pt x="5079238" y="138080"/>
                </a:lnTo>
                <a:cubicBezTo>
                  <a:pt x="5096496" y="142752"/>
                  <a:pt x="5108042" y="147050"/>
                  <a:pt x="5113874" y="150972"/>
                </a:cubicBezTo>
                <a:cubicBezTo>
                  <a:pt x="5115476" y="150972"/>
                  <a:pt x="5125316" y="155491"/>
                  <a:pt x="5143393" y="164529"/>
                </a:cubicBezTo>
                <a:cubicBezTo>
                  <a:pt x="5147230" y="166456"/>
                  <a:pt x="5150410" y="170933"/>
                  <a:pt x="5152934" y="177959"/>
                </a:cubicBezTo>
                <a:lnTo>
                  <a:pt x="5156221" y="190386"/>
                </a:lnTo>
                <a:lnTo>
                  <a:pt x="5154955" y="179417"/>
                </a:lnTo>
                <a:lnTo>
                  <a:pt x="5155890" y="177396"/>
                </a:lnTo>
                <a:lnTo>
                  <a:pt x="5155368" y="176744"/>
                </a:lnTo>
                <a:cubicBezTo>
                  <a:pt x="5152740" y="169863"/>
                  <a:pt x="5150504" y="152660"/>
                  <a:pt x="5148662" y="125136"/>
                </a:cubicBezTo>
                <a:cubicBezTo>
                  <a:pt x="5140238" y="108322"/>
                  <a:pt x="5132700" y="99915"/>
                  <a:pt x="5126050" y="99915"/>
                </a:cubicBezTo>
                <a:cubicBezTo>
                  <a:pt x="5134303" y="76177"/>
                  <a:pt x="5145064" y="64308"/>
                  <a:pt x="5158332" y="64308"/>
                </a:cubicBezTo>
                <a:cubicBezTo>
                  <a:pt x="5163959" y="64308"/>
                  <a:pt x="5169654" y="65484"/>
                  <a:pt x="5175418" y="67838"/>
                </a:cubicBezTo>
                <a:lnTo>
                  <a:pt x="5190802" y="77149"/>
                </a:lnTo>
                <a:lnTo>
                  <a:pt x="5206984" y="77149"/>
                </a:lnTo>
                <a:cubicBezTo>
                  <a:pt x="5209133" y="81412"/>
                  <a:pt x="5215068" y="83544"/>
                  <a:pt x="5224788" y="83544"/>
                </a:cubicBezTo>
                <a:cubicBezTo>
                  <a:pt x="5238396" y="99881"/>
                  <a:pt x="5245200" y="109550"/>
                  <a:pt x="5245200" y="112551"/>
                </a:cubicBezTo>
                <a:lnTo>
                  <a:pt x="5245200" y="117514"/>
                </a:lnTo>
                <a:cubicBezTo>
                  <a:pt x="5240938" y="128257"/>
                  <a:pt x="5238806" y="137381"/>
                  <a:pt x="5238806" y="144884"/>
                </a:cubicBezTo>
                <a:lnTo>
                  <a:pt x="5237878" y="144884"/>
                </a:lnTo>
                <a:lnTo>
                  <a:pt x="5232360" y="173175"/>
                </a:lnTo>
                <a:lnTo>
                  <a:pt x="5235582" y="180798"/>
                </a:lnTo>
                <a:lnTo>
                  <a:pt x="5229136" y="195123"/>
                </a:lnTo>
                <a:lnTo>
                  <a:pt x="5229136" y="196044"/>
                </a:lnTo>
                <a:lnTo>
                  <a:pt x="5229136" y="205662"/>
                </a:lnTo>
                <a:lnTo>
                  <a:pt x="5229136" y="215740"/>
                </a:lnTo>
                <a:lnTo>
                  <a:pt x="5227298" y="224101"/>
                </a:lnTo>
                <a:lnTo>
                  <a:pt x="5248014" y="220038"/>
                </a:lnTo>
                <a:lnTo>
                  <a:pt x="5248014" y="208373"/>
                </a:lnTo>
                <a:lnTo>
                  <a:pt x="5251238" y="174864"/>
                </a:lnTo>
                <a:lnTo>
                  <a:pt x="5248014" y="164580"/>
                </a:lnTo>
                <a:lnTo>
                  <a:pt x="5251238" y="154297"/>
                </a:lnTo>
                <a:lnTo>
                  <a:pt x="5248014" y="151381"/>
                </a:lnTo>
                <a:cubicBezTo>
                  <a:pt x="5252312" y="122766"/>
                  <a:pt x="5254460" y="95208"/>
                  <a:pt x="5254460" y="68707"/>
                </a:cubicBezTo>
                <a:cubicBezTo>
                  <a:pt x="5248048" y="62295"/>
                  <a:pt x="5244842" y="55508"/>
                  <a:pt x="5244842" y="48346"/>
                </a:cubicBezTo>
                <a:lnTo>
                  <a:pt x="5244842" y="43895"/>
                </a:lnTo>
                <a:close/>
                <a:moveTo>
                  <a:pt x="985898" y="28905"/>
                </a:moveTo>
                <a:cubicBezTo>
                  <a:pt x="1011137" y="44628"/>
                  <a:pt x="1039803" y="56514"/>
                  <a:pt x="1071898" y="64563"/>
                </a:cubicBezTo>
                <a:cubicBezTo>
                  <a:pt x="1100411" y="72340"/>
                  <a:pt x="1114667" y="86204"/>
                  <a:pt x="1114667" y="106156"/>
                </a:cubicBezTo>
                <a:lnTo>
                  <a:pt x="1102457" y="131276"/>
                </a:lnTo>
                <a:lnTo>
                  <a:pt x="1152372" y="128513"/>
                </a:lnTo>
                <a:cubicBezTo>
                  <a:pt x="1158341" y="124523"/>
                  <a:pt x="1170619" y="121487"/>
                  <a:pt x="1189207" y="119407"/>
                </a:cubicBezTo>
                <a:lnTo>
                  <a:pt x="1194323" y="112398"/>
                </a:lnTo>
                <a:lnTo>
                  <a:pt x="1209722" y="115570"/>
                </a:lnTo>
                <a:lnTo>
                  <a:pt x="1253361" y="99557"/>
                </a:lnTo>
                <a:lnTo>
                  <a:pt x="1279555" y="137517"/>
                </a:lnTo>
                <a:cubicBezTo>
                  <a:pt x="1300189" y="148977"/>
                  <a:pt x="1310506" y="158851"/>
                  <a:pt x="1310506" y="167139"/>
                </a:cubicBezTo>
                <a:lnTo>
                  <a:pt x="1310506" y="171845"/>
                </a:lnTo>
                <a:cubicBezTo>
                  <a:pt x="1302014" y="194526"/>
                  <a:pt x="1286973" y="205866"/>
                  <a:pt x="1265384" y="205866"/>
                </a:cubicBezTo>
                <a:lnTo>
                  <a:pt x="1257863" y="205866"/>
                </a:lnTo>
                <a:lnTo>
                  <a:pt x="1256891" y="202643"/>
                </a:lnTo>
                <a:lnTo>
                  <a:pt x="1242720" y="205866"/>
                </a:lnTo>
                <a:lnTo>
                  <a:pt x="1242720" y="203945"/>
                </a:lnTo>
                <a:lnTo>
                  <a:pt x="1214109" y="209000"/>
                </a:lnTo>
                <a:cubicBezTo>
                  <a:pt x="1201430" y="212214"/>
                  <a:pt x="1188064" y="216525"/>
                  <a:pt x="1174012" y="221931"/>
                </a:cubicBezTo>
                <a:lnTo>
                  <a:pt x="1164753" y="221931"/>
                </a:lnTo>
                <a:lnTo>
                  <a:pt x="1156004" y="209908"/>
                </a:lnTo>
                <a:cubicBezTo>
                  <a:pt x="1177628" y="188489"/>
                  <a:pt x="1190469" y="173226"/>
                  <a:pt x="1194527" y="164120"/>
                </a:cubicBezTo>
                <a:lnTo>
                  <a:pt x="1193197" y="164120"/>
                </a:lnTo>
                <a:lnTo>
                  <a:pt x="1165724" y="170566"/>
                </a:lnTo>
                <a:lnTo>
                  <a:pt x="1152372" y="167343"/>
                </a:lnTo>
                <a:lnTo>
                  <a:pt x="1095431" y="178496"/>
                </a:lnTo>
                <a:cubicBezTo>
                  <a:pt x="1095431" y="181770"/>
                  <a:pt x="1089002" y="183407"/>
                  <a:pt x="1076144" y="183407"/>
                </a:cubicBezTo>
                <a:cubicBezTo>
                  <a:pt x="1071881" y="186613"/>
                  <a:pt x="1069749" y="190859"/>
                  <a:pt x="1069749" y="196146"/>
                </a:cubicBezTo>
                <a:cubicBezTo>
                  <a:pt x="1064906" y="202592"/>
                  <a:pt x="1059240" y="207427"/>
                  <a:pt x="1052751" y="210650"/>
                </a:cubicBezTo>
                <a:lnTo>
                  <a:pt x="1047015" y="212660"/>
                </a:lnTo>
                <a:lnTo>
                  <a:pt x="1041816" y="221892"/>
                </a:lnTo>
                <a:cubicBezTo>
                  <a:pt x="1038201" y="224032"/>
                  <a:pt x="1032778" y="225102"/>
                  <a:pt x="1025547" y="225102"/>
                </a:cubicBezTo>
                <a:lnTo>
                  <a:pt x="1019101" y="231549"/>
                </a:lnTo>
                <a:lnTo>
                  <a:pt x="1007436" y="231549"/>
                </a:lnTo>
                <a:cubicBezTo>
                  <a:pt x="998160" y="222272"/>
                  <a:pt x="991867" y="212637"/>
                  <a:pt x="988559" y="202643"/>
                </a:cubicBezTo>
                <a:lnTo>
                  <a:pt x="976229" y="202643"/>
                </a:lnTo>
                <a:lnTo>
                  <a:pt x="976229" y="199420"/>
                </a:lnTo>
                <a:lnTo>
                  <a:pt x="968402" y="209089"/>
                </a:lnTo>
                <a:lnTo>
                  <a:pt x="964769" y="205866"/>
                </a:lnTo>
                <a:lnTo>
                  <a:pt x="956430" y="212261"/>
                </a:lnTo>
                <a:lnTo>
                  <a:pt x="957351" y="212261"/>
                </a:lnTo>
                <a:cubicBezTo>
                  <a:pt x="957351" y="216559"/>
                  <a:pt x="950939" y="218707"/>
                  <a:pt x="938115" y="218707"/>
                </a:cubicBezTo>
                <a:cubicBezTo>
                  <a:pt x="938115" y="219526"/>
                  <a:pt x="931123" y="221658"/>
                  <a:pt x="917140" y="225102"/>
                </a:cubicBezTo>
                <a:lnTo>
                  <a:pt x="918828" y="225102"/>
                </a:lnTo>
                <a:cubicBezTo>
                  <a:pt x="918828" y="229400"/>
                  <a:pt x="912348" y="231549"/>
                  <a:pt x="899387" y="231549"/>
                </a:cubicBezTo>
                <a:lnTo>
                  <a:pt x="898620" y="231549"/>
                </a:lnTo>
                <a:lnTo>
                  <a:pt x="892174" y="234772"/>
                </a:lnTo>
                <a:lnTo>
                  <a:pt x="884704" y="234772"/>
                </a:lnTo>
                <a:lnTo>
                  <a:pt x="877133" y="228325"/>
                </a:lnTo>
                <a:lnTo>
                  <a:pt x="877133" y="229911"/>
                </a:lnTo>
                <a:cubicBezTo>
                  <a:pt x="872835" y="240621"/>
                  <a:pt x="870687" y="252933"/>
                  <a:pt x="870687" y="266849"/>
                </a:cubicBezTo>
                <a:lnTo>
                  <a:pt x="867464" y="266849"/>
                </a:lnTo>
                <a:lnTo>
                  <a:pt x="870687" y="276569"/>
                </a:lnTo>
                <a:cubicBezTo>
                  <a:pt x="866423" y="281276"/>
                  <a:pt x="864292" y="287602"/>
                  <a:pt x="864292" y="295549"/>
                </a:cubicBezTo>
                <a:lnTo>
                  <a:pt x="864292" y="303786"/>
                </a:lnTo>
                <a:lnTo>
                  <a:pt x="856464" y="323227"/>
                </a:lnTo>
                <a:cubicBezTo>
                  <a:pt x="841014" y="341303"/>
                  <a:pt x="825564" y="350341"/>
                  <a:pt x="810114" y="350341"/>
                </a:cubicBezTo>
                <a:cubicBezTo>
                  <a:pt x="802167" y="346385"/>
                  <a:pt x="795482" y="336221"/>
                  <a:pt x="790059" y="319850"/>
                </a:cubicBezTo>
                <a:lnTo>
                  <a:pt x="790059" y="288489"/>
                </a:lnTo>
                <a:cubicBezTo>
                  <a:pt x="794322" y="273482"/>
                  <a:pt x="797528" y="253053"/>
                  <a:pt x="799677" y="227200"/>
                </a:cubicBezTo>
                <a:lnTo>
                  <a:pt x="796454" y="219935"/>
                </a:lnTo>
                <a:lnTo>
                  <a:pt x="799677" y="205252"/>
                </a:lnTo>
                <a:cubicBezTo>
                  <a:pt x="797733" y="186767"/>
                  <a:pt x="794220" y="174113"/>
                  <a:pt x="789138" y="167292"/>
                </a:cubicBezTo>
                <a:lnTo>
                  <a:pt x="783613" y="161818"/>
                </a:lnTo>
                <a:lnTo>
                  <a:pt x="783613" y="152456"/>
                </a:lnTo>
                <a:lnTo>
                  <a:pt x="791543" y="144526"/>
                </a:lnTo>
                <a:cubicBezTo>
                  <a:pt x="802832" y="144526"/>
                  <a:pt x="814889" y="152029"/>
                  <a:pt x="827713" y="167036"/>
                </a:cubicBezTo>
                <a:cubicBezTo>
                  <a:pt x="832828" y="167036"/>
                  <a:pt x="835386" y="168793"/>
                  <a:pt x="835386" y="172306"/>
                </a:cubicBezTo>
                <a:cubicBezTo>
                  <a:pt x="840323" y="173533"/>
                  <a:pt x="846824" y="178867"/>
                  <a:pt x="854888" y="188306"/>
                </a:cubicBezTo>
                <a:lnTo>
                  <a:pt x="862112" y="197400"/>
                </a:lnTo>
                <a:lnTo>
                  <a:pt x="875803" y="191900"/>
                </a:lnTo>
                <a:cubicBezTo>
                  <a:pt x="881328" y="190297"/>
                  <a:pt x="886393" y="189495"/>
                  <a:pt x="890997" y="189495"/>
                </a:cubicBezTo>
                <a:lnTo>
                  <a:pt x="892788" y="188881"/>
                </a:lnTo>
                <a:cubicBezTo>
                  <a:pt x="892788" y="184993"/>
                  <a:pt x="898142" y="183049"/>
                  <a:pt x="908852" y="183049"/>
                </a:cubicBezTo>
                <a:cubicBezTo>
                  <a:pt x="908852" y="179775"/>
                  <a:pt x="917378" y="176705"/>
                  <a:pt x="934432" y="173840"/>
                </a:cubicBezTo>
                <a:cubicBezTo>
                  <a:pt x="944868" y="169714"/>
                  <a:pt x="959790" y="165484"/>
                  <a:pt x="979196" y="161153"/>
                </a:cubicBezTo>
                <a:lnTo>
                  <a:pt x="991773" y="156977"/>
                </a:lnTo>
                <a:lnTo>
                  <a:pt x="989070" y="144577"/>
                </a:lnTo>
                <a:lnTo>
                  <a:pt x="992293" y="138387"/>
                </a:lnTo>
                <a:lnTo>
                  <a:pt x="984415" y="116490"/>
                </a:lnTo>
                <a:cubicBezTo>
                  <a:pt x="978958" y="113728"/>
                  <a:pt x="976229" y="109277"/>
                  <a:pt x="976229" y="103138"/>
                </a:cubicBezTo>
                <a:cubicBezTo>
                  <a:pt x="976877" y="103138"/>
                  <a:pt x="973211" y="96504"/>
                  <a:pt x="965230" y="83237"/>
                </a:cubicBezTo>
                <a:cubicBezTo>
                  <a:pt x="957590" y="73073"/>
                  <a:pt x="953770" y="65297"/>
                  <a:pt x="953770" y="59908"/>
                </a:cubicBezTo>
                <a:cubicBezTo>
                  <a:pt x="959500" y="51381"/>
                  <a:pt x="970209" y="44168"/>
                  <a:pt x="985898" y="38267"/>
                </a:cubicBezTo>
                <a:close/>
                <a:moveTo>
                  <a:pt x="4372938" y="0"/>
                </a:moveTo>
                <a:cubicBezTo>
                  <a:pt x="4389854" y="11221"/>
                  <a:pt x="4405458" y="18264"/>
                  <a:pt x="4419749" y="21129"/>
                </a:cubicBezTo>
                <a:lnTo>
                  <a:pt x="4419749" y="22561"/>
                </a:lnTo>
                <a:cubicBezTo>
                  <a:pt x="4428310" y="22561"/>
                  <a:pt x="4432590" y="28956"/>
                  <a:pt x="4432590" y="41746"/>
                </a:cubicBezTo>
                <a:lnTo>
                  <a:pt x="4435813" y="51415"/>
                </a:lnTo>
                <a:lnTo>
                  <a:pt x="4435813" y="48243"/>
                </a:lnTo>
                <a:cubicBezTo>
                  <a:pt x="4440076" y="48243"/>
                  <a:pt x="4442208" y="51450"/>
                  <a:pt x="4442208" y="57861"/>
                </a:cubicBezTo>
                <a:cubicBezTo>
                  <a:pt x="4440332" y="57861"/>
                  <a:pt x="4449012" y="53581"/>
                  <a:pt x="4468248" y="45020"/>
                </a:cubicBezTo>
                <a:cubicBezTo>
                  <a:pt x="4471761" y="45020"/>
                  <a:pt x="4476724" y="42889"/>
                  <a:pt x="4483136" y="38625"/>
                </a:cubicBezTo>
                <a:lnTo>
                  <a:pt x="4491270" y="38625"/>
                </a:lnTo>
                <a:cubicBezTo>
                  <a:pt x="4516338" y="44185"/>
                  <a:pt x="4528872" y="51143"/>
                  <a:pt x="4528872" y="59499"/>
                </a:cubicBezTo>
                <a:lnTo>
                  <a:pt x="4532096" y="62722"/>
                </a:lnTo>
                <a:lnTo>
                  <a:pt x="4532096" y="70856"/>
                </a:lnTo>
                <a:cubicBezTo>
                  <a:pt x="4532096" y="83953"/>
                  <a:pt x="4521062" y="94628"/>
                  <a:pt x="4498995" y="102882"/>
                </a:cubicBezTo>
                <a:cubicBezTo>
                  <a:pt x="4489309" y="104826"/>
                  <a:pt x="4478207" y="109976"/>
                  <a:pt x="4465690" y="118332"/>
                </a:cubicBezTo>
                <a:cubicBezTo>
                  <a:pt x="4442804" y="126654"/>
                  <a:pt x="4430697" y="130491"/>
                  <a:pt x="4429367" y="129843"/>
                </a:cubicBezTo>
                <a:lnTo>
                  <a:pt x="4432590" y="130917"/>
                </a:lnTo>
                <a:lnTo>
                  <a:pt x="4426144" y="151739"/>
                </a:lnTo>
                <a:lnTo>
                  <a:pt x="4429367" y="165092"/>
                </a:lnTo>
                <a:lnTo>
                  <a:pt x="4426404" y="163705"/>
                </a:lnTo>
                <a:lnTo>
                  <a:pt x="4426962" y="164210"/>
                </a:lnTo>
                <a:lnTo>
                  <a:pt x="4428591" y="168295"/>
                </a:lnTo>
                <a:lnTo>
                  <a:pt x="4435455" y="160539"/>
                </a:lnTo>
                <a:lnTo>
                  <a:pt x="4445022" y="163762"/>
                </a:lnTo>
                <a:cubicBezTo>
                  <a:pt x="4448160" y="161647"/>
                  <a:pt x="4453514" y="160590"/>
                  <a:pt x="4461086" y="160590"/>
                </a:cubicBezTo>
                <a:cubicBezTo>
                  <a:pt x="4461086" y="159806"/>
                  <a:pt x="4470840" y="156975"/>
                  <a:pt x="4490349" y="152098"/>
                </a:cubicBezTo>
                <a:cubicBezTo>
                  <a:pt x="4491952" y="150495"/>
                  <a:pt x="4499166" y="143281"/>
                  <a:pt x="4511990" y="130457"/>
                </a:cubicBezTo>
                <a:lnTo>
                  <a:pt x="4517157" y="125290"/>
                </a:lnTo>
                <a:lnTo>
                  <a:pt x="4530458" y="125290"/>
                </a:lnTo>
                <a:cubicBezTo>
                  <a:pt x="4537655" y="132486"/>
                  <a:pt x="4549046" y="138046"/>
                  <a:pt x="4564633" y="141968"/>
                </a:cubicBezTo>
                <a:lnTo>
                  <a:pt x="4590162" y="152916"/>
                </a:lnTo>
                <a:lnTo>
                  <a:pt x="4602747" y="165450"/>
                </a:lnTo>
                <a:lnTo>
                  <a:pt x="4602747" y="179980"/>
                </a:lnTo>
                <a:cubicBezTo>
                  <a:pt x="4602747" y="189461"/>
                  <a:pt x="4595824" y="199966"/>
                  <a:pt x="4581976" y="211494"/>
                </a:cubicBezTo>
                <a:cubicBezTo>
                  <a:pt x="4571472" y="242974"/>
                  <a:pt x="4556993" y="270004"/>
                  <a:pt x="4538542" y="292582"/>
                </a:cubicBezTo>
                <a:lnTo>
                  <a:pt x="4538542" y="292326"/>
                </a:lnTo>
                <a:cubicBezTo>
                  <a:pt x="4538542" y="301842"/>
                  <a:pt x="4532420" y="311477"/>
                  <a:pt x="4520176" y="321231"/>
                </a:cubicBezTo>
                <a:cubicBezTo>
                  <a:pt x="4514377" y="329929"/>
                  <a:pt x="4507897" y="334277"/>
                  <a:pt x="4500734" y="334277"/>
                </a:cubicBezTo>
                <a:lnTo>
                  <a:pt x="4486444" y="346811"/>
                </a:lnTo>
                <a:lnTo>
                  <a:pt x="4500632" y="346811"/>
                </a:lnTo>
                <a:lnTo>
                  <a:pt x="4518334" y="360062"/>
                </a:lnTo>
                <a:lnTo>
                  <a:pt x="4525700" y="382060"/>
                </a:lnTo>
                <a:cubicBezTo>
                  <a:pt x="4525700" y="388114"/>
                  <a:pt x="4523062" y="394381"/>
                  <a:pt x="4517784" y="400861"/>
                </a:cubicBezTo>
                <a:lnTo>
                  <a:pt x="4495860" y="419397"/>
                </a:lnTo>
                <a:lnTo>
                  <a:pt x="4505864" y="422259"/>
                </a:lnTo>
                <a:cubicBezTo>
                  <a:pt x="4509252" y="423875"/>
                  <a:pt x="4511794" y="425895"/>
                  <a:pt x="4513490" y="428318"/>
                </a:cubicBezTo>
                <a:lnTo>
                  <a:pt x="4515022" y="433430"/>
                </a:lnTo>
                <a:lnTo>
                  <a:pt x="4523859" y="433476"/>
                </a:lnTo>
                <a:lnTo>
                  <a:pt x="4531891" y="433476"/>
                </a:lnTo>
                <a:lnTo>
                  <a:pt x="4544425" y="433476"/>
                </a:lnTo>
                <a:lnTo>
                  <a:pt x="4549746" y="433425"/>
                </a:lnTo>
                <a:lnTo>
                  <a:pt x="4562996" y="433476"/>
                </a:lnTo>
                <a:lnTo>
                  <a:pt x="4570618" y="433476"/>
                </a:lnTo>
                <a:cubicBezTo>
                  <a:pt x="4573552" y="432009"/>
                  <a:pt x="4583084" y="427712"/>
                  <a:pt x="4599217" y="420584"/>
                </a:cubicBezTo>
                <a:lnTo>
                  <a:pt x="4609296" y="423755"/>
                </a:lnTo>
                <a:lnTo>
                  <a:pt x="4618502" y="423843"/>
                </a:lnTo>
                <a:lnTo>
                  <a:pt x="4639991" y="420635"/>
                </a:lnTo>
                <a:lnTo>
                  <a:pt x="4650478" y="418895"/>
                </a:lnTo>
                <a:cubicBezTo>
                  <a:pt x="4650478" y="415757"/>
                  <a:pt x="4656857" y="414189"/>
                  <a:pt x="4669612" y="414189"/>
                </a:cubicBezTo>
                <a:cubicBezTo>
                  <a:pt x="4679128" y="418963"/>
                  <a:pt x="4685540" y="422187"/>
                  <a:pt x="4688848" y="423858"/>
                </a:cubicBezTo>
                <a:cubicBezTo>
                  <a:pt x="4695840" y="423858"/>
                  <a:pt x="4703822" y="426842"/>
                  <a:pt x="4712791" y="432811"/>
                </a:cubicBezTo>
                <a:lnTo>
                  <a:pt x="4731158" y="451177"/>
                </a:lnTo>
                <a:lnTo>
                  <a:pt x="4731158" y="456088"/>
                </a:lnTo>
                <a:cubicBezTo>
                  <a:pt x="4731158" y="475461"/>
                  <a:pt x="4720056" y="485147"/>
                  <a:pt x="4697852" y="485147"/>
                </a:cubicBezTo>
                <a:cubicBezTo>
                  <a:pt x="4668419" y="479826"/>
                  <a:pt x="4653702" y="476620"/>
                  <a:pt x="4653702" y="475529"/>
                </a:cubicBezTo>
                <a:lnTo>
                  <a:pt x="4654520" y="475529"/>
                </a:lnTo>
                <a:lnTo>
                  <a:pt x="4649148" y="472306"/>
                </a:lnTo>
                <a:lnTo>
                  <a:pt x="4625820" y="475529"/>
                </a:lnTo>
                <a:lnTo>
                  <a:pt x="4623901" y="472306"/>
                </a:lnTo>
                <a:lnTo>
                  <a:pt x="4615384" y="472306"/>
                </a:lnTo>
                <a:lnTo>
                  <a:pt x="4602542" y="472306"/>
                </a:lnTo>
                <a:lnTo>
                  <a:pt x="4596096" y="472306"/>
                </a:lnTo>
                <a:cubicBezTo>
                  <a:pt x="4588968" y="472306"/>
                  <a:pt x="4585080" y="471232"/>
                  <a:pt x="4584432" y="469083"/>
                </a:cubicBezTo>
                <a:lnTo>
                  <a:pt x="4574046" y="475529"/>
                </a:lnTo>
                <a:lnTo>
                  <a:pt x="4559926" y="469083"/>
                </a:lnTo>
                <a:lnTo>
                  <a:pt x="4553838" y="475529"/>
                </a:lnTo>
                <a:lnTo>
                  <a:pt x="4542328" y="472306"/>
                </a:lnTo>
                <a:lnTo>
                  <a:pt x="4529486" y="478752"/>
                </a:lnTo>
                <a:lnTo>
                  <a:pt x="4518998" y="475529"/>
                </a:lnTo>
                <a:cubicBezTo>
                  <a:pt x="4516816" y="476655"/>
                  <a:pt x="4514770" y="478667"/>
                  <a:pt x="4512860" y="481566"/>
                </a:cubicBezTo>
                <a:lnTo>
                  <a:pt x="4512860" y="483408"/>
                </a:lnTo>
                <a:lnTo>
                  <a:pt x="4516032" y="486631"/>
                </a:lnTo>
                <a:lnTo>
                  <a:pt x="4516032" y="495532"/>
                </a:lnTo>
                <a:lnTo>
                  <a:pt x="4509636" y="500290"/>
                </a:lnTo>
                <a:lnTo>
                  <a:pt x="4516032" y="510164"/>
                </a:lnTo>
                <a:lnTo>
                  <a:pt x="4512757" y="533851"/>
                </a:lnTo>
                <a:lnTo>
                  <a:pt x="4512860" y="536307"/>
                </a:lnTo>
                <a:lnTo>
                  <a:pt x="4512860" y="542753"/>
                </a:lnTo>
                <a:lnTo>
                  <a:pt x="4512860" y="557896"/>
                </a:lnTo>
                <a:lnTo>
                  <a:pt x="4509636" y="561631"/>
                </a:lnTo>
                <a:lnTo>
                  <a:pt x="4516032" y="566798"/>
                </a:lnTo>
                <a:cubicBezTo>
                  <a:pt x="4516032" y="578701"/>
                  <a:pt x="4514974" y="584653"/>
                  <a:pt x="4512860" y="584653"/>
                </a:cubicBezTo>
                <a:lnTo>
                  <a:pt x="4512860" y="590894"/>
                </a:lnTo>
                <a:lnTo>
                  <a:pt x="4512860" y="600819"/>
                </a:lnTo>
                <a:cubicBezTo>
                  <a:pt x="4510336" y="656412"/>
                  <a:pt x="4507112" y="684209"/>
                  <a:pt x="4503190" y="684209"/>
                </a:cubicBezTo>
                <a:lnTo>
                  <a:pt x="4503190" y="686511"/>
                </a:lnTo>
                <a:cubicBezTo>
                  <a:pt x="4495176" y="699915"/>
                  <a:pt x="4482590" y="715195"/>
                  <a:pt x="4465434" y="732351"/>
                </a:cubicBezTo>
                <a:cubicBezTo>
                  <a:pt x="4463286" y="732351"/>
                  <a:pt x="4454401" y="738762"/>
                  <a:pt x="4438780" y="751587"/>
                </a:cubicBezTo>
                <a:lnTo>
                  <a:pt x="4422562" y="739666"/>
                </a:lnTo>
                <a:lnTo>
                  <a:pt x="4422562" y="723602"/>
                </a:lnTo>
                <a:cubicBezTo>
                  <a:pt x="4420960" y="721999"/>
                  <a:pt x="4419066" y="716764"/>
                  <a:pt x="4416884" y="707896"/>
                </a:cubicBezTo>
                <a:lnTo>
                  <a:pt x="4392634" y="680986"/>
                </a:lnTo>
                <a:cubicBezTo>
                  <a:pt x="4383426" y="680986"/>
                  <a:pt x="4373074" y="670754"/>
                  <a:pt x="4361580" y="650290"/>
                </a:cubicBezTo>
                <a:lnTo>
                  <a:pt x="4376468" y="638882"/>
                </a:lnTo>
                <a:lnTo>
                  <a:pt x="4424354" y="654997"/>
                </a:lnTo>
                <a:lnTo>
                  <a:pt x="4426226" y="654997"/>
                </a:lnTo>
                <a:lnTo>
                  <a:pt x="4425786" y="653667"/>
                </a:lnTo>
                <a:lnTo>
                  <a:pt x="4425786" y="645584"/>
                </a:lnTo>
                <a:cubicBezTo>
                  <a:pt x="4430049" y="643435"/>
                  <a:pt x="4432180" y="642940"/>
                  <a:pt x="4432180" y="644100"/>
                </a:cubicBezTo>
                <a:lnTo>
                  <a:pt x="4429009" y="634482"/>
                </a:lnTo>
                <a:cubicBezTo>
                  <a:pt x="4429009" y="622477"/>
                  <a:pt x="4430066" y="616474"/>
                  <a:pt x="4432180" y="616474"/>
                </a:cubicBezTo>
                <a:lnTo>
                  <a:pt x="4429009" y="618418"/>
                </a:lnTo>
                <a:cubicBezTo>
                  <a:pt x="4431158" y="601467"/>
                  <a:pt x="4433289" y="591030"/>
                  <a:pt x="4435404" y="587108"/>
                </a:cubicBezTo>
                <a:lnTo>
                  <a:pt x="4432180" y="562040"/>
                </a:lnTo>
                <a:cubicBezTo>
                  <a:pt x="4434944" y="544816"/>
                  <a:pt x="4437092" y="536204"/>
                  <a:pt x="4438627" y="536204"/>
                </a:cubicBezTo>
                <a:lnTo>
                  <a:pt x="4435404" y="531753"/>
                </a:lnTo>
                <a:lnTo>
                  <a:pt x="4435404" y="521368"/>
                </a:lnTo>
                <a:lnTo>
                  <a:pt x="4432180" y="516354"/>
                </a:lnTo>
                <a:lnTo>
                  <a:pt x="4435323" y="506678"/>
                </a:lnTo>
                <a:lnTo>
                  <a:pt x="4432180" y="500444"/>
                </a:lnTo>
                <a:cubicBezTo>
                  <a:pt x="4432180" y="497025"/>
                  <a:pt x="4432248" y="493966"/>
                  <a:pt x="4432382" y="491267"/>
                </a:cubicBezTo>
                <a:lnTo>
                  <a:pt x="4432812" y="486272"/>
                </a:lnTo>
                <a:lnTo>
                  <a:pt x="4418790" y="492360"/>
                </a:lnTo>
                <a:cubicBezTo>
                  <a:pt x="4412403" y="493964"/>
                  <a:pt x="4405168" y="494765"/>
                  <a:pt x="4397085" y="494765"/>
                </a:cubicBezTo>
                <a:lnTo>
                  <a:pt x="4393094" y="494765"/>
                </a:lnTo>
                <a:lnTo>
                  <a:pt x="4386648" y="497988"/>
                </a:lnTo>
                <a:lnTo>
                  <a:pt x="4387620" y="497988"/>
                </a:lnTo>
                <a:cubicBezTo>
                  <a:pt x="4387620" y="502286"/>
                  <a:pt x="4381345" y="504434"/>
                  <a:pt x="4368794" y="504434"/>
                </a:cubicBezTo>
                <a:lnTo>
                  <a:pt x="4369306" y="501211"/>
                </a:lnTo>
                <a:cubicBezTo>
                  <a:pt x="4368913" y="503172"/>
                  <a:pt x="4365298" y="504946"/>
                  <a:pt x="4358460" y="506532"/>
                </a:cubicBezTo>
                <a:lnTo>
                  <a:pt x="4354166" y="507128"/>
                </a:lnTo>
                <a:lnTo>
                  <a:pt x="4365152" y="513745"/>
                </a:lnTo>
                <a:lnTo>
                  <a:pt x="4372478" y="513745"/>
                </a:lnTo>
                <a:lnTo>
                  <a:pt x="4397290" y="534363"/>
                </a:lnTo>
                <a:lnTo>
                  <a:pt x="4397290" y="543674"/>
                </a:lnTo>
                <a:lnTo>
                  <a:pt x="4394066" y="545618"/>
                </a:lnTo>
                <a:lnTo>
                  <a:pt x="4400462" y="558408"/>
                </a:lnTo>
                <a:cubicBezTo>
                  <a:pt x="4400462" y="583305"/>
                  <a:pt x="4384960" y="598483"/>
                  <a:pt x="4353958" y="603940"/>
                </a:cubicBezTo>
                <a:lnTo>
                  <a:pt x="4342293" y="587722"/>
                </a:lnTo>
                <a:lnTo>
                  <a:pt x="4342293" y="586699"/>
                </a:lnTo>
                <a:cubicBezTo>
                  <a:pt x="4335881" y="582402"/>
                  <a:pt x="4332675" y="572903"/>
                  <a:pt x="4332675" y="558203"/>
                </a:cubicBezTo>
                <a:cubicBezTo>
                  <a:pt x="4328412" y="549608"/>
                  <a:pt x="4326280" y="541320"/>
                  <a:pt x="4326280" y="533339"/>
                </a:cubicBezTo>
                <a:lnTo>
                  <a:pt x="4313734" y="514896"/>
                </a:lnTo>
                <a:lnTo>
                  <a:pt x="4291338" y="521317"/>
                </a:lnTo>
                <a:cubicBezTo>
                  <a:pt x="4291338" y="525034"/>
                  <a:pt x="4285915" y="526893"/>
                  <a:pt x="4275070" y="526893"/>
                </a:cubicBezTo>
                <a:lnTo>
                  <a:pt x="4273586" y="526893"/>
                </a:lnTo>
                <a:cubicBezTo>
                  <a:pt x="4262262" y="530645"/>
                  <a:pt x="4249677" y="536000"/>
                  <a:pt x="4235830" y="542957"/>
                </a:cubicBezTo>
                <a:cubicBezTo>
                  <a:pt x="4229384" y="542957"/>
                  <a:pt x="4217924" y="547067"/>
                  <a:pt x="4201450" y="555287"/>
                </a:cubicBezTo>
                <a:cubicBezTo>
                  <a:pt x="4201450" y="558732"/>
                  <a:pt x="4194220" y="561903"/>
                  <a:pt x="4179759" y="564803"/>
                </a:cubicBezTo>
                <a:cubicBezTo>
                  <a:pt x="4164752" y="575512"/>
                  <a:pt x="4147682" y="583186"/>
                  <a:pt x="4128548" y="587824"/>
                </a:cubicBezTo>
                <a:cubicBezTo>
                  <a:pt x="4120874" y="587859"/>
                  <a:pt x="4115963" y="584670"/>
                  <a:pt x="4113814" y="578258"/>
                </a:cubicBezTo>
                <a:cubicBezTo>
                  <a:pt x="4105254" y="578258"/>
                  <a:pt x="4098193" y="569867"/>
                  <a:pt x="4092634" y="553087"/>
                </a:cubicBezTo>
                <a:lnTo>
                  <a:pt x="4082300" y="535846"/>
                </a:lnTo>
                <a:lnTo>
                  <a:pt x="4082300" y="529912"/>
                </a:lnTo>
                <a:cubicBezTo>
                  <a:pt x="4082300" y="523397"/>
                  <a:pt x="4090912" y="520140"/>
                  <a:pt x="4108136" y="520140"/>
                </a:cubicBezTo>
                <a:lnTo>
                  <a:pt x="4112688" y="520140"/>
                </a:lnTo>
                <a:cubicBezTo>
                  <a:pt x="4116952" y="515877"/>
                  <a:pt x="4123892" y="513745"/>
                  <a:pt x="4133510" y="513745"/>
                </a:cubicBezTo>
                <a:lnTo>
                  <a:pt x="4137348" y="513643"/>
                </a:lnTo>
                <a:lnTo>
                  <a:pt x="4156993" y="507299"/>
                </a:lnTo>
                <a:lnTo>
                  <a:pt x="4175768" y="507299"/>
                </a:lnTo>
                <a:lnTo>
                  <a:pt x="4175768" y="507248"/>
                </a:lnTo>
                <a:cubicBezTo>
                  <a:pt x="4178326" y="505133"/>
                  <a:pt x="4184688" y="504076"/>
                  <a:pt x="4194851" y="504076"/>
                </a:cubicBezTo>
                <a:lnTo>
                  <a:pt x="4194646" y="504076"/>
                </a:lnTo>
                <a:cubicBezTo>
                  <a:pt x="4194646" y="503650"/>
                  <a:pt x="4198692" y="502362"/>
                  <a:pt x="4206784" y="500213"/>
                </a:cubicBezTo>
                <a:lnTo>
                  <a:pt x="4238781" y="492279"/>
                </a:lnTo>
                <a:lnTo>
                  <a:pt x="4238260" y="492028"/>
                </a:lnTo>
                <a:lnTo>
                  <a:pt x="4240308" y="491900"/>
                </a:lnTo>
                <a:lnTo>
                  <a:pt x="4243197" y="491184"/>
                </a:lnTo>
                <a:lnTo>
                  <a:pt x="4243197" y="491720"/>
                </a:lnTo>
                <a:lnTo>
                  <a:pt x="4250973" y="491235"/>
                </a:lnTo>
                <a:lnTo>
                  <a:pt x="4255628" y="490109"/>
                </a:lnTo>
                <a:cubicBezTo>
                  <a:pt x="4255628" y="486597"/>
                  <a:pt x="4263183" y="484840"/>
                  <a:pt x="4278292" y="484840"/>
                </a:cubicBezTo>
                <a:lnTo>
                  <a:pt x="4276400" y="484840"/>
                </a:lnTo>
                <a:cubicBezTo>
                  <a:pt x="4278139" y="483101"/>
                  <a:pt x="4289274" y="481088"/>
                  <a:pt x="4309807" y="478803"/>
                </a:cubicBezTo>
                <a:lnTo>
                  <a:pt x="4317020" y="475222"/>
                </a:lnTo>
                <a:lnTo>
                  <a:pt x="4327098" y="475222"/>
                </a:lnTo>
                <a:lnTo>
                  <a:pt x="4349506" y="465553"/>
                </a:lnTo>
                <a:lnTo>
                  <a:pt x="4362962" y="465553"/>
                </a:lnTo>
                <a:lnTo>
                  <a:pt x="4382198" y="459158"/>
                </a:lnTo>
                <a:cubicBezTo>
                  <a:pt x="4385813" y="459158"/>
                  <a:pt x="4389752" y="458084"/>
                  <a:pt x="4394016" y="455935"/>
                </a:cubicBezTo>
                <a:lnTo>
                  <a:pt x="4400104" y="455935"/>
                </a:lnTo>
                <a:cubicBezTo>
                  <a:pt x="4400104" y="453786"/>
                  <a:pt x="4405578" y="452712"/>
                  <a:pt x="4416526" y="452712"/>
                </a:cubicBezTo>
                <a:lnTo>
                  <a:pt x="4427093" y="450955"/>
                </a:lnTo>
                <a:lnTo>
                  <a:pt x="4416168" y="425188"/>
                </a:lnTo>
                <a:cubicBezTo>
                  <a:pt x="4421352" y="421811"/>
                  <a:pt x="4426553" y="414939"/>
                  <a:pt x="4431772" y="404571"/>
                </a:cubicBezTo>
                <a:lnTo>
                  <a:pt x="4448910" y="404571"/>
                </a:lnTo>
                <a:lnTo>
                  <a:pt x="4458528" y="411017"/>
                </a:lnTo>
                <a:lnTo>
                  <a:pt x="4459909" y="411017"/>
                </a:lnTo>
                <a:cubicBezTo>
                  <a:pt x="4471642" y="414905"/>
                  <a:pt x="4477508" y="417019"/>
                  <a:pt x="4477508" y="417360"/>
                </a:cubicBezTo>
                <a:lnTo>
                  <a:pt x="4475360" y="417412"/>
                </a:lnTo>
                <a:lnTo>
                  <a:pt x="4490252" y="418426"/>
                </a:lnTo>
                <a:lnTo>
                  <a:pt x="4464526" y="401309"/>
                </a:lnTo>
                <a:lnTo>
                  <a:pt x="4456986" y="386825"/>
                </a:lnTo>
                <a:lnTo>
                  <a:pt x="4450790" y="392049"/>
                </a:lnTo>
                <a:cubicBezTo>
                  <a:pt x="4447456" y="394189"/>
                  <a:pt x="4444596" y="395260"/>
                  <a:pt x="4442208" y="395260"/>
                </a:cubicBezTo>
                <a:cubicBezTo>
                  <a:pt x="4442208" y="398636"/>
                  <a:pt x="4435796" y="401382"/>
                  <a:pt x="4422972" y="403496"/>
                </a:cubicBezTo>
                <a:cubicBezTo>
                  <a:pt x="4422972" y="410045"/>
                  <a:pt x="4415468" y="414376"/>
                  <a:pt x="4400462" y="416491"/>
                </a:cubicBezTo>
                <a:cubicBezTo>
                  <a:pt x="4400462" y="417241"/>
                  <a:pt x="4390366" y="421931"/>
                  <a:pt x="4370175" y="430560"/>
                </a:cubicBezTo>
                <a:cubicBezTo>
                  <a:pt x="4365196" y="430560"/>
                  <a:pt x="4356277" y="436989"/>
                  <a:pt x="4343418" y="449847"/>
                </a:cubicBezTo>
                <a:cubicBezTo>
                  <a:pt x="4334585" y="449847"/>
                  <a:pt x="4324216" y="454826"/>
                  <a:pt x="4312314" y="464786"/>
                </a:cubicBezTo>
                <a:lnTo>
                  <a:pt x="4299319" y="469083"/>
                </a:lnTo>
                <a:cubicBezTo>
                  <a:pt x="4286938" y="469083"/>
                  <a:pt x="4278241" y="461579"/>
                  <a:pt x="4273228" y="446573"/>
                </a:cubicBezTo>
                <a:lnTo>
                  <a:pt x="4255628" y="435983"/>
                </a:lnTo>
                <a:lnTo>
                  <a:pt x="4255628" y="427183"/>
                </a:lnTo>
                <a:cubicBezTo>
                  <a:pt x="4255628" y="421249"/>
                  <a:pt x="4268470" y="417207"/>
                  <a:pt x="4294152" y="415058"/>
                </a:cubicBezTo>
                <a:cubicBezTo>
                  <a:pt x="4294152" y="414342"/>
                  <a:pt x="4303736" y="409755"/>
                  <a:pt x="4322904" y="401296"/>
                </a:cubicBezTo>
                <a:lnTo>
                  <a:pt x="4325564" y="404519"/>
                </a:lnTo>
                <a:lnTo>
                  <a:pt x="4332675" y="401552"/>
                </a:lnTo>
                <a:cubicBezTo>
                  <a:pt x="4332675" y="395004"/>
                  <a:pt x="4335046" y="391729"/>
                  <a:pt x="4339786" y="391729"/>
                </a:cubicBezTo>
                <a:lnTo>
                  <a:pt x="4342293" y="368912"/>
                </a:lnTo>
                <a:lnTo>
                  <a:pt x="4342293" y="359072"/>
                </a:lnTo>
                <a:lnTo>
                  <a:pt x="4331448" y="362952"/>
                </a:lnTo>
                <a:cubicBezTo>
                  <a:pt x="4326092" y="365493"/>
                  <a:pt x="4323415" y="367701"/>
                  <a:pt x="4323415" y="369577"/>
                </a:cubicBezTo>
                <a:lnTo>
                  <a:pt x="4313797" y="369577"/>
                </a:lnTo>
                <a:cubicBezTo>
                  <a:pt x="4305748" y="389734"/>
                  <a:pt x="4296624" y="401501"/>
                  <a:pt x="4286427" y="404878"/>
                </a:cubicBezTo>
                <a:lnTo>
                  <a:pt x="4277422" y="404878"/>
                </a:lnTo>
                <a:lnTo>
                  <a:pt x="4268470" y="393060"/>
                </a:lnTo>
                <a:lnTo>
                  <a:pt x="4271693" y="391167"/>
                </a:lnTo>
                <a:cubicBezTo>
                  <a:pt x="4265929" y="389257"/>
                  <a:pt x="4261700" y="381600"/>
                  <a:pt x="4259005" y="368196"/>
                </a:cubicBezTo>
                <a:lnTo>
                  <a:pt x="4256140" y="353718"/>
                </a:lnTo>
                <a:cubicBezTo>
                  <a:pt x="4247238" y="335982"/>
                  <a:pt x="4242788" y="325222"/>
                  <a:pt x="4242788" y="321436"/>
                </a:cubicBezTo>
                <a:cubicBezTo>
                  <a:pt x="4241764" y="321436"/>
                  <a:pt x="4240196" y="316081"/>
                  <a:pt x="4238081" y="305372"/>
                </a:cubicBezTo>
                <a:cubicBezTo>
                  <a:pt x="4234806" y="305372"/>
                  <a:pt x="4233170" y="299966"/>
                  <a:pt x="4233170" y="289154"/>
                </a:cubicBezTo>
                <a:lnTo>
                  <a:pt x="4233170" y="292122"/>
                </a:lnTo>
                <a:cubicBezTo>
                  <a:pt x="4228872" y="289973"/>
                  <a:pt x="4226724" y="285062"/>
                  <a:pt x="4226724" y="277388"/>
                </a:cubicBezTo>
                <a:cubicBezTo>
                  <a:pt x="4223006" y="273602"/>
                  <a:pt x="4218896" y="261682"/>
                  <a:pt x="4214394" y="241627"/>
                </a:cubicBezTo>
                <a:lnTo>
                  <a:pt x="4199967" y="218503"/>
                </a:lnTo>
                <a:cubicBezTo>
                  <a:pt x="4196966" y="215501"/>
                  <a:pt x="4194118" y="207981"/>
                  <a:pt x="4191424" y="195941"/>
                </a:cubicBezTo>
                <a:lnTo>
                  <a:pt x="4197409" y="183049"/>
                </a:lnTo>
                <a:lnTo>
                  <a:pt x="4214087" y="183049"/>
                </a:lnTo>
                <a:cubicBezTo>
                  <a:pt x="4222989" y="183049"/>
                  <a:pt x="4229571" y="187330"/>
                  <a:pt x="4233834" y="195890"/>
                </a:cubicBezTo>
                <a:cubicBezTo>
                  <a:pt x="4236836" y="195890"/>
                  <a:pt x="4242242" y="199812"/>
                  <a:pt x="4250052" y="207657"/>
                </a:cubicBezTo>
                <a:lnTo>
                  <a:pt x="4271540" y="218400"/>
                </a:lnTo>
                <a:lnTo>
                  <a:pt x="4273176" y="218400"/>
                </a:lnTo>
                <a:lnTo>
                  <a:pt x="4276400" y="215177"/>
                </a:lnTo>
                <a:lnTo>
                  <a:pt x="4288970" y="215177"/>
                </a:lnTo>
                <a:lnTo>
                  <a:pt x="4306226" y="205713"/>
                </a:lnTo>
                <a:cubicBezTo>
                  <a:pt x="4311034" y="203462"/>
                  <a:pt x="4314496" y="202336"/>
                  <a:pt x="4316611" y="202336"/>
                </a:cubicBezTo>
                <a:cubicBezTo>
                  <a:pt x="4316611" y="198039"/>
                  <a:pt x="4321914" y="195890"/>
                  <a:pt x="4332522" y="195890"/>
                </a:cubicBezTo>
                <a:lnTo>
                  <a:pt x="4336819" y="195839"/>
                </a:lnTo>
                <a:lnTo>
                  <a:pt x="4359585" y="189495"/>
                </a:lnTo>
                <a:lnTo>
                  <a:pt x="4361580" y="183458"/>
                </a:lnTo>
                <a:lnTo>
                  <a:pt x="4358358" y="180031"/>
                </a:lnTo>
                <a:cubicBezTo>
                  <a:pt x="4359466" y="174233"/>
                  <a:pt x="4360557" y="169526"/>
                  <a:pt x="4361632" y="165911"/>
                </a:cubicBezTo>
                <a:lnTo>
                  <a:pt x="4363793" y="160751"/>
                </a:lnTo>
                <a:lnTo>
                  <a:pt x="4363524" y="160897"/>
                </a:lnTo>
                <a:cubicBezTo>
                  <a:pt x="4353054" y="160897"/>
                  <a:pt x="4343538" y="156617"/>
                  <a:pt x="4334978" y="148056"/>
                </a:cubicBezTo>
                <a:cubicBezTo>
                  <a:pt x="4328395" y="148056"/>
                  <a:pt x="4312654" y="134379"/>
                  <a:pt x="4287757" y="107026"/>
                </a:cubicBezTo>
                <a:lnTo>
                  <a:pt x="4287757" y="99710"/>
                </a:lnTo>
                <a:cubicBezTo>
                  <a:pt x="4287757" y="94083"/>
                  <a:pt x="4298278" y="89768"/>
                  <a:pt x="4319322" y="86767"/>
                </a:cubicBezTo>
                <a:lnTo>
                  <a:pt x="4324746" y="86767"/>
                </a:lnTo>
                <a:lnTo>
                  <a:pt x="4361580" y="76791"/>
                </a:lnTo>
                <a:lnTo>
                  <a:pt x="4358358" y="64308"/>
                </a:lnTo>
                <a:lnTo>
                  <a:pt x="4361580" y="64308"/>
                </a:lnTo>
                <a:cubicBezTo>
                  <a:pt x="4361580" y="54962"/>
                  <a:pt x="4359398" y="48636"/>
                  <a:pt x="4355032" y="45327"/>
                </a:cubicBezTo>
                <a:cubicBezTo>
                  <a:pt x="4350223" y="45327"/>
                  <a:pt x="4344920" y="42428"/>
                  <a:pt x="4339121" y="36630"/>
                </a:cubicBezTo>
                <a:lnTo>
                  <a:pt x="4339121" y="29110"/>
                </a:lnTo>
                <a:cubicBezTo>
                  <a:pt x="4339121" y="17752"/>
                  <a:pt x="4350394" y="8049"/>
                  <a:pt x="437293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D6A6A88-D2DC-4D58-8014-DE677A9AFE84}"/>
              </a:ext>
            </a:extLst>
          </p:cNvPr>
          <p:cNvSpPr/>
          <p:nvPr/>
        </p:nvSpPr>
        <p:spPr>
          <a:xfrm>
            <a:off x="6478910" y="2323394"/>
            <a:ext cx="46003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水产养殖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08C6A7C-1217-4C33-AE99-558EA47EC0D3}"/>
              </a:ext>
            </a:extLst>
          </p:cNvPr>
          <p:cNvSpPr/>
          <p:nvPr/>
        </p:nvSpPr>
        <p:spPr>
          <a:xfrm>
            <a:off x="6478910" y="3004835"/>
            <a:ext cx="46003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海洋渔业科学与技术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25F3710-1B33-4BBC-8CDB-28D6AF9F15C0}"/>
              </a:ext>
            </a:extLst>
          </p:cNvPr>
          <p:cNvSpPr/>
          <p:nvPr/>
        </p:nvSpPr>
        <p:spPr>
          <a:xfrm>
            <a:off x="6478910" y="3686276"/>
            <a:ext cx="46003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动物科学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DBB3A63B-ED8C-4737-ADF9-5B0167D89ADC}"/>
              </a:ext>
            </a:extLst>
          </p:cNvPr>
          <p:cNvSpPr/>
          <p:nvPr/>
        </p:nvSpPr>
        <p:spPr>
          <a:xfrm>
            <a:off x="6478910" y="4367717"/>
            <a:ext cx="46003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食品科学与工程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A6A6DF9-8881-4CFD-84C8-D9D3F94BDC4C}"/>
              </a:ext>
            </a:extLst>
          </p:cNvPr>
          <p:cNvSpPr/>
          <p:nvPr/>
        </p:nvSpPr>
        <p:spPr>
          <a:xfrm>
            <a:off x="6478910" y="5049160"/>
            <a:ext cx="46003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6347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食品质量与安全</a:t>
            </a:r>
          </a:p>
        </p:txBody>
      </p:sp>
    </p:spTree>
    <p:extLst>
      <p:ext uri="{BB962C8B-B14F-4D97-AF65-F5344CB8AC3E}">
        <p14:creationId xmlns:p14="http://schemas.microsoft.com/office/powerpoint/2010/main" val="34629252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75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25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5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4936A844-0489-43C3-A810-3C1C04D195C3}"/>
              </a:ext>
            </a:extLst>
          </p:cNvPr>
          <p:cNvSpPr/>
          <p:nvPr/>
        </p:nvSpPr>
        <p:spPr>
          <a:xfrm>
            <a:off x="3374987" y="707987"/>
            <a:ext cx="5442026" cy="5442026"/>
          </a:xfrm>
          <a:prstGeom prst="ellipse">
            <a:avLst/>
          </a:prstGeom>
          <a:blipFill dpi="0" rotWithShape="1">
            <a:blip r:embed="rId2">
              <a:alphaModFix amt="40000"/>
            </a:blip>
            <a:srcRect/>
            <a:stretch>
              <a:fillRect l="616" t="-27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E83797-5DB7-4D37-B57E-F9AEA58AE655}"/>
              </a:ext>
            </a:extLst>
          </p:cNvPr>
          <p:cNvGrpSpPr/>
          <p:nvPr/>
        </p:nvGrpSpPr>
        <p:grpSpPr>
          <a:xfrm>
            <a:off x="0" y="707987"/>
            <a:ext cx="12192000" cy="5442025"/>
            <a:chOff x="0" y="707987"/>
            <a:chExt cx="12192000" cy="544202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40371CB-739F-4924-8A7A-37CF21BF3DCD}"/>
                </a:ext>
              </a:extLst>
            </p:cNvPr>
            <p:cNvSpPr/>
            <p:nvPr/>
          </p:nvSpPr>
          <p:spPr>
            <a:xfrm>
              <a:off x="11540634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CFDF579-585A-4732-94BD-DDF785D6BD17}"/>
                </a:ext>
              </a:extLst>
            </p:cNvPr>
            <p:cNvSpPr/>
            <p:nvPr/>
          </p:nvSpPr>
          <p:spPr>
            <a:xfrm>
              <a:off x="11540634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3AAE448-2072-4091-8CCC-53832E90EDAB}"/>
                </a:ext>
              </a:extLst>
            </p:cNvPr>
            <p:cNvSpPr/>
            <p:nvPr/>
          </p:nvSpPr>
          <p:spPr>
            <a:xfrm flipH="1">
              <a:off x="0" y="707987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47110E3-B3B8-4AD3-A93D-FA7A1FB5F6B2}"/>
                </a:ext>
              </a:extLst>
            </p:cNvPr>
            <p:cNvSpPr/>
            <p:nvPr/>
          </p:nvSpPr>
          <p:spPr>
            <a:xfrm flipH="1">
              <a:off x="0" y="6038849"/>
              <a:ext cx="651366" cy="111163"/>
            </a:xfrm>
            <a:custGeom>
              <a:avLst/>
              <a:gdLst>
                <a:gd name="connsiteX0" fmla="*/ 104026 w 651366"/>
                <a:gd name="connsiteY0" fmla="*/ 0 h 111163"/>
                <a:gd name="connsiteX1" fmla="*/ 104028 w 651366"/>
                <a:gd name="connsiteY1" fmla="*/ 0 h 111163"/>
                <a:gd name="connsiteX2" fmla="*/ 208056 w 651366"/>
                <a:gd name="connsiteY2" fmla="*/ 0 h 111163"/>
                <a:gd name="connsiteX3" fmla="*/ 104028 w 651366"/>
                <a:gd name="connsiteY3" fmla="*/ 55581 h 111163"/>
                <a:gd name="connsiteX4" fmla="*/ 104028 w 651366"/>
                <a:gd name="connsiteY4" fmla="*/ 55581 h 111163"/>
                <a:gd name="connsiteX5" fmla="*/ 104028 w 651366"/>
                <a:gd name="connsiteY5" fmla="*/ 55582 h 111163"/>
                <a:gd name="connsiteX6" fmla="*/ 104028 w 651366"/>
                <a:gd name="connsiteY6" fmla="*/ 55581 h 111163"/>
                <a:gd name="connsiteX7" fmla="*/ 208056 w 651366"/>
                <a:gd name="connsiteY7" fmla="*/ 111162 h 111163"/>
                <a:gd name="connsiteX8" fmla="*/ 104028 w 651366"/>
                <a:gd name="connsiteY8" fmla="*/ 111162 h 111163"/>
                <a:gd name="connsiteX9" fmla="*/ 104028 w 651366"/>
                <a:gd name="connsiteY9" fmla="*/ 111162 h 111163"/>
                <a:gd name="connsiteX10" fmla="*/ 0 w 651366"/>
                <a:gd name="connsiteY10" fmla="*/ 55580 h 111163"/>
                <a:gd name="connsiteX11" fmla="*/ 260070 w 651366"/>
                <a:gd name="connsiteY11" fmla="*/ 0 h 111163"/>
                <a:gd name="connsiteX12" fmla="*/ 260070 w 651366"/>
                <a:gd name="connsiteY12" fmla="*/ 1 h 111163"/>
                <a:gd name="connsiteX13" fmla="*/ 651366 w 651366"/>
                <a:gd name="connsiteY13" fmla="*/ 1 h 111163"/>
                <a:gd name="connsiteX14" fmla="*/ 651366 w 651366"/>
                <a:gd name="connsiteY14" fmla="*/ 111163 h 111163"/>
                <a:gd name="connsiteX15" fmla="*/ 260070 w 651366"/>
                <a:gd name="connsiteY15" fmla="*/ 111163 h 111163"/>
                <a:gd name="connsiteX16" fmla="*/ 260070 w 651366"/>
                <a:gd name="connsiteY16" fmla="*/ 111162 h 111163"/>
                <a:gd name="connsiteX17" fmla="*/ 156042 w 651366"/>
                <a:gd name="connsiteY17" fmla="*/ 55581 h 11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1366" h="111163">
                  <a:moveTo>
                    <a:pt x="104026" y="0"/>
                  </a:moveTo>
                  <a:lnTo>
                    <a:pt x="104028" y="0"/>
                  </a:lnTo>
                  <a:lnTo>
                    <a:pt x="208056" y="0"/>
                  </a:lnTo>
                  <a:lnTo>
                    <a:pt x="104028" y="55581"/>
                  </a:lnTo>
                  <a:lnTo>
                    <a:pt x="104028" y="55581"/>
                  </a:lnTo>
                  <a:lnTo>
                    <a:pt x="104028" y="55582"/>
                  </a:lnTo>
                  <a:lnTo>
                    <a:pt x="104028" y="55581"/>
                  </a:lnTo>
                  <a:lnTo>
                    <a:pt x="208056" y="111162"/>
                  </a:lnTo>
                  <a:lnTo>
                    <a:pt x="104028" y="111162"/>
                  </a:lnTo>
                  <a:lnTo>
                    <a:pt x="104028" y="111162"/>
                  </a:lnTo>
                  <a:lnTo>
                    <a:pt x="0" y="55580"/>
                  </a:lnTo>
                  <a:close/>
                  <a:moveTo>
                    <a:pt x="260070" y="0"/>
                  </a:moveTo>
                  <a:lnTo>
                    <a:pt x="260070" y="1"/>
                  </a:lnTo>
                  <a:lnTo>
                    <a:pt x="651366" y="1"/>
                  </a:lnTo>
                  <a:lnTo>
                    <a:pt x="651366" y="111163"/>
                  </a:lnTo>
                  <a:lnTo>
                    <a:pt x="260070" y="111163"/>
                  </a:lnTo>
                  <a:lnTo>
                    <a:pt x="260070" y="111162"/>
                  </a:lnTo>
                  <a:lnTo>
                    <a:pt x="156042" y="55581"/>
                  </a:lnTo>
                  <a:close/>
                </a:path>
              </a:pathLst>
            </a:custGeom>
            <a:solidFill>
              <a:srgbClr val="8FA8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16EBC31-8AA4-4773-9F9F-5888E2CDE9AA}"/>
              </a:ext>
            </a:extLst>
          </p:cNvPr>
          <p:cNvGrpSpPr/>
          <p:nvPr/>
        </p:nvGrpSpPr>
        <p:grpSpPr>
          <a:xfrm>
            <a:off x="2656210" y="2600760"/>
            <a:ext cx="6879581" cy="1656480"/>
            <a:chOff x="2656210" y="2767281"/>
            <a:chExt cx="6879581" cy="16564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A0579E5-0F5B-43B7-8D0F-649C7D45D882}"/>
                </a:ext>
              </a:extLst>
            </p:cNvPr>
            <p:cNvSpPr txBox="1"/>
            <p:nvPr/>
          </p:nvSpPr>
          <p:spPr>
            <a:xfrm>
              <a:off x="2656210" y="2767281"/>
              <a:ext cx="687958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 b="1" spc="-300">
                  <a:solidFill>
                    <a:srgbClr val="0B4181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163479"/>
                  </a:solidFill>
                </a:rPr>
                <a:t>文化传统</a:t>
              </a:r>
              <a:r>
                <a:rPr lang="en-US" altLang="zh-CN" dirty="0">
                  <a:solidFill>
                    <a:srgbClr val="163479"/>
                  </a:solidFill>
                </a:rPr>
                <a:t>-</a:t>
              </a:r>
              <a:r>
                <a:rPr lang="zh-CN" altLang="en-US" dirty="0">
                  <a:solidFill>
                    <a:srgbClr val="163479"/>
                  </a:solidFill>
                </a:rPr>
                <a:t>校徽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3C9D63D-8F00-4C49-ADCD-F93286991639}"/>
                </a:ext>
              </a:extLst>
            </p:cNvPr>
            <p:cNvSpPr txBox="1"/>
            <p:nvPr/>
          </p:nvSpPr>
          <p:spPr>
            <a:xfrm>
              <a:off x="2851230" y="3962096"/>
              <a:ext cx="6489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>
                  <a:solidFill>
                    <a:srgbClr val="1634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CULTURAL TRADITION-SCHOOL BADGE</a:t>
              </a:r>
              <a:endParaRPr lang="zh-CN" altLang="en-US" sz="2400" b="1" dirty="0">
                <a:solidFill>
                  <a:srgbClr val="1634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3230769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4604</TotalTime>
  <Words>911</Words>
  <Application>Microsoft Office PowerPoint</Application>
  <PresentationFormat>宽屏</PresentationFormat>
  <Paragraphs>132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Segoe UI Light</vt:lpstr>
      <vt:lpstr>Segoe UI</vt:lpstr>
      <vt:lpstr>等线</vt:lpstr>
      <vt:lpstr>Arial</vt:lpstr>
      <vt:lpstr>等线 Light</vt:lpstr>
      <vt:lpstr>方正清刻本悦宋简体</vt:lpstr>
      <vt:lpstr>字酷堂清楷体</vt:lpstr>
      <vt:lpstr>Century Gothic</vt:lpstr>
      <vt:lpstr>Calibri</vt:lpstr>
      <vt:lpstr>方正粗宋简体</vt:lpstr>
      <vt:lpstr>微软雅黑</vt:lpstr>
      <vt:lpstr>微软雅黑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时光 旧</dc:creator>
  <cp:lastModifiedBy>Yunxuan Liu (Chinasoft International)</cp:lastModifiedBy>
  <cp:revision>182</cp:revision>
  <dcterms:created xsi:type="dcterms:W3CDTF">2019-03-25T11:20:29Z</dcterms:created>
  <dcterms:modified xsi:type="dcterms:W3CDTF">2019-04-12T10:05:19Z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2019-04-12T10:05:13.2097746Z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0ca594be-fef2-4d01-960b-38da4ed09478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