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Lst>
  <p:notesMasterIdLst>
    <p:notesMasterId r:id="rId35"/>
  </p:notesMasterIdLst>
  <p:handoutMasterIdLst>
    <p:handoutMasterId r:id="rId36"/>
  </p:handoutMasterIdLst>
  <p:sldIdLst>
    <p:sldId id="299" r:id="rId4"/>
    <p:sldId id="305" r:id="rId5"/>
    <p:sldId id="304" r:id="rId6"/>
    <p:sldId id="314" r:id="rId7"/>
    <p:sldId id="288" r:id="rId8"/>
    <p:sldId id="315" r:id="rId9"/>
    <p:sldId id="284" r:id="rId10"/>
    <p:sldId id="268" r:id="rId11"/>
    <p:sldId id="307" r:id="rId12"/>
    <p:sldId id="292" r:id="rId13"/>
    <p:sldId id="275" r:id="rId14"/>
    <p:sldId id="316" r:id="rId15"/>
    <p:sldId id="301" r:id="rId16"/>
    <p:sldId id="294" r:id="rId17"/>
    <p:sldId id="308" r:id="rId18"/>
    <p:sldId id="277" r:id="rId19"/>
    <p:sldId id="291" r:id="rId20"/>
    <p:sldId id="311" r:id="rId21"/>
    <p:sldId id="298" r:id="rId22"/>
    <p:sldId id="300" r:id="rId23"/>
    <p:sldId id="309" r:id="rId24"/>
    <p:sldId id="312" r:id="rId25"/>
    <p:sldId id="310" r:id="rId26"/>
    <p:sldId id="297" r:id="rId27"/>
    <p:sldId id="289" r:id="rId28"/>
    <p:sldId id="293" r:id="rId29"/>
    <p:sldId id="282" r:id="rId30"/>
    <p:sldId id="317" r:id="rId31"/>
    <p:sldId id="258" r:id="rId32"/>
    <p:sldId id="1723" r:id="rId33"/>
    <p:sldId id="1728"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5688"/>
    <a:srgbClr val="8D75AB"/>
    <a:srgbClr val="8A3258"/>
    <a:srgbClr val="765B97"/>
    <a:srgbClr val="6384A9"/>
    <a:srgbClr val="527194"/>
    <a:srgbClr val="4D1C31"/>
    <a:srgbClr val="69196B"/>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2" autoAdjust="0"/>
    <p:restoredTop sz="93002" autoAdjust="0"/>
  </p:normalViewPr>
  <p:slideViewPr>
    <p:cSldViewPr>
      <p:cViewPr>
        <p:scale>
          <a:sx n="75" d="100"/>
          <a:sy n="75" d="100"/>
        </p:scale>
        <p:origin x="606" y="678"/>
      </p:cViewPr>
      <p:guideLst>
        <p:guide orient="horz" pos="1620"/>
        <p:guide pos="2880"/>
      </p:guideLst>
    </p:cSldViewPr>
  </p:slideViewPr>
  <p:notesTextViewPr>
    <p:cViewPr>
      <p:scale>
        <a:sx n="100" d="100"/>
        <a:sy n="100" d="100"/>
      </p:scale>
      <p:origin x="0" y="0"/>
    </p:cViewPr>
  </p:notesTextViewPr>
  <p:sorterViewPr>
    <p:cViewPr>
      <p:scale>
        <a:sx n="140" d="100"/>
        <a:sy n="140" d="100"/>
      </p:scale>
      <p:origin x="0" y="0"/>
    </p:cViewPr>
  </p:sorter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3125000000000001"/>
          <c:y val="0.18124999999999999"/>
          <c:w val="0.48125000000000001"/>
          <c:h val="0.72187500000000004"/>
        </c:manualLayout>
      </c:layout>
      <c:doughnutChart>
        <c:varyColors val="1"/>
        <c:ser>
          <c:idx val="0"/>
          <c:order val="0"/>
          <c:tx>
            <c:strRef>
              <c:f>Sheet1!$B$1</c:f>
              <c:strCache>
                <c:ptCount val="1"/>
                <c:pt idx="0">
                  <c:v>销售额</c:v>
                </c:pt>
              </c:strCache>
            </c:strRef>
          </c:tx>
          <c:dPt>
            <c:idx val="0"/>
            <c:bubble3D val="0"/>
            <c:spPr>
              <a:solidFill>
                <a:schemeClr val="accent2">
                  <a:lumMod val="60000"/>
                  <a:lumOff val="40000"/>
                </a:schemeClr>
              </a:solidFill>
            </c:spPr>
            <c:extLst>
              <c:ext xmlns:c16="http://schemas.microsoft.com/office/drawing/2014/chart" uri="{C3380CC4-5D6E-409C-BE32-E72D297353CC}">
                <c16:uniqueId val="{00000001-EB88-4DF7-BDDC-F038FD9BF135}"/>
              </c:ext>
            </c:extLst>
          </c:dPt>
          <c:dPt>
            <c:idx val="1"/>
            <c:bubble3D val="0"/>
            <c:spPr>
              <a:solidFill>
                <a:schemeClr val="bg1">
                  <a:lumMod val="95000"/>
                </a:schemeClr>
              </a:solidFill>
            </c:spPr>
            <c:extLst>
              <c:ext xmlns:c16="http://schemas.microsoft.com/office/drawing/2014/chart" uri="{C3380CC4-5D6E-409C-BE32-E72D297353CC}">
                <c16:uniqueId val="{00000003-EB88-4DF7-BDDC-F038FD9BF135}"/>
              </c:ext>
            </c:extLst>
          </c:dPt>
          <c:dLbls>
            <c:dLbl>
              <c:idx val="0"/>
              <c:layout>
                <c:manualLayout>
                  <c:x val="-0.17996866561311781"/>
                  <c:y val="-0.1101714630907204"/>
                </c:manualLayout>
              </c:layout>
              <c:spPr/>
              <c:txPr>
                <a:bodyPr/>
                <a:lstStyle/>
                <a:p>
                  <a:pPr>
                    <a:defRPr sz="2800" b="1">
                      <a:solidFill>
                        <a:schemeClr val="accent2">
                          <a:lumMod val="60000"/>
                          <a:lumOff val="40000"/>
                        </a:schemeClr>
                      </a:solidFill>
                      <a:latin typeface="Agency FB" pitchFamily="34" charset="0"/>
                    </a:defRPr>
                  </a:pPr>
                  <a:endParaRPr lang="zh-CN"/>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EB88-4DF7-BDDC-F038FD9BF135}"/>
                </c:ext>
              </c:extLst>
            </c:dLbl>
            <c:dLbl>
              <c:idx val="1"/>
              <c:delete val="1"/>
              <c:extLst>
                <c:ext xmlns:c15="http://schemas.microsoft.com/office/drawing/2012/chart" uri="{CE6537A1-D6FC-4f65-9D91-7224C49458BB}"/>
                <c:ext xmlns:c16="http://schemas.microsoft.com/office/drawing/2014/chart" uri="{C3380CC4-5D6E-409C-BE32-E72D297353CC}">
                  <c16:uniqueId val="{00000003-EB88-4DF7-BDDC-F038FD9BF135}"/>
                </c:ext>
              </c:extLst>
            </c:dLbl>
            <c:spPr>
              <a:noFill/>
              <a:ln>
                <a:noFill/>
              </a:ln>
              <a:effectLst/>
            </c:spPr>
            <c:txPr>
              <a:bodyPr/>
              <a:lstStyle/>
              <a:p>
                <a:pPr>
                  <a:defRPr>
                    <a:solidFill>
                      <a:schemeClr val="accent2">
                        <a:lumMod val="60000"/>
                        <a:lumOff val="40000"/>
                      </a:schemeClr>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37</c:v>
                </c:pt>
                <c:pt idx="1">
                  <c:v>22</c:v>
                </c:pt>
              </c:numCache>
            </c:numRef>
          </c:val>
          <c:extLst>
            <c:ext xmlns:c16="http://schemas.microsoft.com/office/drawing/2014/chart" uri="{C3380CC4-5D6E-409C-BE32-E72D297353CC}">
              <c16:uniqueId val="{00000004-EB88-4DF7-BDDC-F038FD9BF135}"/>
            </c:ext>
          </c:extLst>
        </c:ser>
        <c:dLbls>
          <c:showLegendKey val="0"/>
          <c:showVal val="0"/>
          <c:showCatName val="0"/>
          <c:showSerName val="0"/>
          <c:showPercent val="1"/>
          <c:showBubbleSize val="0"/>
          <c:showLeaderLines val="1"/>
        </c:dLbls>
        <c:firstSliceAng val="0"/>
        <c:holeSize val="71"/>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2390133735140541"/>
          <c:y val="0.18920126369449256"/>
          <c:w val="0.50697057965781578"/>
          <c:h val="0.69094885917345672"/>
        </c:manualLayout>
      </c:layout>
      <c:doughnutChart>
        <c:varyColors val="1"/>
        <c:ser>
          <c:idx val="0"/>
          <c:order val="0"/>
          <c:tx>
            <c:strRef>
              <c:f>Sheet1!$B$1</c:f>
              <c:strCache>
                <c:ptCount val="1"/>
                <c:pt idx="0">
                  <c:v>销售额</c:v>
                </c:pt>
              </c:strCache>
            </c:strRef>
          </c:tx>
          <c:dPt>
            <c:idx val="0"/>
            <c:bubble3D val="0"/>
            <c:spPr>
              <a:solidFill>
                <a:schemeClr val="accent4">
                  <a:lumMod val="60000"/>
                  <a:lumOff val="40000"/>
                </a:schemeClr>
              </a:solidFill>
            </c:spPr>
            <c:extLst>
              <c:ext xmlns:c16="http://schemas.microsoft.com/office/drawing/2014/chart" uri="{C3380CC4-5D6E-409C-BE32-E72D297353CC}">
                <c16:uniqueId val="{00000001-51A3-4C2E-8B90-4B7DAE833D4A}"/>
              </c:ext>
            </c:extLst>
          </c:dPt>
          <c:dPt>
            <c:idx val="1"/>
            <c:bubble3D val="0"/>
            <c:spPr>
              <a:solidFill>
                <a:schemeClr val="bg1">
                  <a:lumMod val="95000"/>
                </a:schemeClr>
              </a:solidFill>
            </c:spPr>
            <c:extLst>
              <c:ext xmlns:c16="http://schemas.microsoft.com/office/drawing/2014/chart" uri="{C3380CC4-5D6E-409C-BE32-E72D297353CC}">
                <c16:uniqueId val="{00000003-51A3-4C2E-8B90-4B7DAE833D4A}"/>
              </c:ext>
            </c:extLst>
          </c:dPt>
          <c:dLbls>
            <c:dLbl>
              <c:idx val="0"/>
              <c:layout>
                <c:manualLayout>
                  <c:x val="-0.12597806592918248"/>
                  <c:y val="-0.22034253186838146"/>
                </c:manualLayout>
              </c:layout>
              <c:spPr/>
              <c:txPr>
                <a:bodyPr/>
                <a:lstStyle/>
                <a:p>
                  <a:pPr>
                    <a:defRPr sz="2800" b="1">
                      <a:solidFill>
                        <a:schemeClr val="accent4">
                          <a:lumMod val="60000"/>
                          <a:lumOff val="40000"/>
                        </a:schemeClr>
                      </a:solidFill>
                      <a:latin typeface="Agency FB" pitchFamily="34" charset="0"/>
                    </a:defRPr>
                  </a:pPr>
                  <a:endParaRPr lang="zh-CN"/>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1A3-4C2E-8B90-4B7DAE833D4A}"/>
                </c:ext>
              </c:extLst>
            </c:dLbl>
            <c:dLbl>
              <c:idx val="1"/>
              <c:delete val="1"/>
              <c:extLst>
                <c:ext xmlns:c15="http://schemas.microsoft.com/office/drawing/2012/chart" uri="{CE6537A1-D6FC-4f65-9D91-7224C49458BB}"/>
                <c:ext xmlns:c16="http://schemas.microsoft.com/office/drawing/2014/chart" uri="{C3380CC4-5D6E-409C-BE32-E72D297353CC}">
                  <c16:uniqueId val="{00000003-51A3-4C2E-8B90-4B7DAE833D4A}"/>
                </c:ext>
              </c:extLst>
            </c:dLbl>
            <c:spPr>
              <a:noFill/>
              <a:ln>
                <a:noFill/>
              </a:ln>
              <a:effectLst/>
            </c:spPr>
            <c:txPr>
              <a:bodyPr/>
              <a:lstStyle/>
              <a:p>
                <a:pPr>
                  <a:defRPr>
                    <a:solidFill>
                      <a:schemeClr val="accent4">
                        <a:lumMod val="75000"/>
                      </a:schemeClr>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37</c:v>
                </c:pt>
                <c:pt idx="1">
                  <c:v>10</c:v>
                </c:pt>
              </c:numCache>
            </c:numRef>
          </c:val>
          <c:extLst>
            <c:ext xmlns:c16="http://schemas.microsoft.com/office/drawing/2014/chart" uri="{C3380CC4-5D6E-409C-BE32-E72D297353CC}">
              <c16:uniqueId val="{00000004-51A3-4C2E-8B90-4B7DAE833D4A}"/>
            </c:ext>
          </c:extLst>
        </c:ser>
        <c:dLbls>
          <c:showLegendKey val="0"/>
          <c:showVal val="0"/>
          <c:showCatName val="0"/>
          <c:showSerName val="0"/>
          <c:showPercent val="1"/>
          <c:showBubbleSize val="0"/>
          <c:showLeaderLines val="1"/>
        </c:dLbls>
        <c:firstSliceAng val="0"/>
        <c:holeSize val="71"/>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3125000000000001"/>
          <c:y val="0.18124999999999999"/>
          <c:w val="0.48125000000000001"/>
          <c:h val="0.72187500000000004"/>
        </c:manualLayout>
      </c:layout>
      <c:doughnutChart>
        <c:varyColors val="1"/>
        <c:ser>
          <c:idx val="0"/>
          <c:order val="0"/>
          <c:tx>
            <c:strRef>
              <c:f>Sheet1!$B$1</c:f>
              <c:strCache>
                <c:ptCount val="1"/>
                <c:pt idx="0">
                  <c:v>销售额</c:v>
                </c:pt>
              </c:strCache>
            </c:strRef>
          </c:tx>
          <c:dPt>
            <c:idx val="0"/>
            <c:bubble3D val="0"/>
            <c:spPr>
              <a:solidFill>
                <a:schemeClr val="accent1">
                  <a:lumMod val="60000"/>
                  <a:lumOff val="40000"/>
                </a:schemeClr>
              </a:solidFill>
            </c:spPr>
            <c:extLst>
              <c:ext xmlns:c16="http://schemas.microsoft.com/office/drawing/2014/chart" uri="{C3380CC4-5D6E-409C-BE32-E72D297353CC}">
                <c16:uniqueId val="{00000001-9835-464D-9C5A-A41EB499A747}"/>
              </c:ext>
            </c:extLst>
          </c:dPt>
          <c:dPt>
            <c:idx val="1"/>
            <c:bubble3D val="0"/>
            <c:spPr>
              <a:solidFill>
                <a:schemeClr val="bg1">
                  <a:lumMod val="95000"/>
                </a:schemeClr>
              </a:solidFill>
            </c:spPr>
            <c:extLst>
              <c:ext xmlns:c16="http://schemas.microsoft.com/office/drawing/2014/chart" uri="{C3380CC4-5D6E-409C-BE32-E72D297353CC}">
                <c16:uniqueId val="{00000003-9835-464D-9C5A-A41EB499A747}"/>
              </c:ext>
            </c:extLst>
          </c:dPt>
          <c:dLbls>
            <c:dLbl>
              <c:idx val="0"/>
              <c:layout>
                <c:manualLayout>
                  <c:x val="-0.20156490548669195"/>
                  <c:y val="-2.0031497727179527E-2"/>
                </c:manualLayout>
              </c:layout>
              <c:spPr/>
              <c:txPr>
                <a:bodyPr rot="0"/>
                <a:lstStyle/>
                <a:p>
                  <a:pPr>
                    <a:defRPr sz="2800" b="1">
                      <a:solidFill>
                        <a:schemeClr val="accent1">
                          <a:lumMod val="60000"/>
                          <a:lumOff val="40000"/>
                        </a:schemeClr>
                      </a:solidFill>
                      <a:latin typeface="Agency FB" pitchFamily="34" charset="0"/>
                    </a:defRPr>
                  </a:pPr>
                  <a:endParaRPr lang="zh-CN"/>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9835-464D-9C5A-A41EB499A747}"/>
                </c:ext>
              </c:extLst>
            </c:dLbl>
            <c:dLbl>
              <c:idx val="1"/>
              <c:delete val="1"/>
              <c:extLst>
                <c:ext xmlns:c15="http://schemas.microsoft.com/office/drawing/2012/chart" uri="{CE6537A1-D6FC-4f65-9D91-7224C49458BB}"/>
                <c:ext xmlns:c16="http://schemas.microsoft.com/office/drawing/2014/chart" uri="{C3380CC4-5D6E-409C-BE32-E72D297353CC}">
                  <c16:uniqueId val="{00000003-9835-464D-9C5A-A41EB499A747}"/>
                </c:ext>
              </c:extLst>
            </c:dLbl>
            <c:spPr>
              <a:noFill/>
              <a:ln>
                <a:noFill/>
              </a:ln>
              <a:effectLst/>
            </c:spPr>
            <c:txPr>
              <a:bodyPr rot="0"/>
              <a:lstStyle/>
              <a:p>
                <a:pPr>
                  <a:defRPr>
                    <a:solidFill>
                      <a:schemeClr val="accent1">
                        <a:lumMod val="60000"/>
                        <a:lumOff val="40000"/>
                      </a:schemeClr>
                    </a:solidFill>
                  </a:defRPr>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37</c:v>
                </c:pt>
                <c:pt idx="1">
                  <c:v>34</c:v>
                </c:pt>
              </c:numCache>
            </c:numRef>
          </c:val>
          <c:extLst>
            <c:ext xmlns:c16="http://schemas.microsoft.com/office/drawing/2014/chart" uri="{C3380CC4-5D6E-409C-BE32-E72D297353CC}">
              <c16:uniqueId val="{00000004-9835-464D-9C5A-A41EB499A747}"/>
            </c:ext>
          </c:extLst>
        </c:ser>
        <c:dLbls>
          <c:showLegendKey val="0"/>
          <c:showVal val="0"/>
          <c:showCatName val="0"/>
          <c:showSerName val="0"/>
          <c:showPercent val="1"/>
          <c:showBubbleSize val="0"/>
          <c:showLeaderLines val="1"/>
        </c:dLbls>
        <c:firstSliceAng val="0"/>
        <c:holeSize val="71"/>
      </c:doughnutChart>
    </c:plotArea>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4246C2-4296-40F1-A100-D90B93301D1B}" type="datetimeFigureOut">
              <a:rPr lang="zh-CN" altLang="en-US" smtClean="0"/>
              <a:t>2019/4/13 Saturday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C976C90-2A67-4F7D-AD13-EFC3D3793F29}" type="slidenum">
              <a:rPr lang="zh-CN" altLang="en-US" smtClean="0"/>
              <a:t>‹#›</a:t>
            </a:fld>
            <a:endParaRPr lang="zh-CN" altLang="en-US"/>
          </a:p>
        </p:txBody>
      </p:sp>
    </p:spTree>
    <p:extLst>
      <p:ext uri="{BB962C8B-B14F-4D97-AF65-F5344CB8AC3E}">
        <p14:creationId xmlns:p14="http://schemas.microsoft.com/office/powerpoint/2010/main" val="16865439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24200B-1476-45CD-BA26-6120C5FFB584}"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28145E-20C5-4E64-AF37-21DED96ABDE5}" type="slidenum">
              <a:rPr lang="zh-CN" altLang="en-US" smtClean="0"/>
              <a:t>‹#›</a:t>
            </a:fld>
            <a:endParaRPr lang="zh-CN" altLang="en-US"/>
          </a:p>
        </p:txBody>
      </p:sp>
    </p:spTree>
    <p:extLst>
      <p:ext uri="{BB962C8B-B14F-4D97-AF65-F5344CB8AC3E}">
        <p14:creationId xmlns:p14="http://schemas.microsoft.com/office/powerpoint/2010/main" val="627676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28145E-20C5-4E64-AF37-21DED96ABDE5}" type="slidenum">
              <a:rPr lang="zh-CN" altLang="en-US" smtClean="0"/>
              <a:t>1</a:t>
            </a:fld>
            <a:endParaRPr lang="zh-CN" altLang="en-US"/>
          </a:p>
        </p:txBody>
      </p:sp>
    </p:spTree>
    <p:extLst>
      <p:ext uri="{BB962C8B-B14F-4D97-AF65-F5344CB8AC3E}">
        <p14:creationId xmlns:p14="http://schemas.microsoft.com/office/powerpoint/2010/main" val="649998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28145E-20C5-4E64-AF37-21DED96ABDE5}" type="slidenum">
              <a:rPr lang="zh-CN" altLang="en-US" smtClean="0"/>
              <a:t>3</a:t>
            </a:fld>
            <a:endParaRPr lang="zh-CN" altLang="en-US"/>
          </a:p>
        </p:txBody>
      </p:sp>
    </p:spTree>
    <p:extLst>
      <p:ext uri="{BB962C8B-B14F-4D97-AF65-F5344CB8AC3E}">
        <p14:creationId xmlns:p14="http://schemas.microsoft.com/office/powerpoint/2010/main" val="2485947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28145E-20C5-4E64-AF37-21DED96ABDE5}" type="slidenum">
              <a:rPr lang="zh-CN" altLang="en-US" smtClean="0"/>
              <a:t>9</a:t>
            </a:fld>
            <a:endParaRPr lang="zh-CN" altLang="en-US"/>
          </a:p>
        </p:txBody>
      </p:sp>
    </p:spTree>
    <p:extLst>
      <p:ext uri="{BB962C8B-B14F-4D97-AF65-F5344CB8AC3E}">
        <p14:creationId xmlns:p14="http://schemas.microsoft.com/office/powerpoint/2010/main" val="2485947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28145E-20C5-4E64-AF37-21DED96ABDE5}" type="slidenum">
              <a:rPr lang="zh-CN" altLang="en-US" smtClean="0"/>
              <a:t>15</a:t>
            </a:fld>
            <a:endParaRPr lang="zh-CN" altLang="en-US"/>
          </a:p>
        </p:txBody>
      </p:sp>
    </p:spTree>
    <p:extLst>
      <p:ext uri="{BB962C8B-B14F-4D97-AF65-F5344CB8AC3E}">
        <p14:creationId xmlns:p14="http://schemas.microsoft.com/office/powerpoint/2010/main" val="2485947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28145E-20C5-4E64-AF37-21DED96ABDE5}" type="slidenum">
              <a:rPr lang="zh-CN" altLang="en-US" smtClean="0"/>
              <a:t>21</a:t>
            </a:fld>
            <a:endParaRPr lang="zh-CN" altLang="en-US"/>
          </a:p>
        </p:txBody>
      </p:sp>
    </p:spTree>
    <p:extLst>
      <p:ext uri="{BB962C8B-B14F-4D97-AF65-F5344CB8AC3E}">
        <p14:creationId xmlns:p14="http://schemas.microsoft.com/office/powerpoint/2010/main" val="2485947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28145E-20C5-4E64-AF37-21DED96ABDE5}" type="slidenum">
              <a:rPr lang="zh-CN" altLang="en-US" smtClean="0"/>
              <a:t>22</a:t>
            </a:fld>
            <a:endParaRPr lang="zh-CN" altLang="en-US"/>
          </a:p>
        </p:txBody>
      </p:sp>
    </p:spTree>
    <p:extLst>
      <p:ext uri="{BB962C8B-B14F-4D97-AF65-F5344CB8AC3E}">
        <p14:creationId xmlns:p14="http://schemas.microsoft.com/office/powerpoint/2010/main" val="3297712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28145E-20C5-4E64-AF37-21DED96ABDE5}" type="slidenum">
              <a:rPr lang="zh-CN" altLang="en-US" smtClean="0"/>
              <a:t>25</a:t>
            </a:fld>
            <a:endParaRPr lang="zh-CN" altLang="en-US"/>
          </a:p>
        </p:txBody>
      </p:sp>
    </p:spTree>
    <p:extLst>
      <p:ext uri="{BB962C8B-B14F-4D97-AF65-F5344CB8AC3E}">
        <p14:creationId xmlns:p14="http://schemas.microsoft.com/office/powerpoint/2010/main" val="3833871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4723650"/>
      </p:ext>
    </p:extLst>
  </p:cSld>
  <p:clrMapOvr>
    <a:masterClrMapping/>
  </p:clrMapOvr>
  <p:transition spd="slow">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3883" y="189092"/>
            <a:ext cx="2265899" cy="504056"/>
          </a:xfrm>
          <a:prstGeom prst="rect">
            <a:avLst/>
          </a:prstGeom>
          <a:noFill/>
        </p:spPr>
      </p:pic>
    </p:spTree>
    <p:extLst>
      <p:ext uri="{BB962C8B-B14F-4D97-AF65-F5344CB8AC3E}">
        <p14:creationId xmlns:p14="http://schemas.microsoft.com/office/powerpoint/2010/main" val="3819314251"/>
      </p:ext>
    </p:extLst>
  </p:cSld>
  <p:clrMapOvr>
    <a:masterClrMapping/>
  </p:clrMapOvr>
  <p:transitio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spTree>
    <p:extLst>
      <p:ext uri="{BB962C8B-B14F-4D97-AF65-F5344CB8AC3E}">
        <p14:creationId xmlns:p14="http://schemas.microsoft.com/office/powerpoint/2010/main" val="2550419078"/>
      </p:ext>
    </p:extLst>
  </p:cSld>
  <p:clrMapOvr>
    <a:masterClrMapping/>
  </p:clrMapOvr>
  <p:transitio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spTree>
    <p:extLst>
      <p:ext uri="{BB962C8B-B14F-4D97-AF65-F5344CB8AC3E}">
        <p14:creationId xmlns:p14="http://schemas.microsoft.com/office/powerpoint/2010/main" val="1588697882"/>
      </p:ext>
    </p:extLst>
  </p:cSld>
  <p:clrMapOvr>
    <a:masterClrMapping/>
  </p:clrMapOvr>
  <p:transitio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pic>
        <p:nvPicPr>
          <p:cNvPr id="9" name="图片 8"/>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ackgroundRemoval t="26906" b="62930" l="32393" r="62209"/>
                    </a14:imgEffect>
                  </a14:imgLayer>
                </a14:imgProps>
              </a:ext>
              <a:ext uri="{28A0092B-C50C-407E-A947-70E740481C1C}">
                <a14:useLocalDpi xmlns:a14="http://schemas.microsoft.com/office/drawing/2010/main" val="0"/>
              </a:ext>
            </a:extLst>
          </a:blip>
          <a:srcRect l="31503" t="25894" r="36993" b="36618"/>
          <a:stretch/>
        </p:blipFill>
        <p:spPr>
          <a:xfrm>
            <a:off x="6084168" y="195486"/>
            <a:ext cx="520340" cy="508264"/>
          </a:xfrm>
          <a:prstGeom prst="rect">
            <a:avLst/>
          </a:prstGeom>
        </p:spPr>
      </p:pic>
    </p:spTree>
    <p:extLst>
      <p:ext uri="{BB962C8B-B14F-4D97-AF65-F5344CB8AC3E}">
        <p14:creationId xmlns:p14="http://schemas.microsoft.com/office/powerpoint/2010/main" val="1497986641"/>
      </p:ext>
    </p:extLst>
  </p:cSld>
  <p:clrMapOvr>
    <a:masterClrMapping/>
  </p:clrMapOvr>
  <p:transition spd="slow">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10" name="图片 9"/>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pic>
        <p:nvPicPr>
          <p:cNvPr id="11" name="图片 10"/>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ackgroundRemoval t="26906" b="62930" l="32393" r="62209"/>
                    </a14:imgEffect>
                  </a14:imgLayer>
                </a14:imgProps>
              </a:ext>
              <a:ext uri="{28A0092B-C50C-407E-A947-70E740481C1C}">
                <a14:useLocalDpi xmlns:a14="http://schemas.microsoft.com/office/drawing/2010/main" val="0"/>
              </a:ext>
            </a:extLst>
          </a:blip>
          <a:srcRect l="31503" t="25894" r="36993" b="36618"/>
          <a:stretch/>
        </p:blipFill>
        <p:spPr>
          <a:xfrm>
            <a:off x="6084168" y="195486"/>
            <a:ext cx="520340" cy="508264"/>
          </a:xfrm>
          <a:prstGeom prst="rect">
            <a:avLst/>
          </a:prstGeom>
        </p:spPr>
      </p:pic>
    </p:spTree>
    <p:extLst>
      <p:ext uri="{BB962C8B-B14F-4D97-AF65-F5344CB8AC3E}">
        <p14:creationId xmlns:p14="http://schemas.microsoft.com/office/powerpoint/2010/main" val="3002462629"/>
      </p:ext>
    </p:extLst>
  </p:cSld>
  <p:clrMapOvr>
    <a:masterClrMapping/>
  </p:clrMapOvr>
  <p:transitio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203119948"/>
      </p:ext>
    </p:extLst>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3883" y="189092"/>
            <a:ext cx="2265899" cy="504056"/>
          </a:xfrm>
          <a:prstGeom prst="rect">
            <a:avLst/>
          </a:prstGeom>
          <a:noFill/>
        </p:spPr>
      </p:pic>
    </p:spTree>
    <p:extLst>
      <p:ext uri="{BB962C8B-B14F-4D97-AF65-F5344CB8AC3E}">
        <p14:creationId xmlns:p14="http://schemas.microsoft.com/office/powerpoint/2010/main" val="4221780241"/>
      </p:ext>
    </p:extLst>
  </p:cSld>
  <p:clrMapOvr>
    <a:masterClrMapping/>
  </p:clrMapOvr>
  <p:transition spd="slow">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80993032"/>
      </p:ext>
    </p:extLst>
  </p:cSld>
  <p:clrMapOvr>
    <a:masterClrMapping/>
  </p:clrMapOvr>
  <p:transition spd="slow">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04064089"/>
      </p:ext>
    </p:extLst>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30569402"/>
      </p:ext>
    </p:extLst>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84127629"/>
      </p:ext>
    </p:extLst>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283911642"/>
      </p:ext>
    </p:extLst>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2998526"/>
      </p:ext>
    </p:extLst>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4168"/>
            <a:ext cx="9144000" cy="5147668"/>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2" y="1558347"/>
            <a:ext cx="9144000" cy="3585153"/>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0" y="-4168"/>
            <a:ext cx="9143999" cy="2413323"/>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9144001" cy="5108898"/>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3570510" y="423475"/>
            <a:ext cx="2002976" cy="30008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35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35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35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2701763" y="1861908"/>
            <a:ext cx="3740475" cy="300082"/>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3037115" y="1888414"/>
            <a:ext cx="3069771" cy="276999"/>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2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4600259" y="3618689"/>
            <a:ext cx="1909399" cy="819135"/>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微信扫码</a:t>
            </a:r>
            <a:endParaRPr kumimoji="0" lang="en-US" altLang="zh-CN" sz="1350" b="0" i="0" u="none" strike="noStrike" kern="1200" cap="none" spc="113" normalizeH="0" baseline="0" noProof="0">
              <a:ln>
                <a:noFill/>
              </a:ln>
              <a:solidFill>
                <a:prstClr val="white"/>
              </a:solidFill>
              <a:effectLst/>
              <a:uLnTx/>
              <a:uFillTx/>
              <a:latin typeface="微软雅黑"/>
              <a:ea typeface="微软雅黑"/>
              <a:cs typeface="+mn-cs"/>
            </a:endParaRP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来聆听模板作者</a:t>
            </a:r>
            <a:endParaRPr kumimoji="0" lang="en-US" altLang="zh-CN" sz="1350" b="0" i="0" u="none" strike="noStrike" kern="1200" cap="none" spc="113" normalizeH="0" baseline="0" noProof="0">
              <a:ln>
                <a:noFill/>
              </a:ln>
              <a:solidFill>
                <a:prstClr val="white"/>
              </a:solidFill>
              <a:effectLst/>
              <a:uLnTx/>
              <a:uFillTx/>
              <a:latin typeface="微软雅黑"/>
              <a:ea typeface="微软雅黑"/>
              <a:cs typeface="+mn-cs"/>
            </a:endParaRP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设计灵感、制作思路</a:t>
            </a:r>
            <a:endParaRPr kumimoji="0" lang="en-US" sz="1350" b="0" i="0" u="none" strike="noStrike" kern="1200" cap="none" spc="113"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461564" y="2828980"/>
            <a:ext cx="10362802" cy="2997320"/>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262743" y="537704"/>
            <a:ext cx="6618515" cy="1383531"/>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2806538" y="2228917"/>
            <a:ext cx="1487704" cy="219291"/>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825"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825"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4559729" y="2228917"/>
            <a:ext cx="1869707" cy="219291"/>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825"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2700458" y="2621075"/>
            <a:ext cx="1738800" cy="17388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353467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330453" y="569905"/>
            <a:ext cx="530915" cy="300082"/>
          </a:xfrm>
          <a:prstGeom prst="rect">
            <a:avLst/>
          </a:prstGeom>
        </p:spPr>
        <p:txBody>
          <a:bodyPr wrap="none">
            <a:spAutoFit/>
          </a:bodyPr>
          <a:lstStyle/>
          <a:p>
            <a:pPr marL="0" marR="0" lvl="0" indent="0" defTabSz="457189"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3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1929442" y="569905"/>
            <a:ext cx="1051501" cy="1541961"/>
          </a:xfrm>
          <a:prstGeom prst="rect">
            <a:avLst/>
          </a:prstGeom>
        </p:spPr>
        <p:txBody>
          <a:bodyPr wrap="square">
            <a:spAutoFit/>
          </a:bodyPr>
          <a:lstStyle/>
          <a:p>
            <a:pPr marL="0" marR="0" lvl="0" indent="0" defTabSz="457189"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3114758" y="569905"/>
            <a:ext cx="5305759" cy="1962076"/>
          </a:xfrm>
          <a:prstGeom prst="rect">
            <a:avLst/>
          </a:prstGeom>
        </p:spPr>
        <p:txBody>
          <a:bodyPr wrap="square">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05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05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0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330453" y="136834"/>
            <a:ext cx="630301" cy="207749"/>
          </a:xfrm>
          <a:prstGeom prst="rect">
            <a:avLst/>
          </a:prstGeom>
        </p:spPr>
        <p:txBody>
          <a:bodyPr wrap="none">
            <a:spAutoFit/>
          </a:bodyPr>
          <a:lstStyle/>
          <a:p>
            <a:pPr marL="0" marR="0" lvl="0" indent="0" defTabSz="457189" eaLnBrk="1" fontAlgn="auto" latinLnBrk="0" hangingPunct="1">
              <a:lnSpc>
                <a:spcPct val="100000"/>
              </a:lnSpc>
              <a:spcBef>
                <a:spcPts val="0"/>
              </a:spcBef>
              <a:spcAft>
                <a:spcPts val="0"/>
              </a:spcAft>
              <a:buClrTx/>
              <a:buSzTx/>
              <a:buFontTx/>
              <a:buNone/>
              <a:tabLst/>
              <a:defRPr/>
            </a:pPr>
            <a:r>
              <a:rPr kumimoji="1" lang="en-US" altLang="zh-CN" sz="75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75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412885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spTree>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pic>
        <p:nvPicPr>
          <p:cNvPr id="9" name="图片 8"/>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ackgroundRemoval t="26906" b="62930" l="32393" r="62209"/>
                    </a14:imgEffect>
                  </a14:imgLayer>
                </a14:imgProps>
              </a:ext>
              <a:ext uri="{28A0092B-C50C-407E-A947-70E740481C1C}">
                <a14:useLocalDpi xmlns:a14="http://schemas.microsoft.com/office/drawing/2010/main" val="0"/>
              </a:ext>
            </a:extLst>
          </a:blip>
          <a:srcRect l="31503" t="25894" r="36993" b="36618"/>
          <a:stretch/>
        </p:blipFill>
        <p:spPr>
          <a:xfrm>
            <a:off x="6084168" y="195486"/>
            <a:ext cx="520340" cy="508264"/>
          </a:xfrm>
          <a:prstGeom prst="rect">
            <a:avLst/>
          </a:prstGeom>
        </p:spPr>
      </p:pic>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10" name="图片 9"/>
          <p:cNvPicPr>
            <a:picLocks noChangeAspect="1"/>
          </p:cNvPicPr>
          <p:nvPr userDrawn="1"/>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13306" y1="8879" x2="13306" y2="8879"/>
                        <a14:foregroundMark x1="8108" y1="34112" x2="8108" y2="34112"/>
                        <a14:foregroundMark x1="10291" y1="28505" x2="10291" y2="28505"/>
                        <a14:foregroundMark x1="1871" y1="87383" x2="1871" y2="87383"/>
                        <a14:foregroundMark x1="5301" y1="85981" x2="5301" y2="85981"/>
                        <a14:foregroundMark x1="9979" y1="85981" x2="9979" y2="85981"/>
                        <a14:foregroundMark x1="14969" y1="85981" x2="14969" y2="85981"/>
                        <a14:foregroundMark x1="20686" y1="85981" x2="20686" y2="85981"/>
                        <a14:foregroundMark x1="23389" y1="86449" x2="23389" y2="86449"/>
                        <a14:foregroundMark x1="31809" y1="87850" x2="31809" y2="87850"/>
                        <a14:foregroundMark x1="36590" y1="87383" x2="36590" y2="87383"/>
                        <a14:foregroundMark x1="42516" y1="90187" x2="42516" y2="90187"/>
                        <a14:foregroundMark x1="46985" y1="88785" x2="46985" y2="88785"/>
                        <a14:foregroundMark x1="50936" y1="87383" x2="50936" y2="87383"/>
                        <a14:foregroundMark x1="54678" y1="87850" x2="54678" y2="87850"/>
                        <a14:foregroundMark x1="62370" y1="87850" x2="62370" y2="87850"/>
                        <a14:foregroundMark x1="66944" y1="88785" x2="66944" y2="88785"/>
                        <a14:foregroundMark x1="71414" y1="85981" x2="71414" y2="85981"/>
                        <a14:foregroundMark x1="73909" y1="86449" x2="73909" y2="86449"/>
                        <a14:foregroundMark x1="77443" y1="88785" x2="77443" y2="88785"/>
                        <a14:foregroundMark x1="79418" y1="82243" x2="79418" y2="82243"/>
                        <a14:foregroundMark x1="83056" y1="87850" x2="83056" y2="87850"/>
                        <a14:foregroundMark x1="86383" y1="85514" x2="86383" y2="85514"/>
                        <a14:foregroundMark x1="90541" y1="84112" x2="90541" y2="84112"/>
                        <a14:foregroundMark x1="93659" y1="85047" x2="93659" y2="85047"/>
                        <a14:foregroundMark x1="96985" y1="86916" x2="96985" y2="86916"/>
                        <a14:foregroundMark x1="40852" y1="15888" x2="40852" y2="15888"/>
                        <a14:foregroundMark x1="43763" y1="26636" x2="43763" y2="26636"/>
                        <a14:foregroundMark x1="54054" y1="21028" x2="54054" y2="21028"/>
                        <a14:foregroundMark x1="56965" y1="15888" x2="56965" y2="15888"/>
                        <a14:foregroundMark x1="59563" y1="33178" x2="59563" y2="33178"/>
                        <a14:foregroundMark x1="60187" y1="11682" x2="60187" y2="11682"/>
                        <a14:backgroundMark x1="4470" y1="13084" x2="4470" y2="13084"/>
                        <a14:backgroundMark x1="6029" y1="77570" x2="6029" y2="77570"/>
                        <a14:backgroundMark x1="7069" y1="42523" x2="7069" y2="42523"/>
                        <a14:backgroundMark x1="22765" y1="46729" x2="22765" y2="46729"/>
                        <a14:backgroundMark x1="28586" y1="36449" x2="28586" y2="36449"/>
                        <a14:backgroundMark x1="89085" y1="30841" x2="89085" y2="30841"/>
                        <a14:backgroundMark x1="85447" y1="40654" x2="85447" y2="40654"/>
                        <a14:backgroundMark x1="90229" y1="14486" x2="90229" y2="14486"/>
                        <a14:backgroundMark x1="20270" y1="87383" x2="20270" y2="87383"/>
                        <a14:backgroundMark x1="42204" y1="85981" x2="42204" y2="85981"/>
                        <a14:backgroundMark x1="51559" y1="87850" x2="51559" y2="87850"/>
                        <a14:backgroundMark x1="82536" y1="85514" x2="82536" y2="85514"/>
                        <a14:backgroundMark x1="87318" y1="84579" x2="87318" y2="84579"/>
                      </a14:backgroundRemoval>
                    </a14:imgEffect>
                  </a14:imgLayer>
                </a14:imgProps>
              </a:ext>
              <a:ext uri="{28A0092B-C50C-407E-A947-70E740481C1C}">
                <a14:useLocalDpi xmlns:a14="http://schemas.microsoft.com/office/drawing/2010/main" val="0"/>
              </a:ext>
            </a:extLst>
          </a:blip>
          <a:stretch>
            <a:fillRect/>
          </a:stretch>
        </p:blipFill>
        <p:spPr>
          <a:xfrm>
            <a:off x="6698589" y="195486"/>
            <a:ext cx="2265899" cy="504056"/>
          </a:xfrm>
          <a:prstGeom prst="rect">
            <a:avLst/>
          </a:prstGeom>
          <a:noFill/>
        </p:spPr>
      </p:pic>
      <p:pic>
        <p:nvPicPr>
          <p:cNvPr id="11" name="图片 10"/>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ackgroundRemoval t="26906" b="62930" l="32393" r="62209"/>
                    </a14:imgEffect>
                  </a14:imgLayer>
                </a14:imgProps>
              </a:ext>
              <a:ext uri="{28A0092B-C50C-407E-A947-70E740481C1C}">
                <a14:useLocalDpi xmlns:a14="http://schemas.microsoft.com/office/drawing/2010/main" val="0"/>
              </a:ext>
            </a:extLst>
          </a:blip>
          <a:srcRect l="31503" t="25894" r="36993" b="36618"/>
          <a:stretch/>
        </p:blipFill>
        <p:spPr>
          <a:xfrm>
            <a:off x="6084168" y="195486"/>
            <a:ext cx="520340" cy="508264"/>
          </a:xfrm>
          <a:prstGeom prst="rect">
            <a:avLst/>
          </a:prstGeom>
        </p:spPr>
      </p:pic>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10000"/>
            <a:lum/>
          </a:blip>
          <a:srcRect/>
          <a:stretch>
            <a:fillRect t="-12000" b="-12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10000"/>
            <a:lum/>
          </a:blip>
          <a:srcRect/>
          <a:stretch>
            <a:fillRect t="-12000" b="-1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77327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457391"/>
      </p:ext>
    </p:extLst>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jp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gif"/><Relationship Id="rId2" Type="http://schemas.openxmlformats.org/officeDocument/2006/relationships/notesSlide" Target="../notesSlides/notesSlide1.xml"/><Relationship Id="rId16"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41.jpg"/><Relationship Id="rId7" Type="http://schemas.microsoft.com/office/2007/relationships/hdphoto" Target="../media/hdphoto1.wdp"/><Relationship Id="rId2" Type="http://schemas.openxmlformats.org/officeDocument/2006/relationships/image" Target="../media/image40.jpg"/><Relationship Id="rId1" Type="http://schemas.openxmlformats.org/officeDocument/2006/relationships/slideLayout" Target="../slideLayouts/slideLayout8.xml"/><Relationship Id="rId6" Type="http://schemas.openxmlformats.org/officeDocument/2006/relationships/image" Target="../media/image25.png"/><Relationship Id="rId5" Type="http://schemas.openxmlformats.org/officeDocument/2006/relationships/image" Target="../media/image43.jpg"/><Relationship Id="rId4" Type="http://schemas.openxmlformats.org/officeDocument/2006/relationships/image" Target="../media/image42.jp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25.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7.jpeg"/><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png"/><Relationship Id="rId7" Type="http://schemas.openxmlformats.org/officeDocument/2006/relationships/image" Target="../media/image51.png"/><Relationship Id="rId2" Type="http://schemas.openxmlformats.org/officeDocument/2006/relationships/image" Target="../media/image48.png"/><Relationship Id="rId1" Type="http://schemas.openxmlformats.org/officeDocument/2006/relationships/slideLayout" Target="../slideLayouts/slideLayout8.xml"/><Relationship Id="rId6" Type="http://schemas.openxmlformats.org/officeDocument/2006/relationships/image" Target="../media/image50.png"/><Relationship Id="rId5" Type="http://schemas.microsoft.com/office/2007/relationships/hdphoto" Target="../media/hdphoto1.wdp"/><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8.xml"/><Relationship Id="rId6" Type="http://schemas.openxmlformats.org/officeDocument/2006/relationships/image" Target="../media/image55.jpeg"/><Relationship Id="rId5" Type="http://schemas.openxmlformats.org/officeDocument/2006/relationships/image" Target="../media/image54.jpg"/><Relationship Id="rId4" Type="http://schemas.openxmlformats.org/officeDocument/2006/relationships/image" Target="../media/image53.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25.png"/><Relationship Id="rId5" Type="http://schemas.microsoft.com/office/2007/relationships/hdphoto" Target="../media/hdphoto4.wdp"/><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25.png"/><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jpg"/><Relationship Id="rId1" Type="http://schemas.openxmlformats.org/officeDocument/2006/relationships/slideLayout" Target="../slideLayouts/slideLayout8.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57.jpg"/><Relationship Id="rId7" Type="http://schemas.openxmlformats.org/officeDocument/2006/relationships/image" Target="../media/image25.png"/><Relationship Id="rId2" Type="http://schemas.openxmlformats.org/officeDocument/2006/relationships/image" Target="../media/image56.jpg"/><Relationship Id="rId1" Type="http://schemas.openxmlformats.org/officeDocument/2006/relationships/slideLayout" Target="../slideLayouts/slideLayout8.xml"/><Relationship Id="rId6" Type="http://schemas.openxmlformats.org/officeDocument/2006/relationships/image" Target="../media/image59.jpg"/><Relationship Id="rId5" Type="http://schemas.microsoft.com/office/2007/relationships/hdphoto" Target="../media/hdphoto11.wdp"/><Relationship Id="rId4" Type="http://schemas.openxmlformats.org/officeDocument/2006/relationships/image" Target="../media/image58.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5.png"/><Relationship Id="rId5" Type="http://schemas.microsoft.com/office/2007/relationships/hdphoto" Target="../media/hdphoto4.wdp"/><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hdphoto" Target="../media/hdphoto12.wdp"/><Relationship Id="rId7" Type="http://schemas.microsoft.com/office/2007/relationships/hdphoto" Target="../media/hdphoto13.wdp"/><Relationship Id="rId2" Type="http://schemas.openxmlformats.org/officeDocument/2006/relationships/image" Target="../media/image65.jpeg"/><Relationship Id="rId1" Type="http://schemas.openxmlformats.org/officeDocument/2006/relationships/slideLayout" Target="../slideLayouts/slideLayout8.xml"/><Relationship Id="rId6" Type="http://schemas.openxmlformats.org/officeDocument/2006/relationships/image" Target="../media/image68.jpeg"/><Relationship Id="rId5" Type="http://schemas.openxmlformats.org/officeDocument/2006/relationships/image" Target="../media/image67.jpg"/><Relationship Id="rId10" Type="http://schemas.openxmlformats.org/officeDocument/2006/relationships/image" Target="../media/image69.png"/><Relationship Id="rId4" Type="http://schemas.openxmlformats.org/officeDocument/2006/relationships/image" Target="../media/image66.jpg"/><Relationship Id="rId9"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7" Type="http://schemas.microsoft.com/office/2007/relationships/hdphoto" Target="../media/hdphoto1.wdp"/><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25.png"/><Relationship Id="rId5" Type="http://schemas.openxmlformats.org/officeDocument/2006/relationships/image" Target="../media/image73.png"/><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25.png"/><Relationship Id="rId7" Type="http://schemas.openxmlformats.org/officeDocument/2006/relationships/image" Target="../media/image75.jpeg"/><Relationship Id="rId12" Type="http://schemas.microsoft.com/office/2007/relationships/hdphoto" Target="../media/hdphoto17.wdp"/><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microsoft.com/office/2007/relationships/hdphoto" Target="../media/hdphoto14.wdp"/><Relationship Id="rId11" Type="http://schemas.openxmlformats.org/officeDocument/2006/relationships/image" Target="../media/image77.jpeg"/><Relationship Id="rId5" Type="http://schemas.openxmlformats.org/officeDocument/2006/relationships/image" Target="../media/image74.jpeg"/><Relationship Id="rId10" Type="http://schemas.microsoft.com/office/2007/relationships/hdphoto" Target="../media/hdphoto16.wdp"/><Relationship Id="rId4" Type="http://schemas.microsoft.com/office/2007/relationships/hdphoto" Target="../media/hdphoto1.wdp"/><Relationship Id="rId9" Type="http://schemas.openxmlformats.org/officeDocument/2006/relationships/image" Target="../media/image76.jpeg"/></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jpg"/><Relationship Id="rId1" Type="http://schemas.openxmlformats.org/officeDocument/2006/relationships/slideLayout" Target="../slideLayouts/slideLayout8.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78.jpeg"/><Relationship Id="rId1" Type="http://schemas.openxmlformats.org/officeDocument/2006/relationships/slideLayout" Target="../slideLayouts/slideLayout8.xml"/><Relationship Id="rId4" Type="http://schemas.openxmlformats.org/officeDocument/2006/relationships/image" Target="../media/image7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3.jp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5.png"/><Relationship Id="rId5" Type="http://schemas.microsoft.com/office/2007/relationships/hdphoto" Target="../media/hdphoto4.wdp"/><Relationship Id="rId4" Type="http://schemas.openxmlformats.org/officeDocument/2006/relationships/image" Target="../media/image2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7.jpg"/><Relationship Id="rId7" Type="http://schemas.openxmlformats.org/officeDocument/2006/relationships/image" Target="../media/image30.png"/><Relationship Id="rId2" Type="http://schemas.openxmlformats.org/officeDocument/2006/relationships/image" Target="../media/image26.jpg"/><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29.jpeg"/><Relationship Id="rId10" Type="http://schemas.microsoft.com/office/2007/relationships/hdphoto" Target="../media/hdphoto1.wdp"/><Relationship Id="rId4" Type="http://schemas.openxmlformats.org/officeDocument/2006/relationships/image" Target="../media/image28.jp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5.png"/><Relationship Id="rId7" Type="http://schemas.openxmlformats.org/officeDocument/2006/relationships/image" Target="../media/image34.jpeg"/><Relationship Id="rId2" Type="http://schemas.openxmlformats.org/officeDocument/2006/relationships/image" Target="../media/image31.jpg"/><Relationship Id="rId1" Type="http://schemas.openxmlformats.org/officeDocument/2006/relationships/slideLayout" Target="../slideLayouts/slideLayout8.xml"/><Relationship Id="rId6" Type="http://schemas.openxmlformats.org/officeDocument/2006/relationships/image" Target="../media/image33.jpg"/><Relationship Id="rId5" Type="http://schemas.openxmlformats.org/officeDocument/2006/relationships/image" Target="../media/image32.jp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8.xml"/><Relationship Id="rId5" Type="http://schemas.microsoft.com/office/2007/relationships/hdphoto" Target="../media/hdphoto8.wdp"/><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6.jpeg"/><Relationship Id="rId1" Type="http://schemas.openxmlformats.org/officeDocument/2006/relationships/slideLayout" Target="../slideLayouts/slideLayout8.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07/relationships/hdphoto" Target="../media/hdphoto9.wdp"/><Relationship Id="rId7" Type="http://schemas.openxmlformats.org/officeDocument/2006/relationships/image" Target="../media/image39.png"/><Relationship Id="rId2" Type="http://schemas.openxmlformats.org/officeDocument/2006/relationships/image" Target="../media/image37.jpeg"/><Relationship Id="rId1" Type="http://schemas.openxmlformats.org/officeDocument/2006/relationships/slideLayout" Target="../slideLayouts/slideLayout8.xml"/><Relationship Id="rId6" Type="http://schemas.openxmlformats.org/officeDocument/2006/relationships/image" Target="../media/image38.png"/><Relationship Id="rId5" Type="http://schemas.microsoft.com/office/2007/relationships/hdphoto" Target="../media/hdphoto1.wdp"/><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25.png"/><Relationship Id="rId5" Type="http://schemas.microsoft.com/office/2007/relationships/hdphoto" Target="../media/hdphoto4.wdp"/><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a:stretch>
        </a:blip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96"/>
            <a:ext cx="609550" cy="4528954"/>
          </a:xfrm>
          <a:prstGeom prst="rect">
            <a:avLst/>
          </a:prstGeom>
        </p:spPr>
      </p:pic>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999" y="413098"/>
            <a:ext cx="609550" cy="4114460"/>
          </a:xfrm>
          <a:prstGeom prst="rect">
            <a:avLst/>
          </a:prstGeom>
        </p:spPr>
      </p:pic>
      <p:pic>
        <p:nvPicPr>
          <p:cNvPr id="39" name="图片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8590" y="772732"/>
            <a:ext cx="609550" cy="3754826"/>
          </a:xfrm>
          <a:prstGeom prst="rect">
            <a:avLst/>
          </a:prstGeom>
        </p:spPr>
      </p:pic>
      <p:pic>
        <p:nvPicPr>
          <p:cNvPr id="40" name="图片 3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30419" y="1132366"/>
            <a:ext cx="615645" cy="3395192"/>
          </a:xfrm>
          <a:prstGeom prst="rect">
            <a:avLst/>
          </a:prstGeom>
        </p:spPr>
      </p:pic>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38786" y="1492001"/>
            <a:ext cx="609550" cy="3035557"/>
          </a:xfrm>
          <a:prstGeom prst="rect">
            <a:avLst/>
          </a:prstGeom>
        </p:spPr>
      </p:pic>
      <p:pic>
        <p:nvPicPr>
          <p:cNvPr id="42" name="图片 4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52174" y="1857731"/>
            <a:ext cx="609550" cy="2669827"/>
          </a:xfrm>
          <a:prstGeom prst="rect">
            <a:avLst/>
          </a:prstGeom>
        </p:spPr>
      </p:pic>
      <p:pic>
        <p:nvPicPr>
          <p:cNvPr id="43" name="图片 4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53559" y="2283687"/>
            <a:ext cx="615645" cy="2243143"/>
          </a:xfrm>
          <a:prstGeom prst="rect">
            <a:avLst/>
          </a:prstGeom>
        </p:spPr>
      </p:pic>
      <p:pic>
        <p:nvPicPr>
          <p:cNvPr id="44" name="图片 4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64711" y="1857730"/>
            <a:ext cx="615645" cy="2669827"/>
          </a:xfrm>
          <a:prstGeom prst="rect">
            <a:avLst/>
          </a:prstGeom>
        </p:spPr>
      </p:pic>
      <p:pic>
        <p:nvPicPr>
          <p:cNvPr id="45" name="图片 4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87276" y="1501484"/>
            <a:ext cx="609550" cy="3035557"/>
          </a:xfrm>
          <a:prstGeom prst="rect">
            <a:avLst/>
          </a:prstGeom>
        </p:spPr>
      </p:pic>
      <p:pic>
        <p:nvPicPr>
          <p:cNvPr id="46" name="图片 4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89778" y="1132366"/>
            <a:ext cx="609550" cy="3395192"/>
          </a:xfrm>
          <a:prstGeom prst="rect">
            <a:avLst/>
          </a:prstGeom>
        </p:spPr>
      </p:pic>
      <p:pic>
        <p:nvPicPr>
          <p:cNvPr id="47" name="图片 4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08455" y="772731"/>
            <a:ext cx="615645" cy="3754826"/>
          </a:xfrm>
          <a:prstGeom prst="rect">
            <a:avLst/>
          </a:prstGeom>
        </p:spPr>
      </p:pic>
      <p:pic>
        <p:nvPicPr>
          <p:cNvPr id="48" name="图片 4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28275" y="413098"/>
            <a:ext cx="609550" cy="4114460"/>
          </a:xfrm>
          <a:prstGeom prst="rect">
            <a:avLst/>
          </a:prstGeom>
        </p:spPr>
      </p:pic>
      <p:pic>
        <p:nvPicPr>
          <p:cNvPr id="49" name="图片 4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34450" y="-1397"/>
            <a:ext cx="609550" cy="4528954"/>
          </a:xfrm>
          <a:prstGeom prst="rect">
            <a:avLst/>
          </a:prstGeom>
        </p:spPr>
      </p:pic>
      <p:grpSp>
        <p:nvGrpSpPr>
          <p:cNvPr id="30" name="组合 29"/>
          <p:cNvGrpSpPr/>
          <p:nvPr/>
        </p:nvGrpSpPr>
        <p:grpSpPr>
          <a:xfrm>
            <a:off x="4183496" y="301007"/>
            <a:ext cx="752817" cy="642979"/>
            <a:chOff x="0" y="1522667"/>
            <a:chExt cx="2456589" cy="2098165"/>
          </a:xfrm>
        </p:grpSpPr>
        <p:sp>
          <p:nvSpPr>
            <p:cNvPr id="34" name="等腰三角形 33"/>
            <p:cNvSpPr/>
            <p:nvPr/>
          </p:nvSpPr>
          <p:spPr>
            <a:xfrm rot="10800000">
              <a:off x="0" y="1882707"/>
              <a:ext cx="2016224" cy="1738124"/>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a:off x="440365" y="1882708"/>
              <a:ext cx="2016224" cy="1738124"/>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228633" y="1522667"/>
              <a:ext cx="2016224" cy="1738124"/>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491880" y="4650690"/>
            <a:ext cx="2160240" cy="369332"/>
          </a:xfrm>
          <a:prstGeom prst="rect">
            <a:avLst/>
          </a:prstGeom>
          <a:noFill/>
        </p:spPr>
        <p:txBody>
          <a:bodyPr wrap="square" rtlCol="0">
            <a:spAutoFit/>
          </a:bodyPr>
          <a:lstStyle/>
          <a:p>
            <a:pPr algn="ctr"/>
            <a:r>
              <a:rPr lang="zh-CN" altLang="en-US" dirty="0">
                <a:latin typeface="微软雅黑" pitchFamily="34" charset="-122"/>
                <a:ea typeface="微软雅黑" pitchFamily="34" charset="-122"/>
              </a:rPr>
              <a:t>报告人：</a:t>
            </a:r>
          </a:p>
        </p:txBody>
      </p:sp>
      <p:grpSp>
        <p:nvGrpSpPr>
          <p:cNvPr id="28" name="组合 27"/>
          <p:cNvGrpSpPr/>
          <p:nvPr/>
        </p:nvGrpSpPr>
        <p:grpSpPr>
          <a:xfrm>
            <a:off x="1652330" y="987574"/>
            <a:ext cx="5831147" cy="2408522"/>
            <a:chOff x="1652330" y="987574"/>
            <a:chExt cx="5831147" cy="2408522"/>
          </a:xfrm>
        </p:grpSpPr>
        <p:pic>
          <p:nvPicPr>
            <p:cNvPr id="29" name="图片 2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2330" y="1203598"/>
              <a:ext cx="5831147" cy="1941428"/>
            </a:xfrm>
            <a:prstGeom prst="rect">
              <a:avLst/>
            </a:prstGeom>
          </p:spPr>
        </p:pic>
        <p:sp>
          <p:nvSpPr>
            <p:cNvPr id="31" name="TextBox 30"/>
            <p:cNvSpPr txBox="1"/>
            <p:nvPr/>
          </p:nvSpPr>
          <p:spPr>
            <a:xfrm>
              <a:off x="2206622" y="2460950"/>
              <a:ext cx="4717202" cy="461665"/>
            </a:xfrm>
            <a:prstGeom prst="rect">
              <a:avLst/>
            </a:prstGeom>
            <a:noFill/>
          </p:spPr>
          <p:txBody>
            <a:bodyPr wrap="square" rtlCol="0">
              <a:spAutoFit/>
            </a:bodyPr>
            <a:lstStyle/>
            <a:p>
              <a:pPr algn="ctr"/>
              <a:r>
                <a:rPr lang="en-US" altLang="zh-CN" sz="2400" dirty="0">
                  <a:latin typeface="Tunga" pitchFamily="34" charset="0"/>
                  <a:ea typeface="Arial Unicode MS" pitchFamily="34" charset="-122"/>
                  <a:cs typeface="Tunga" pitchFamily="34" charset="0"/>
                </a:rPr>
                <a:t>YUNNAN NORMAL UNIVERSITY</a:t>
              </a:r>
            </a:p>
          </p:txBody>
        </p:sp>
        <p:sp>
          <p:nvSpPr>
            <p:cNvPr id="50" name="TextBox 49"/>
            <p:cNvSpPr txBox="1"/>
            <p:nvPr/>
          </p:nvSpPr>
          <p:spPr>
            <a:xfrm>
              <a:off x="1652330" y="2872876"/>
              <a:ext cx="5831147" cy="523220"/>
            </a:xfrm>
            <a:prstGeom prst="rect">
              <a:avLst/>
            </a:prstGeom>
            <a:noFill/>
          </p:spPr>
          <p:txBody>
            <a:bodyPr wrap="square" rtlCol="0">
              <a:spAutoFit/>
            </a:bodyPr>
            <a:lstStyle/>
            <a:p>
              <a:pPr algn="ctr"/>
              <a:r>
                <a:rPr lang="zh-CN" altLang="en-US" sz="2800" b="1" dirty="0">
                  <a:latin typeface="微软雅黑" pitchFamily="34" charset="-122"/>
                  <a:ea typeface="微软雅黑" pitchFamily="34" charset="-122"/>
                </a:rPr>
                <a:t>院校介绍模版</a:t>
              </a:r>
            </a:p>
          </p:txBody>
        </p:sp>
        <p:sp>
          <p:nvSpPr>
            <p:cNvPr id="51" name="TextBox 50"/>
            <p:cNvSpPr txBox="1"/>
            <p:nvPr/>
          </p:nvSpPr>
          <p:spPr>
            <a:xfrm>
              <a:off x="3559694" y="987574"/>
              <a:ext cx="1998646" cy="769441"/>
            </a:xfrm>
            <a:prstGeom prst="rect">
              <a:avLst/>
            </a:prstGeom>
            <a:noFill/>
          </p:spPr>
          <p:txBody>
            <a:bodyPr wrap="square" rtlCol="0">
              <a:spAutoFit/>
            </a:bodyPr>
            <a:lstStyle/>
            <a:p>
              <a:pPr algn="ctr"/>
              <a:r>
                <a:rPr lang="en-US" altLang="zh-CN" sz="4400" dirty="0">
                  <a:latin typeface="Agency FB" pitchFamily="34" charset="0"/>
                </a:rPr>
                <a:t>2019</a:t>
              </a:r>
              <a:endParaRPr lang="zh-CN" altLang="en-US" sz="4400" dirty="0">
                <a:latin typeface="Agency FB" pitchFamily="34" charset="0"/>
              </a:endParaRPr>
            </a:p>
          </p:txBody>
        </p:sp>
      </p:grpSp>
    </p:spTree>
    <p:extLst>
      <p:ext uri="{BB962C8B-B14F-4D97-AF65-F5344CB8AC3E}">
        <p14:creationId xmlns:p14="http://schemas.microsoft.com/office/powerpoint/2010/main" val="27345514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250" fill="hold"/>
                                        <p:tgtEl>
                                          <p:spTgt spid="37"/>
                                        </p:tgtEl>
                                        <p:attrNameLst>
                                          <p:attrName>ppt_w</p:attrName>
                                        </p:attrNameLst>
                                      </p:cBhvr>
                                      <p:tavLst>
                                        <p:tav tm="0">
                                          <p:val>
                                            <p:strVal val="#ppt_w*0.70"/>
                                          </p:val>
                                        </p:tav>
                                        <p:tav tm="100000">
                                          <p:val>
                                            <p:strVal val="#ppt_w"/>
                                          </p:val>
                                        </p:tav>
                                      </p:tavLst>
                                    </p:anim>
                                    <p:anim calcmode="lin" valueType="num">
                                      <p:cBhvr>
                                        <p:cTn id="8" dur="250" fill="hold"/>
                                        <p:tgtEl>
                                          <p:spTgt spid="37"/>
                                        </p:tgtEl>
                                        <p:attrNameLst>
                                          <p:attrName>ppt_h</p:attrName>
                                        </p:attrNameLst>
                                      </p:cBhvr>
                                      <p:tavLst>
                                        <p:tav tm="0">
                                          <p:val>
                                            <p:strVal val="#ppt_h"/>
                                          </p:val>
                                        </p:tav>
                                        <p:tav tm="100000">
                                          <p:val>
                                            <p:strVal val="#ppt_h"/>
                                          </p:val>
                                        </p:tav>
                                      </p:tavLst>
                                    </p:anim>
                                    <p:animEffect transition="in" filter="fade">
                                      <p:cBhvr>
                                        <p:cTn id="9" dur="250"/>
                                        <p:tgtEl>
                                          <p:spTgt spid="37"/>
                                        </p:tgtEl>
                                      </p:cBhvr>
                                    </p:animEffect>
                                  </p:childTnLst>
                                </p:cTn>
                              </p:par>
                              <p:par>
                                <p:cTn id="10" presetID="55" presetClass="entr" presetSubtype="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250" fill="hold"/>
                                        <p:tgtEl>
                                          <p:spTgt spid="49"/>
                                        </p:tgtEl>
                                        <p:attrNameLst>
                                          <p:attrName>ppt_w</p:attrName>
                                        </p:attrNameLst>
                                      </p:cBhvr>
                                      <p:tavLst>
                                        <p:tav tm="0">
                                          <p:val>
                                            <p:strVal val="#ppt_w*0.70"/>
                                          </p:val>
                                        </p:tav>
                                        <p:tav tm="100000">
                                          <p:val>
                                            <p:strVal val="#ppt_w"/>
                                          </p:val>
                                        </p:tav>
                                      </p:tavLst>
                                    </p:anim>
                                    <p:anim calcmode="lin" valueType="num">
                                      <p:cBhvr>
                                        <p:cTn id="13" dur="250" fill="hold"/>
                                        <p:tgtEl>
                                          <p:spTgt spid="49"/>
                                        </p:tgtEl>
                                        <p:attrNameLst>
                                          <p:attrName>ppt_h</p:attrName>
                                        </p:attrNameLst>
                                      </p:cBhvr>
                                      <p:tavLst>
                                        <p:tav tm="0">
                                          <p:val>
                                            <p:strVal val="#ppt_h"/>
                                          </p:val>
                                        </p:tav>
                                        <p:tav tm="100000">
                                          <p:val>
                                            <p:strVal val="#ppt_h"/>
                                          </p:val>
                                        </p:tav>
                                      </p:tavLst>
                                    </p:anim>
                                    <p:animEffect transition="in" filter="fade">
                                      <p:cBhvr>
                                        <p:cTn id="14" dur="250"/>
                                        <p:tgtEl>
                                          <p:spTgt spid="49"/>
                                        </p:tgtEl>
                                      </p:cBhvr>
                                    </p:animEffect>
                                  </p:childTnLst>
                                </p:cTn>
                              </p:par>
                            </p:childTnLst>
                          </p:cTn>
                        </p:par>
                        <p:par>
                          <p:cTn id="15" fill="hold">
                            <p:stCondLst>
                              <p:cond delay="250"/>
                            </p:stCondLst>
                            <p:childTnLst>
                              <p:par>
                                <p:cTn id="16" presetID="55"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250" fill="hold"/>
                                        <p:tgtEl>
                                          <p:spTgt spid="38"/>
                                        </p:tgtEl>
                                        <p:attrNameLst>
                                          <p:attrName>ppt_w</p:attrName>
                                        </p:attrNameLst>
                                      </p:cBhvr>
                                      <p:tavLst>
                                        <p:tav tm="0">
                                          <p:val>
                                            <p:strVal val="#ppt_w*0.70"/>
                                          </p:val>
                                        </p:tav>
                                        <p:tav tm="100000">
                                          <p:val>
                                            <p:strVal val="#ppt_w"/>
                                          </p:val>
                                        </p:tav>
                                      </p:tavLst>
                                    </p:anim>
                                    <p:anim calcmode="lin" valueType="num">
                                      <p:cBhvr>
                                        <p:cTn id="19" dur="250" fill="hold"/>
                                        <p:tgtEl>
                                          <p:spTgt spid="38"/>
                                        </p:tgtEl>
                                        <p:attrNameLst>
                                          <p:attrName>ppt_h</p:attrName>
                                        </p:attrNameLst>
                                      </p:cBhvr>
                                      <p:tavLst>
                                        <p:tav tm="0">
                                          <p:val>
                                            <p:strVal val="#ppt_h"/>
                                          </p:val>
                                        </p:tav>
                                        <p:tav tm="100000">
                                          <p:val>
                                            <p:strVal val="#ppt_h"/>
                                          </p:val>
                                        </p:tav>
                                      </p:tavLst>
                                    </p:anim>
                                    <p:animEffect transition="in" filter="fade">
                                      <p:cBhvr>
                                        <p:cTn id="20" dur="250"/>
                                        <p:tgtEl>
                                          <p:spTgt spid="38"/>
                                        </p:tgtEl>
                                      </p:cBhvr>
                                    </p:animEffect>
                                  </p:childTnLst>
                                </p:cTn>
                              </p:par>
                              <p:par>
                                <p:cTn id="21" presetID="55" presetClass="entr" presetSubtype="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250" fill="hold"/>
                                        <p:tgtEl>
                                          <p:spTgt spid="48"/>
                                        </p:tgtEl>
                                        <p:attrNameLst>
                                          <p:attrName>ppt_w</p:attrName>
                                        </p:attrNameLst>
                                      </p:cBhvr>
                                      <p:tavLst>
                                        <p:tav tm="0">
                                          <p:val>
                                            <p:strVal val="#ppt_w*0.70"/>
                                          </p:val>
                                        </p:tav>
                                        <p:tav tm="100000">
                                          <p:val>
                                            <p:strVal val="#ppt_w"/>
                                          </p:val>
                                        </p:tav>
                                      </p:tavLst>
                                    </p:anim>
                                    <p:anim calcmode="lin" valueType="num">
                                      <p:cBhvr>
                                        <p:cTn id="24" dur="250" fill="hold"/>
                                        <p:tgtEl>
                                          <p:spTgt spid="48"/>
                                        </p:tgtEl>
                                        <p:attrNameLst>
                                          <p:attrName>ppt_h</p:attrName>
                                        </p:attrNameLst>
                                      </p:cBhvr>
                                      <p:tavLst>
                                        <p:tav tm="0">
                                          <p:val>
                                            <p:strVal val="#ppt_h"/>
                                          </p:val>
                                        </p:tav>
                                        <p:tav tm="100000">
                                          <p:val>
                                            <p:strVal val="#ppt_h"/>
                                          </p:val>
                                        </p:tav>
                                      </p:tavLst>
                                    </p:anim>
                                    <p:animEffect transition="in" filter="fade">
                                      <p:cBhvr>
                                        <p:cTn id="25" dur="250"/>
                                        <p:tgtEl>
                                          <p:spTgt spid="48"/>
                                        </p:tgtEl>
                                      </p:cBhvr>
                                    </p:animEffect>
                                  </p:childTnLst>
                                </p:cTn>
                              </p:par>
                            </p:childTnLst>
                          </p:cTn>
                        </p:par>
                        <p:par>
                          <p:cTn id="26" fill="hold">
                            <p:stCondLst>
                              <p:cond delay="500"/>
                            </p:stCondLst>
                            <p:childTnLst>
                              <p:par>
                                <p:cTn id="27" presetID="55"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250" fill="hold"/>
                                        <p:tgtEl>
                                          <p:spTgt spid="39"/>
                                        </p:tgtEl>
                                        <p:attrNameLst>
                                          <p:attrName>ppt_w</p:attrName>
                                        </p:attrNameLst>
                                      </p:cBhvr>
                                      <p:tavLst>
                                        <p:tav tm="0">
                                          <p:val>
                                            <p:strVal val="#ppt_w*0.70"/>
                                          </p:val>
                                        </p:tav>
                                        <p:tav tm="100000">
                                          <p:val>
                                            <p:strVal val="#ppt_w"/>
                                          </p:val>
                                        </p:tav>
                                      </p:tavLst>
                                    </p:anim>
                                    <p:anim calcmode="lin" valueType="num">
                                      <p:cBhvr>
                                        <p:cTn id="30" dur="250" fill="hold"/>
                                        <p:tgtEl>
                                          <p:spTgt spid="39"/>
                                        </p:tgtEl>
                                        <p:attrNameLst>
                                          <p:attrName>ppt_h</p:attrName>
                                        </p:attrNameLst>
                                      </p:cBhvr>
                                      <p:tavLst>
                                        <p:tav tm="0">
                                          <p:val>
                                            <p:strVal val="#ppt_h"/>
                                          </p:val>
                                        </p:tav>
                                        <p:tav tm="100000">
                                          <p:val>
                                            <p:strVal val="#ppt_h"/>
                                          </p:val>
                                        </p:tav>
                                      </p:tavLst>
                                    </p:anim>
                                    <p:animEffect transition="in" filter="fade">
                                      <p:cBhvr>
                                        <p:cTn id="31" dur="250"/>
                                        <p:tgtEl>
                                          <p:spTgt spid="39"/>
                                        </p:tgtEl>
                                      </p:cBhvr>
                                    </p:animEffect>
                                  </p:childTnLst>
                                </p:cTn>
                              </p:par>
                              <p:par>
                                <p:cTn id="32" presetID="55" presetClass="entr" presetSubtype="0"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p:cTn id="34" dur="250" fill="hold"/>
                                        <p:tgtEl>
                                          <p:spTgt spid="47"/>
                                        </p:tgtEl>
                                        <p:attrNameLst>
                                          <p:attrName>ppt_w</p:attrName>
                                        </p:attrNameLst>
                                      </p:cBhvr>
                                      <p:tavLst>
                                        <p:tav tm="0">
                                          <p:val>
                                            <p:strVal val="#ppt_w*0.70"/>
                                          </p:val>
                                        </p:tav>
                                        <p:tav tm="100000">
                                          <p:val>
                                            <p:strVal val="#ppt_w"/>
                                          </p:val>
                                        </p:tav>
                                      </p:tavLst>
                                    </p:anim>
                                    <p:anim calcmode="lin" valueType="num">
                                      <p:cBhvr>
                                        <p:cTn id="35" dur="250" fill="hold"/>
                                        <p:tgtEl>
                                          <p:spTgt spid="47"/>
                                        </p:tgtEl>
                                        <p:attrNameLst>
                                          <p:attrName>ppt_h</p:attrName>
                                        </p:attrNameLst>
                                      </p:cBhvr>
                                      <p:tavLst>
                                        <p:tav tm="0">
                                          <p:val>
                                            <p:strVal val="#ppt_h"/>
                                          </p:val>
                                        </p:tav>
                                        <p:tav tm="100000">
                                          <p:val>
                                            <p:strVal val="#ppt_h"/>
                                          </p:val>
                                        </p:tav>
                                      </p:tavLst>
                                    </p:anim>
                                    <p:animEffect transition="in" filter="fade">
                                      <p:cBhvr>
                                        <p:cTn id="36" dur="250"/>
                                        <p:tgtEl>
                                          <p:spTgt spid="47"/>
                                        </p:tgtEl>
                                      </p:cBhvr>
                                    </p:animEffect>
                                  </p:childTnLst>
                                </p:cTn>
                              </p:par>
                            </p:childTnLst>
                          </p:cTn>
                        </p:par>
                        <p:par>
                          <p:cTn id="37" fill="hold">
                            <p:stCondLst>
                              <p:cond delay="750"/>
                            </p:stCondLst>
                            <p:childTnLst>
                              <p:par>
                                <p:cTn id="38" presetID="55" presetClass="entr" presetSubtype="0"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250" fill="hold"/>
                                        <p:tgtEl>
                                          <p:spTgt spid="40"/>
                                        </p:tgtEl>
                                        <p:attrNameLst>
                                          <p:attrName>ppt_w</p:attrName>
                                        </p:attrNameLst>
                                      </p:cBhvr>
                                      <p:tavLst>
                                        <p:tav tm="0">
                                          <p:val>
                                            <p:strVal val="#ppt_w*0.70"/>
                                          </p:val>
                                        </p:tav>
                                        <p:tav tm="100000">
                                          <p:val>
                                            <p:strVal val="#ppt_w"/>
                                          </p:val>
                                        </p:tav>
                                      </p:tavLst>
                                    </p:anim>
                                    <p:anim calcmode="lin" valueType="num">
                                      <p:cBhvr>
                                        <p:cTn id="41" dur="250" fill="hold"/>
                                        <p:tgtEl>
                                          <p:spTgt spid="40"/>
                                        </p:tgtEl>
                                        <p:attrNameLst>
                                          <p:attrName>ppt_h</p:attrName>
                                        </p:attrNameLst>
                                      </p:cBhvr>
                                      <p:tavLst>
                                        <p:tav tm="0">
                                          <p:val>
                                            <p:strVal val="#ppt_h"/>
                                          </p:val>
                                        </p:tav>
                                        <p:tav tm="100000">
                                          <p:val>
                                            <p:strVal val="#ppt_h"/>
                                          </p:val>
                                        </p:tav>
                                      </p:tavLst>
                                    </p:anim>
                                    <p:animEffect transition="in" filter="fade">
                                      <p:cBhvr>
                                        <p:cTn id="42" dur="250"/>
                                        <p:tgtEl>
                                          <p:spTgt spid="40"/>
                                        </p:tgtEl>
                                      </p:cBhvr>
                                    </p:animEffect>
                                  </p:childTnLst>
                                </p:cTn>
                              </p:par>
                              <p:par>
                                <p:cTn id="43" presetID="55" presetClass="entr" presetSubtype="0" fill="hold"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250" fill="hold"/>
                                        <p:tgtEl>
                                          <p:spTgt spid="46"/>
                                        </p:tgtEl>
                                        <p:attrNameLst>
                                          <p:attrName>ppt_w</p:attrName>
                                        </p:attrNameLst>
                                      </p:cBhvr>
                                      <p:tavLst>
                                        <p:tav tm="0">
                                          <p:val>
                                            <p:strVal val="#ppt_w*0.70"/>
                                          </p:val>
                                        </p:tav>
                                        <p:tav tm="100000">
                                          <p:val>
                                            <p:strVal val="#ppt_w"/>
                                          </p:val>
                                        </p:tav>
                                      </p:tavLst>
                                    </p:anim>
                                    <p:anim calcmode="lin" valueType="num">
                                      <p:cBhvr>
                                        <p:cTn id="46" dur="250" fill="hold"/>
                                        <p:tgtEl>
                                          <p:spTgt spid="46"/>
                                        </p:tgtEl>
                                        <p:attrNameLst>
                                          <p:attrName>ppt_h</p:attrName>
                                        </p:attrNameLst>
                                      </p:cBhvr>
                                      <p:tavLst>
                                        <p:tav tm="0">
                                          <p:val>
                                            <p:strVal val="#ppt_h"/>
                                          </p:val>
                                        </p:tav>
                                        <p:tav tm="100000">
                                          <p:val>
                                            <p:strVal val="#ppt_h"/>
                                          </p:val>
                                        </p:tav>
                                      </p:tavLst>
                                    </p:anim>
                                    <p:animEffect transition="in" filter="fade">
                                      <p:cBhvr>
                                        <p:cTn id="47" dur="250"/>
                                        <p:tgtEl>
                                          <p:spTgt spid="46"/>
                                        </p:tgtEl>
                                      </p:cBhvr>
                                    </p:animEffect>
                                  </p:childTnLst>
                                </p:cTn>
                              </p:par>
                            </p:childTnLst>
                          </p:cTn>
                        </p:par>
                        <p:par>
                          <p:cTn id="48" fill="hold">
                            <p:stCondLst>
                              <p:cond delay="1000"/>
                            </p:stCondLst>
                            <p:childTnLst>
                              <p:par>
                                <p:cTn id="49" presetID="55" presetClass="entr" presetSubtype="0"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250" fill="hold"/>
                                        <p:tgtEl>
                                          <p:spTgt spid="41"/>
                                        </p:tgtEl>
                                        <p:attrNameLst>
                                          <p:attrName>ppt_w</p:attrName>
                                        </p:attrNameLst>
                                      </p:cBhvr>
                                      <p:tavLst>
                                        <p:tav tm="0">
                                          <p:val>
                                            <p:strVal val="#ppt_w*0.70"/>
                                          </p:val>
                                        </p:tav>
                                        <p:tav tm="100000">
                                          <p:val>
                                            <p:strVal val="#ppt_w"/>
                                          </p:val>
                                        </p:tav>
                                      </p:tavLst>
                                    </p:anim>
                                    <p:anim calcmode="lin" valueType="num">
                                      <p:cBhvr>
                                        <p:cTn id="52" dur="250" fill="hold"/>
                                        <p:tgtEl>
                                          <p:spTgt spid="41"/>
                                        </p:tgtEl>
                                        <p:attrNameLst>
                                          <p:attrName>ppt_h</p:attrName>
                                        </p:attrNameLst>
                                      </p:cBhvr>
                                      <p:tavLst>
                                        <p:tav tm="0">
                                          <p:val>
                                            <p:strVal val="#ppt_h"/>
                                          </p:val>
                                        </p:tav>
                                        <p:tav tm="100000">
                                          <p:val>
                                            <p:strVal val="#ppt_h"/>
                                          </p:val>
                                        </p:tav>
                                      </p:tavLst>
                                    </p:anim>
                                    <p:animEffect transition="in" filter="fade">
                                      <p:cBhvr>
                                        <p:cTn id="53" dur="250"/>
                                        <p:tgtEl>
                                          <p:spTgt spid="41"/>
                                        </p:tgtEl>
                                      </p:cBhvr>
                                    </p:animEffect>
                                  </p:childTnLst>
                                </p:cTn>
                              </p:par>
                              <p:par>
                                <p:cTn id="54" presetID="55" presetClass="entr" presetSubtype="0" fill="hold" nodeType="with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250" fill="hold"/>
                                        <p:tgtEl>
                                          <p:spTgt spid="45"/>
                                        </p:tgtEl>
                                        <p:attrNameLst>
                                          <p:attrName>ppt_w</p:attrName>
                                        </p:attrNameLst>
                                      </p:cBhvr>
                                      <p:tavLst>
                                        <p:tav tm="0">
                                          <p:val>
                                            <p:strVal val="#ppt_w*0.70"/>
                                          </p:val>
                                        </p:tav>
                                        <p:tav tm="100000">
                                          <p:val>
                                            <p:strVal val="#ppt_w"/>
                                          </p:val>
                                        </p:tav>
                                      </p:tavLst>
                                    </p:anim>
                                    <p:anim calcmode="lin" valueType="num">
                                      <p:cBhvr>
                                        <p:cTn id="57" dur="250" fill="hold"/>
                                        <p:tgtEl>
                                          <p:spTgt spid="45"/>
                                        </p:tgtEl>
                                        <p:attrNameLst>
                                          <p:attrName>ppt_h</p:attrName>
                                        </p:attrNameLst>
                                      </p:cBhvr>
                                      <p:tavLst>
                                        <p:tav tm="0">
                                          <p:val>
                                            <p:strVal val="#ppt_h"/>
                                          </p:val>
                                        </p:tav>
                                        <p:tav tm="100000">
                                          <p:val>
                                            <p:strVal val="#ppt_h"/>
                                          </p:val>
                                        </p:tav>
                                      </p:tavLst>
                                    </p:anim>
                                    <p:animEffect transition="in" filter="fade">
                                      <p:cBhvr>
                                        <p:cTn id="58" dur="250"/>
                                        <p:tgtEl>
                                          <p:spTgt spid="45"/>
                                        </p:tgtEl>
                                      </p:cBhvr>
                                    </p:animEffect>
                                  </p:childTnLst>
                                </p:cTn>
                              </p:par>
                            </p:childTnLst>
                          </p:cTn>
                        </p:par>
                        <p:par>
                          <p:cTn id="59" fill="hold">
                            <p:stCondLst>
                              <p:cond delay="1250"/>
                            </p:stCondLst>
                            <p:childTnLst>
                              <p:par>
                                <p:cTn id="60" presetID="55" presetClass="entr" presetSubtype="0" fill="hold" nodeType="after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ppt_w</p:attrName>
                                        </p:attrNameLst>
                                      </p:cBhvr>
                                      <p:tavLst>
                                        <p:tav tm="0">
                                          <p:val>
                                            <p:strVal val="#ppt_w*0.70"/>
                                          </p:val>
                                        </p:tav>
                                        <p:tav tm="100000">
                                          <p:val>
                                            <p:strVal val="#ppt_w"/>
                                          </p:val>
                                        </p:tav>
                                      </p:tavLst>
                                    </p:anim>
                                    <p:anim calcmode="lin" valueType="num">
                                      <p:cBhvr>
                                        <p:cTn id="63" dur="250" fill="hold"/>
                                        <p:tgtEl>
                                          <p:spTgt spid="42"/>
                                        </p:tgtEl>
                                        <p:attrNameLst>
                                          <p:attrName>ppt_h</p:attrName>
                                        </p:attrNameLst>
                                      </p:cBhvr>
                                      <p:tavLst>
                                        <p:tav tm="0">
                                          <p:val>
                                            <p:strVal val="#ppt_h"/>
                                          </p:val>
                                        </p:tav>
                                        <p:tav tm="100000">
                                          <p:val>
                                            <p:strVal val="#ppt_h"/>
                                          </p:val>
                                        </p:tav>
                                      </p:tavLst>
                                    </p:anim>
                                    <p:animEffect transition="in" filter="fade">
                                      <p:cBhvr>
                                        <p:cTn id="64" dur="250"/>
                                        <p:tgtEl>
                                          <p:spTgt spid="42"/>
                                        </p:tgtEl>
                                      </p:cBhvr>
                                    </p:animEffect>
                                  </p:childTnLst>
                                </p:cTn>
                              </p:par>
                              <p:par>
                                <p:cTn id="65" presetID="55" presetClass="entr" presetSubtype="0" fill="hold"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250" fill="hold"/>
                                        <p:tgtEl>
                                          <p:spTgt spid="44"/>
                                        </p:tgtEl>
                                        <p:attrNameLst>
                                          <p:attrName>ppt_w</p:attrName>
                                        </p:attrNameLst>
                                      </p:cBhvr>
                                      <p:tavLst>
                                        <p:tav tm="0">
                                          <p:val>
                                            <p:strVal val="#ppt_w*0.70"/>
                                          </p:val>
                                        </p:tav>
                                        <p:tav tm="100000">
                                          <p:val>
                                            <p:strVal val="#ppt_w"/>
                                          </p:val>
                                        </p:tav>
                                      </p:tavLst>
                                    </p:anim>
                                    <p:anim calcmode="lin" valueType="num">
                                      <p:cBhvr>
                                        <p:cTn id="68" dur="250" fill="hold"/>
                                        <p:tgtEl>
                                          <p:spTgt spid="44"/>
                                        </p:tgtEl>
                                        <p:attrNameLst>
                                          <p:attrName>ppt_h</p:attrName>
                                        </p:attrNameLst>
                                      </p:cBhvr>
                                      <p:tavLst>
                                        <p:tav tm="0">
                                          <p:val>
                                            <p:strVal val="#ppt_h"/>
                                          </p:val>
                                        </p:tav>
                                        <p:tav tm="100000">
                                          <p:val>
                                            <p:strVal val="#ppt_h"/>
                                          </p:val>
                                        </p:tav>
                                      </p:tavLst>
                                    </p:anim>
                                    <p:animEffect transition="in" filter="fade">
                                      <p:cBhvr>
                                        <p:cTn id="69" dur="250"/>
                                        <p:tgtEl>
                                          <p:spTgt spid="44"/>
                                        </p:tgtEl>
                                      </p:cBhvr>
                                    </p:animEffect>
                                  </p:childTnLst>
                                </p:cTn>
                              </p:par>
                            </p:childTnLst>
                          </p:cTn>
                        </p:par>
                        <p:par>
                          <p:cTn id="70" fill="hold">
                            <p:stCondLst>
                              <p:cond delay="1500"/>
                            </p:stCondLst>
                            <p:childTnLst>
                              <p:par>
                                <p:cTn id="71" presetID="55" presetClass="entr" presetSubtype="0" fill="hold"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250" fill="hold"/>
                                        <p:tgtEl>
                                          <p:spTgt spid="43"/>
                                        </p:tgtEl>
                                        <p:attrNameLst>
                                          <p:attrName>ppt_w</p:attrName>
                                        </p:attrNameLst>
                                      </p:cBhvr>
                                      <p:tavLst>
                                        <p:tav tm="0">
                                          <p:val>
                                            <p:strVal val="#ppt_w*0.70"/>
                                          </p:val>
                                        </p:tav>
                                        <p:tav tm="100000">
                                          <p:val>
                                            <p:strVal val="#ppt_w"/>
                                          </p:val>
                                        </p:tav>
                                      </p:tavLst>
                                    </p:anim>
                                    <p:anim calcmode="lin" valueType="num">
                                      <p:cBhvr>
                                        <p:cTn id="74" dur="250" fill="hold"/>
                                        <p:tgtEl>
                                          <p:spTgt spid="43"/>
                                        </p:tgtEl>
                                        <p:attrNameLst>
                                          <p:attrName>ppt_h</p:attrName>
                                        </p:attrNameLst>
                                      </p:cBhvr>
                                      <p:tavLst>
                                        <p:tav tm="0">
                                          <p:val>
                                            <p:strVal val="#ppt_h"/>
                                          </p:val>
                                        </p:tav>
                                        <p:tav tm="100000">
                                          <p:val>
                                            <p:strVal val="#ppt_h"/>
                                          </p:val>
                                        </p:tav>
                                      </p:tavLst>
                                    </p:anim>
                                    <p:animEffect transition="in" filter="fade">
                                      <p:cBhvr>
                                        <p:cTn id="75" dur="250"/>
                                        <p:tgtEl>
                                          <p:spTgt spid="43"/>
                                        </p:tgtEl>
                                      </p:cBhvr>
                                    </p:animEffect>
                                  </p:childTnLst>
                                </p:cTn>
                              </p:par>
                            </p:childTnLst>
                          </p:cTn>
                        </p:par>
                        <p:par>
                          <p:cTn id="76" fill="hold">
                            <p:stCondLst>
                              <p:cond delay="1750"/>
                            </p:stCondLst>
                            <p:childTnLst>
                              <p:par>
                                <p:cTn id="77" presetID="10"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椭圆 36"/>
          <p:cNvSpPr/>
          <p:nvPr/>
        </p:nvSpPr>
        <p:spPr>
          <a:xfrm>
            <a:off x="7302237" y="2838770"/>
            <a:ext cx="438116" cy="418038"/>
          </a:xfrm>
          <a:prstGeom prst="ellipse">
            <a:avLst/>
          </a:prstGeom>
          <a:gradFill flip="none" rotWithShape="1">
            <a:gsLst>
              <a:gs pos="26000">
                <a:schemeClr val="accent1">
                  <a:lumMod val="20000"/>
                  <a:lumOff val="80000"/>
                </a:schemeClr>
              </a:gs>
              <a:gs pos="93000">
                <a:schemeClr val="bg1"/>
              </a:gs>
            </a:gsLst>
            <a:path path="circle">
              <a:fillToRect r="100000" b="100000"/>
            </a:path>
            <a:tileRect l="-100000" t="-100000"/>
          </a:gra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939052" y="3769128"/>
            <a:ext cx="594488" cy="602821"/>
          </a:xfrm>
          <a:prstGeom prst="ellipse">
            <a:avLst/>
          </a:prstGeom>
          <a:gradFill flip="none" rotWithShape="1">
            <a:gsLst>
              <a:gs pos="26000">
                <a:schemeClr val="accent4">
                  <a:lumMod val="20000"/>
                  <a:lumOff val="80000"/>
                </a:schemeClr>
              </a:gs>
              <a:gs pos="93000">
                <a:schemeClr val="bg1"/>
              </a:gs>
            </a:gsLst>
            <a:path path="circle">
              <a:fillToRect r="100000" b="100000"/>
            </a:path>
            <a:tileRect l="-100000" t="-100000"/>
          </a:gra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811131" y="2211414"/>
            <a:ext cx="627908" cy="627355"/>
          </a:xfrm>
          <a:prstGeom prst="ellipse">
            <a:avLst/>
          </a:prstGeom>
          <a:gradFill flip="none" rotWithShape="1">
            <a:gsLst>
              <a:gs pos="26000">
                <a:schemeClr val="accent4">
                  <a:lumMod val="20000"/>
                  <a:lumOff val="80000"/>
                </a:schemeClr>
              </a:gs>
              <a:gs pos="93000">
                <a:schemeClr val="bg1"/>
              </a:gs>
            </a:gsLst>
            <a:path path="circle">
              <a:fillToRect r="100000" b="100000"/>
            </a:path>
            <a:tileRect l="-100000" t="-100000"/>
          </a:gra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811131" y="1008602"/>
            <a:ext cx="1073671" cy="1059510"/>
          </a:xfrm>
          <a:prstGeom prst="ellipse">
            <a:avLst/>
          </a:prstGeom>
          <a:blipFill>
            <a:blip r:embed="rId2"/>
            <a:stretch>
              <a:fillRect/>
            </a:stretch>
          </a:blipFill>
          <a:ln w="38100">
            <a:gradFill flip="none" rotWithShape="1">
              <a:gsLst>
                <a:gs pos="0">
                  <a:schemeClr val="accent1">
                    <a:lumMod val="60000"/>
                    <a:lumOff val="40000"/>
                  </a:schemeClr>
                </a:gs>
                <a:gs pos="100000">
                  <a:schemeClr val="bg1"/>
                </a:gs>
              </a:gsLst>
              <a:lin ang="27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228184" y="1059583"/>
            <a:ext cx="792088" cy="792088"/>
          </a:xfrm>
          <a:prstGeom prst="ellipse">
            <a:avLst/>
          </a:prstGeom>
          <a:gradFill flip="none" rotWithShape="1">
            <a:gsLst>
              <a:gs pos="26000">
                <a:schemeClr val="accent1">
                  <a:lumMod val="20000"/>
                  <a:lumOff val="80000"/>
                </a:schemeClr>
              </a:gs>
              <a:gs pos="93000">
                <a:schemeClr val="bg1"/>
              </a:gs>
            </a:gsLst>
            <a:path path="circle">
              <a:fillToRect r="100000" b="100000"/>
            </a:path>
            <a:tileRect l="-100000" t="-100000"/>
          </a:gra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7184099" y="1237241"/>
            <a:ext cx="1366981" cy="1287850"/>
          </a:xfrm>
          <a:prstGeom prst="ellipse">
            <a:avLst/>
          </a:prstGeom>
          <a:blipFill>
            <a:blip r:embed="rId3"/>
            <a:stretch>
              <a:fillRect/>
            </a:stretch>
          </a:blipFill>
          <a:ln w="38100">
            <a:gradFill flip="none" rotWithShape="1">
              <a:gsLst>
                <a:gs pos="0">
                  <a:schemeClr val="accent4">
                    <a:lumMod val="60000"/>
                    <a:lumOff val="40000"/>
                  </a:schemeClr>
                </a:gs>
                <a:gs pos="100000">
                  <a:schemeClr val="bg1"/>
                </a:gs>
              </a:gsLst>
              <a:lin ang="27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6376" y="2838769"/>
            <a:ext cx="795856" cy="772964"/>
          </a:xfrm>
          <a:prstGeom prst="ellipse">
            <a:avLst/>
          </a:prstGeom>
          <a:gradFill flip="none" rotWithShape="1">
            <a:gsLst>
              <a:gs pos="26000">
                <a:schemeClr val="accent4">
                  <a:lumMod val="20000"/>
                  <a:lumOff val="80000"/>
                </a:schemeClr>
              </a:gs>
              <a:gs pos="93000">
                <a:schemeClr val="bg1"/>
              </a:gs>
            </a:gsLst>
            <a:path path="circle">
              <a:fillToRect r="100000" b="100000"/>
            </a:path>
            <a:tileRect l="-100000" t="-100000"/>
          </a:gra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439039" y="3611733"/>
            <a:ext cx="972007" cy="1043767"/>
          </a:xfrm>
          <a:prstGeom prst="ellipse">
            <a:avLst/>
          </a:prstGeom>
          <a:blipFill>
            <a:blip r:embed="rId4"/>
            <a:stretch>
              <a:fillRect/>
            </a:stretch>
          </a:blipFill>
          <a:ln w="28575">
            <a:gradFill flip="none" rotWithShape="1">
              <a:gsLst>
                <a:gs pos="0">
                  <a:schemeClr val="accent4">
                    <a:lumMod val="60000"/>
                    <a:lumOff val="40000"/>
                  </a:schemeClr>
                </a:gs>
                <a:gs pos="100000">
                  <a:schemeClr val="bg1"/>
                </a:gs>
              </a:gsLst>
              <a:lin ang="27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5621692" y="1955968"/>
            <a:ext cx="1680544" cy="1655765"/>
          </a:xfrm>
          <a:prstGeom prst="ellipse">
            <a:avLst/>
          </a:prstGeom>
          <a:blipFill>
            <a:blip r:embed="rId5"/>
            <a:stretch>
              <a:fillRect/>
            </a:stretch>
          </a:blipFill>
          <a:ln w="38100">
            <a:gradFill flip="none" rotWithShape="1">
              <a:gsLst>
                <a:gs pos="100000">
                  <a:schemeClr val="bg1"/>
                </a:gs>
                <a:gs pos="0">
                  <a:schemeClr val="accent1">
                    <a:tint val="66000"/>
                    <a:satMod val="160000"/>
                  </a:schemeClr>
                </a:gs>
              </a:gsLst>
              <a:lin ang="27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689281" y="1545015"/>
            <a:ext cx="2082519"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单击添加标题</a:t>
            </a:r>
          </a:p>
        </p:txBody>
      </p:sp>
      <p:sp>
        <p:nvSpPr>
          <p:cNvPr id="39" name="TextBox 38"/>
          <p:cNvSpPr txBox="1"/>
          <p:nvPr/>
        </p:nvSpPr>
        <p:spPr>
          <a:xfrm>
            <a:off x="1134019" y="2068112"/>
            <a:ext cx="2653410" cy="2677656"/>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在此添加内容在此添加内容在此添加内容在此添加内容 在此添加内容在此添加内容 在此添加内容 在此添加内容 </a:t>
            </a:r>
          </a:p>
          <a:p>
            <a:endParaRPr lang="en-US" altLang="zh-CN" sz="1400" dirty="0">
              <a:solidFill>
                <a:schemeClr val="tx1">
                  <a:lumMod val="65000"/>
                  <a:lumOff val="35000"/>
                </a:schemeClr>
              </a:solidFill>
              <a:latin typeface="思源黑體 Light" pitchFamily="34" charset="-128"/>
              <a:ea typeface="思源黑體 Light" pitchFamily="34" charset="-128"/>
            </a:endParaRPr>
          </a:p>
          <a:p>
            <a:r>
              <a:rPr lang="zh-CN" altLang="en-US" sz="1400" dirty="0">
                <a:solidFill>
                  <a:schemeClr val="tx1">
                    <a:lumMod val="65000"/>
                    <a:lumOff val="35000"/>
                  </a:schemeClr>
                </a:solidFill>
                <a:latin typeface="思源黑體 Light" pitchFamily="34" charset="-128"/>
                <a:ea typeface="思源黑體 Light" pitchFamily="34" charset="-128"/>
              </a:rPr>
              <a:t>在此添加内容 在此添加内容 在此添加内容 在此添加内容在此添加内容 在此添加内容 在此添加内容 在此添加内容 </a:t>
            </a:r>
          </a:p>
          <a:p>
            <a:r>
              <a:rPr lang="zh-CN" altLang="en-US" sz="1400" dirty="0">
                <a:solidFill>
                  <a:schemeClr val="tx1">
                    <a:lumMod val="65000"/>
                    <a:lumOff val="35000"/>
                  </a:schemeClr>
                </a:solidFill>
                <a:latin typeface="思源黑體 Light" pitchFamily="34" charset="-128"/>
                <a:ea typeface="思源黑體 Light" pitchFamily="34" charset="-128"/>
              </a:rPr>
              <a:t>在此添加内容 </a:t>
            </a:r>
          </a:p>
          <a:p>
            <a:r>
              <a:rPr lang="zh-CN" altLang="en-US" sz="1400" dirty="0">
                <a:solidFill>
                  <a:schemeClr val="tx1">
                    <a:lumMod val="65000"/>
                    <a:lumOff val="35000"/>
                  </a:schemeClr>
                </a:solidFill>
                <a:latin typeface="思源黑體 Light" pitchFamily="34" charset="-128"/>
                <a:ea typeface="思源黑體 Light" pitchFamily="34" charset="-128"/>
              </a:rPr>
              <a:t> </a:t>
            </a:r>
          </a:p>
          <a:p>
            <a:r>
              <a:rPr lang="zh-CN" altLang="en-US" sz="1400" dirty="0">
                <a:solidFill>
                  <a:schemeClr val="tx1">
                    <a:lumMod val="65000"/>
                    <a:lumOff val="35000"/>
                  </a:schemeClr>
                </a:solidFill>
                <a:latin typeface="思源黑體 Light" pitchFamily="34" charset="-128"/>
                <a:ea typeface="思源黑體 Light" pitchFamily="34" charset="-128"/>
              </a:rPr>
              <a:t> </a:t>
            </a:r>
          </a:p>
        </p:txBody>
      </p:sp>
      <p:sp>
        <p:nvSpPr>
          <p:cNvPr id="23" name="椭圆 22"/>
          <p:cNvSpPr/>
          <p:nvPr/>
        </p:nvSpPr>
        <p:spPr>
          <a:xfrm>
            <a:off x="4801662" y="3406940"/>
            <a:ext cx="365157" cy="362189"/>
          </a:xfrm>
          <a:prstGeom prst="ellipse">
            <a:avLst/>
          </a:prstGeom>
          <a:gradFill flip="none" rotWithShape="1">
            <a:gsLst>
              <a:gs pos="26000">
                <a:schemeClr val="accent1">
                  <a:lumMod val="20000"/>
                  <a:lumOff val="80000"/>
                </a:schemeClr>
              </a:gs>
              <a:gs pos="93000">
                <a:schemeClr val="bg1"/>
              </a:gs>
            </a:gsLst>
            <a:path path="circle">
              <a:fillToRect r="100000" b="100000"/>
            </a:path>
            <a:tileRect l="-100000" t="-100000"/>
          </a:gra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51520" y="195486"/>
            <a:ext cx="8630819" cy="620509"/>
            <a:chOff x="323528" y="267494"/>
            <a:chExt cx="8630819" cy="620509"/>
          </a:xfrm>
        </p:grpSpPr>
        <p:pic>
          <p:nvPicPr>
            <p:cNvPr id="25" name="图片 24"/>
            <p:cNvPicPr>
              <a:picLocks noChangeAspect="1"/>
            </p:cNvPicPr>
            <p:nvPr/>
          </p:nvPicPr>
          <p:blipFill>
            <a:blip r:embed="rId6"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26" name="组合 25"/>
            <p:cNvGrpSpPr/>
            <p:nvPr/>
          </p:nvGrpSpPr>
          <p:grpSpPr>
            <a:xfrm>
              <a:off x="323528" y="267494"/>
              <a:ext cx="726509" cy="620509"/>
              <a:chOff x="389107" y="195486"/>
              <a:chExt cx="726509" cy="620509"/>
            </a:xfrm>
          </p:grpSpPr>
          <p:sp>
            <p:nvSpPr>
              <p:cNvPr id="33" name="等腰三角形 32"/>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2" name="TextBox 41"/>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校园文化</a:t>
            </a:r>
          </a:p>
        </p:txBody>
      </p:sp>
    </p:spTree>
    <p:extLst>
      <p:ext uri="{BB962C8B-B14F-4D97-AF65-F5344CB8AC3E}">
        <p14:creationId xmlns:p14="http://schemas.microsoft.com/office/powerpoint/2010/main" val="21691995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750"/>
                                        <p:tgtEl>
                                          <p:spTgt spid="29"/>
                                        </p:tgtEl>
                                      </p:cBhvr>
                                    </p:animEffect>
                                    <p:anim calcmode="lin" valueType="num">
                                      <p:cBhvr>
                                        <p:cTn id="13" dur="750" fill="hold"/>
                                        <p:tgtEl>
                                          <p:spTgt spid="29"/>
                                        </p:tgtEl>
                                        <p:attrNameLst>
                                          <p:attrName>ppt_x</p:attrName>
                                        </p:attrNameLst>
                                      </p:cBhvr>
                                      <p:tavLst>
                                        <p:tav tm="0">
                                          <p:val>
                                            <p:strVal val="#ppt_x"/>
                                          </p:val>
                                        </p:tav>
                                        <p:tav tm="100000">
                                          <p:val>
                                            <p:strVal val="#ppt_x"/>
                                          </p:val>
                                        </p:tav>
                                      </p:tavLst>
                                    </p:anim>
                                    <p:anim calcmode="lin" valueType="num">
                                      <p:cBhvr>
                                        <p:cTn id="14" dur="750" fill="hold"/>
                                        <p:tgtEl>
                                          <p:spTgt spid="2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750"/>
                                        <p:tgtEl>
                                          <p:spTgt spid="30"/>
                                        </p:tgtEl>
                                      </p:cBhvr>
                                    </p:animEffect>
                                    <p:anim calcmode="lin" valueType="num">
                                      <p:cBhvr>
                                        <p:cTn id="18" dur="750" fill="hold"/>
                                        <p:tgtEl>
                                          <p:spTgt spid="30"/>
                                        </p:tgtEl>
                                        <p:attrNameLst>
                                          <p:attrName>ppt_x</p:attrName>
                                        </p:attrNameLst>
                                      </p:cBhvr>
                                      <p:tavLst>
                                        <p:tav tm="0">
                                          <p:val>
                                            <p:strVal val="#ppt_x"/>
                                          </p:val>
                                        </p:tav>
                                        <p:tav tm="100000">
                                          <p:val>
                                            <p:strVal val="#ppt_x"/>
                                          </p:val>
                                        </p:tav>
                                      </p:tavLst>
                                    </p:anim>
                                    <p:anim calcmode="lin" valueType="num">
                                      <p:cBhvr>
                                        <p:cTn id="19" dur="750" fill="hold"/>
                                        <p:tgtEl>
                                          <p:spTgt spid="3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5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750"/>
                                        <p:tgtEl>
                                          <p:spTgt spid="27"/>
                                        </p:tgtEl>
                                      </p:cBhvr>
                                    </p:animEffect>
                                    <p:anim calcmode="lin" valueType="num">
                                      <p:cBhvr>
                                        <p:cTn id="28" dur="750" fill="hold"/>
                                        <p:tgtEl>
                                          <p:spTgt spid="27"/>
                                        </p:tgtEl>
                                        <p:attrNameLst>
                                          <p:attrName>ppt_x</p:attrName>
                                        </p:attrNameLst>
                                      </p:cBhvr>
                                      <p:tavLst>
                                        <p:tav tm="0">
                                          <p:val>
                                            <p:strVal val="#ppt_x"/>
                                          </p:val>
                                        </p:tav>
                                        <p:tav tm="100000">
                                          <p:val>
                                            <p:strVal val="#ppt_x"/>
                                          </p:val>
                                        </p:tav>
                                      </p:tavLst>
                                    </p:anim>
                                    <p:anim calcmode="lin" valueType="num">
                                      <p:cBhvr>
                                        <p:cTn id="29" dur="750" fill="hold"/>
                                        <p:tgtEl>
                                          <p:spTgt spid="2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0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750"/>
                                        <p:tgtEl>
                                          <p:spTgt spid="37"/>
                                        </p:tgtEl>
                                      </p:cBhvr>
                                    </p:animEffect>
                                    <p:anim calcmode="lin" valueType="num">
                                      <p:cBhvr>
                                        <p:cTn id="33" dur="750" fill="hold"/>
                                        <p:tgtEl>
                                          <p:spTgt spid="37"/>
                                        </p:tgtEl>
                                        <p:attrNameLst>
                                          <p:attrName>ppt_x</p:attrName>
                                        </p:attrNameLst>
                                      </p:cBhvr>
                                      <p:tavLst>
                                        <p:tav tm="0">
                                          <p:val>
                                            <p:strVal val="#ppt_x"/>
                                          </p:val>
                                        </p:tav>
                                        <p:tav tm="100000">
                                          <p:val>
                                            <p:strVal val="#ppt_x"/>
                                          </p:val>
                                        </p:tav>
                                      </p:tavLst>
                                    </p:anim>
                                    <p:anim calcmode="lin" valueType="num">
                                      <p:cBhvr>
                                        <p:cTn id="34" dur="750" fill="hold"/>
                                        <p:tgtEl>
                                          <p:spTgt spid="3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5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750"/>
                                        <p:tgtEl>
                                          <p:spTgt spid="28"/>
                                        </p:tgtEl>
                                      </p:cBhvr>
                                    </p:animEffect>
                                    <p:anim calcmode="lin" valueType="num">
                                      <p:cBhvr>
                                        <p:cTn id="38" dur="750" fill="hold"/>
                                        <p:tgtEl>
                                          <p:spTgt spid="28"/>
                                        </p:tgtEl>
                                        <p:attrNameLst>
                                          <p:attrName>ppt_x</p:attrName>
                                        </p:attrNameLst>
                                      </p:cBhvr>
                                      <p:tavLst>
                                        <p:tav tm="0">
                                          <p:val>
                                            <p:strVal val="#ppt_x"/>
                                          </p:val>
                                        </p:tav>
                                        <p:tav tm="100000">
                                          <p:val>
                                            <p:strVal val="#ppt_x"/>
                                          </p:val>
                                        </p:tav>
                                      </p:tavLst>
                                    </p:anim>
                                    <p:anim calcmode="lin" valueType="num">
                                      <p:cBhvr>
                                        <p:cTn id="39" dur="750" fill="hold"/>
                                        <p:tgtEl>
                                          <p:spTgt spid="2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2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5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750"/>
                                        <p:tgtEl>
                                          <p:spTgt spid="32"/>
                                        </p:tgtEl>
                                      </p:cBhvr>
                                    </p:animEffect>
                                    <p:anim calcmode="lin" valueType="num">
                                      <p:cBhvr>
                                        <p:cTn id="48" dur="750" fill="hold"/>
                                        <p:tgtEl>
                                          <p:spTgt spid="32"/>
                                        </p:tgtEl>
                                        <p:attrNameLst>
                                          <p:attrName>ppt_x</p:attrName>
                                        </p:attrNameLst>
                                      </p:cBhvr>
                                      <p:tavLst>
                                        <p:tav tm="0">
                                          <p:val>
                                            <p:strVal val="#ppt_x"/>
                                          </p:val>
                                        </p:tav>
                                        <p:tav tm="100000">
                                          <p:val>
                                            <p:strVal val="#ppt_x"/>
                                          </p:val>
                                        </p:tav>
                                      </p:tavLst>
                                    </p:anim>
                                    <p:anim calcmode="lin" valueType="num">
                                      <p:cBhvr>
                                        <p:cTn id="49" dur="750" fill="hold"/>
                                        <p:tgtEl>
                                          <p:spTgt spid="3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7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750"/>
                                        <p:tgtEl>
                                          <p:spTgt spid="23"/>
                                        </p:tgtEl>
                                      </p:cBhvr>
                                    </p:animEffect>
                                    <p:anim calcmode="lin" valueType="num">
                                      <p:cBhvr>
                                        <p:cTn id="53" dur="750" fill="hold"/>
                                        <p:tgtEl>
                                          <p:spTgt spid="23"/>
                                        </p:tgtEl>
                                        <p:attrNameLst>
                                          <p:attrName>ppt_x</p:attrName>
                                        </p:attrNameLst>
                                      </p:cBhvr>
                                      <p:tavLst>
                                        <p:tav tm="0">
                                          <p:val>
                                            <p:strVal val="#ppt_x"/>
                                          </p:val>
                                        </p:tav>
                                        <p:tav tm="100000">
                                          <p:val>
                                            <p:strVal val="#ppt_x"/>
                                          </p:val>
                                        </p:tav>
                                      </p:tavLst>
                                    </p:anim>
                                    <p:anim calcmode="lin" valueType="num">
                                      <p:cBhvr>
                                        <p:cTn id="54" dur="750" fill="hold"/>
                                        <p:tgtEl>
                                          <p:spTgt spid="2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2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750"/>
                                        <p:tgtEl>
                                          <p:spTgt spid="35"/>
                                        </p:tgtEl>
                                      </p:cBhvr>
                                    </p:animEffect>
                                    <p:anim calcmode="lin" valueType="num">
                                      <p:cBhvr>
                                        <p:cTn id="58" dur="750" fill="hold"/>
                                        <p:tgtEl>
                                          <p:spTgt spid="35"/>
                                        </p:tgtEl>
                                        <p:attrNameLst>
                                          <p:attrName>ppt_x</p:attrName>
                                        </p:attrNameLst>
                                      </p:cBhvr>
                                      <p:tavLst>
                                        <p:tav tm="0">
                                          <p:val>
                                            <p:strVal val="#ppt_x"/>
                                          </p:val>
                                        </p:tav>
                                        <p:tav tm="100000">
                                          <p:val>
                                            <p:strVal val="#ppt_x"/>
                                          </p:val>
                                        </p:tav>
                                      </p:tavLst>
                                    </p:anim>
                                    <p:anim calcmode="lin" valueType="num">
                                      <p:cBhvr>
                                        <p:cTn id="59" dur="75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25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750"/>
                                        <p:tgtEl>
                                          <p:spTgt spid="36"/>
                                        </p:tgtEl>
                                      </p:cBhvr>
                                    </p:animEffect>
                                    <p:anim calcmode="lin" valueType="num">
                                      <p:cBhvr>
                                        <p:cTn id="63" dur="750" fill="hold"/>
                                        <p:tgtEl>
                                          <p:spTgt spid="36"/>
                                        </p:tgtEl>
                                        <p:attrNameLst>
                                          <p:attrName>ppt_x</p:attrName>
                                        </p:attrNameLst>
                                      </p:cBhvr>
                                      <p:tavLst>
                                        <p:tav tm="0">
                                          <p:val>
                                            <p:strVal val="#ppt_x"/>
                                          </p:val>
                                        </p:tav>
                                        <p:tav tm="100000">
                                          <p:val>
                                            <p:strVal val="#ppt_x"/>
                                          </p:val>
                                        </p:tav>
                                      </p:tavLst>
                                    </p:anim>
                                    <p:anim calcmode="lin" valueType="num">
                                      <p:cBhvr>
                                        <p:cTn id="64" dur="7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animBg="1"/>
      <p:bldP spid="28" grpId="0" animBg="1"/>
      <p:bldP spid="29" grpId="0" animBg="1"/>
      <p:bldP spid="31" grpId="0" animBg="1"/>
      <p:bldP spid="30" grpId="0" animBg="1"/>
      <p:bldP spid="32" grpId="0" animBg="1"/>
      <p:bldP spid="35" grpId="0" animBg="1"/>
      <p:bldP spid="27" grpId="0" animBg="1"/>
      <p:bldP spid="38" grpId="0"/>
      <p:bldP spid="39" grpId="0"/>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弧形 44"/>
          <p:cNvSpPr/>
          <p:nvPr/>
        </p:nvSpPr>
        <p:spPr>
          <a:xfrm>
            <a:off x="491685" y="1347614"/>
            <a:ext cx="2645094" cy="2736304"/>
          </a:xfrm>
          <a:prstGeom prst="arc">
            <a:avLst>
              <a:gd name="adj1" fmla="val 23635"/>
              <a:gd name="adj2" fmla="val 18811068"/>
            </a:avLst>
          </a:prstGeom>
          <a:ln w="38100">
            <a:solidFill>
              <a:schemeClr val="accent4">
                <a:lumMod val="40000"/>
                <a:lumOff val="60000"/>
              </a:schemeClr>
            </a:solidFill>
            <a:headEnd type="oval" w="lg" len="lg"/>
            <a:tailEnd w="sm" len="sm"/>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TextBox 26"/>
          <p:cNvSpPr txBox="1"/>
          <p:nvPr/>
        </p:nvSpPr>
        <p:spPr>
          <a:xfrm>
            <a:off x="5220072" y="3993326"/>
            <a:ext cx="2808312" cy="738664"/>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115" name="TextBox 114"/>
          <p:cNvSpPr txBox="1"/>
          <p:nvPr/>
        </p:nvSpPr>
        <p:spPr>
          <a:xfrm>
            <a:off x="5220072" y="2598966"/>
            <a:ext cx="2808312" cy="738664"/>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nvGrpSpPr>
          <p:cNvPr id="157" name="组合 156"/>
          <p:cNvGrpSpPr/>
          <p:nvPr/>
        </p:nvGrpSpPr>
        <p:grpSpPr>
          <a:xfrm>
            <a:off x="3463547" y="1131590"/>
            <a:ext cx="1697094" cy="802407"/>
            <a:chOff x="2699792" y="1081202"/>
            <a:chExt cx="1697094" cy="802407"/>
          </a:xfrm>
        </p:grpSpPr>
        <p:sp>
          <p:nvSpPr>
            <p:cNvPr id="46" name="TextBox 45"/>
            <p:cNvSpPr txBox="1"/>
            <p:nvPr/>
          </p:nvSpPr>
          <p:spPr>
            <a:xfrm>
              <a:off x="2699792" y="1514277"/>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单击输入标题</a:t>
              </a:r>
            </a:p>
          </p:txBody>
        </p:sp>
        <p:pic>
          <p:nvPicPr>
            <p:cNvPr id="127" name="图片 126"/>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303982" y="1081202"/>
              <a:ext cx="488714" cy="488714"/>
            </a:xfrm>
            <a:prstGeom prst="rect">
              <a:avLst/>
            </a:prstGeom>
          </p:spPr>
        </p:pic>
      </p:grpSp>
      <p:grpSp>
        <p:nvGrpSpPr>
          <p:cNvPr id="158" name="组合 157"/>
          <p:cNvGrpSpPr/>
          <p:nvPr/>
        </p:nvGrpSpPr>
        <p:grpSpPr>
          <a:xfrm>
            <a:off x="3450970" y="2488850"/>
            <a:ext cx="1697094" cy="848780"/>
            <a:chOff x="1862743" y="2424643"/>
            <a:chExt cx="1697094" cy="848780"/>
          </a:xfrm>
        </p:grpSpPr>
        <p:sp>
          <p:nvSpPr>
            <p:cNvPr id="33" name="TextBox 32"/>
            <p:cNvSpPr txBox="1"/>
            <p:nvPr/>
          </p:nvSpPr>
          <p:spPr>
            <a:xfrm>
              <a:off x="1862743" y="2904091"/>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单击输入标题</a:t>
              </a:r>
            </a:p>
          </p:txBody>
        </p:sp>
        <p:pic>
          <p:nvPicPr>
            <p:cNvPr id="128" name="图片 127"/>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466933" y="2424643"/>
              <a:ext cx="488714" cy="488714"/>
            </a:xfrm>
            <a:prstGeom prst="rect">
              <a:avLst/>
            </a:prstGeom>
          </p:spPr>
        </p:pic>
      </p:grpSp>
      <p:grpSp>
        <p:nvGrpSpPr>
          <p:cNvPr id="159" name="组合 158"/>
          <p:cNvGrpSpPr/>
          <p:nvPr/>
        </p:nvGrpSpPr>
        <p:grpSpPr>
          <a:xfrm>
            <a:off x="3463547" y="3938522"/>
            <a:ext cx="1697094" cy="848272"/>
            <a:chOff x="6663342" y="2370718"/>
            <a:chExt cx="1697094" cy="848272"/>
          </a:xfrm>
        </p:grpSpPr>
        <p:sp>
          <p:nvSpPr>
            <p:cNvPr id="116" name="TextBox 115"/>
            <p:cNvSpPr txBox="1"/>
            <p:nvPr/>
          </p:nvSpPr>
          <p:spPr>
            <a:xfrm>
              <a:off x="6663342" y="2849658"/>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单击输入标题</a:t>
              </a:r>
            </a:p>
          </p:txBody>
        </p:sp>
        <p:pic>
          <p:nvPicPr>
            <p:cNvPr id="129" name="图片 128"/>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267532" y="2370718"/>
              <a:ext cx="488714" cy="478940"/>
            </a:xfrm>
            <a:prstGeom prst="rect">
              <a:avLst/>
            </a:prstGeom>
          </p:spPr>
        </p:pic>
      </p:grpSp>
      <p:sp>
        <p:nvSpPr>
          <p:cNvPr id="153" name="TextBox 152"/>
          <p:cNvSpPr txBox="1"/>
          <p:nvPr/>
        </p:nvSpPr>
        <p:spPr>
          <a:xfrm>
            <a:off x="5204641" y="1195333"/>
            <a:ext cx="2839174" cy="738664"/>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nvGrpSpPr>
          <p:cNvPr id="160" name="组合 159"/>
          <p:cNvGrpSpPr/>
          <p:nvPr/>
        </p:nvGrpSpPr>
        <p:grpSpPr>
          <a:xfrm>
            <a:off x="251520" y="195486"/>
            <a:ext cx="8630819" cy="620509"/>
            <a:chOff x="323528" y="267494"/>
            <a:chExt cx="8630819" cy="620509"/>
          </a:xfrm>
        </p:grpSpPr>
        <p:pic>
          <p:nvPicPr>
            <p:cNvPr id="161" name="图片 160"/>
            <p:cNvPicPr>
              <a:picLocks noChangeAspect="1"/>
            </p:cNvPicPr>
            <p:nvPr/>
          </p:nvPicPr>
          <p:blipFill>
            <a:blip r:embed="rId5"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162" name="组合 161"/>
            <p:cNvGrpSpPr/>
            <p:nvPr/>
          </p:nvGrpSpPr>
          <p:grpSpPr>
            <a:xfrm>
              <a:off x="323528" y="267494"/>
              <a:ext cx="726509" cy="620509"/>
              <a:chOff x="389107" y="195486"/>
              <a:chExt cx="726509" cy="620509"/>
            </a:xfrm>
          </p:grpSpPr>
          <p:sp>
            <p:nvSpPr>
              <p:cNvPr id="163" name="等腰三角形 162"/>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164"/>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6" name="TextBox 165"/>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校园角色</a:t>
            </a:r>
          </a:p>
        </p:txBody>
      </p:sp>
      <p:grpSp>
        <p:nvGrpSpPr>
          <p:cNvPr id="155" name="组合 154"/>
          <p:cNvGrpSpPr/>
          <p:nvPr/>
        </p:nvGrpSpPr>
        <p:grpSpPr>
          <a:xfrm>
            <a:off x="1077036" y="1707654"/>
            <a:ext cx="755285" cy="2563277"/>
            <a:chOff x="4068906" y="2283718"/>
            <a:chExt cx="506540" cy="1719089"/>
          </a:xfrm>
          <a:effectLst/>
        </p:grpSpPr>
        <p:sp>
          <p:nvSpPr>
            <p:cNvPr id="29" name="等腰三角形 28"/>
            <p:cNvSpPr/>
            <p:nvPr/>
          </p:nvSpPr>
          <p:spPr>
            <a:xfrm rot="3513725">
              <a:off x="3462631" y="2889993"/>
              <a:ext cx="1719089" cy="50654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TextBox 151"/>
            <p:cNvSpPr txBox="1"/>
            <p:nvPr/>
          </p:nvSpPr>
          <p:spPr>
            <a:xfrm rot="3556759">
              <a:off x="3928981" y="3036903"/>
              <a:ext cx="659165" cy="309621"/>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学生</a:t>
              </a:r>
            </a:p>
          </p:txBody>
        </p:sp>
      </p:grpSp>
      <p:grpSp>
        <p:nvGrpSpPr>
          <p:cNvPr id="156" name="组合 155"/>
          <p:cNvGrpSpPr/>
          <p:nvPr/>
        </p:nvGrpSpPr>
        <p:grpSpPr>
          <a:xfrm>
            <a:off x="1813779" y="1716390"/>
            <a:ext cx="755285" cy="2563277"/>
            <a:chOff x="4563008" y="2289577"/>
            <a:chExt cx="506540" cy="1719089"/>
          </a:xfrm>
          <a:effectLst/>
        </p:grpSpPr>
        <p:sp>
          <p:nvSpPr>
            <p:cNvPr id="30" name="等腰三角形 29"/>
            <p:cNvSpPr/>
            <p:nvPr/>
          </p:nvSpPr>
          <p:spPr>
            <a:xfrm rot="18026947">
              <a:off x="3956733" y="2895852"/>
              <a:ext cx="1719089" cy="50654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1" name="TextBox 150"/>
            <p:cNvSpPr txBox="1"/>
            <p:nvPr/>
          </p:nvSpPr>
          <p:spPr>
            <a:xfrm rot="17976826">
              <a:off x="4563315" y="3037275"/>
              <a:ext cx="659165" cy="309621"/>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员工</a:t>
              </a:r>
            </a:p>
          </p:txBody>
        </p:sp>
      </p:grpSp>
      <p:grpSp>
        <p:nvGrpSpPr>
          <p:cNvPr id="154" name="组合 153"/>
          <p:cNvGrpSpPr/>
          <p:nvPr/>
        </p:nvGrpSpPr>
        <p:grpSpPr>
          <a:xfrm>
            <a:off x="502740" y="2020961"/>
            <a:ext cx="2629100" cy="711716"/>
            <a:chOff x="3683748" y="2493841"/>
            <a:chExt cx="1763234" cy="477320"/>
          </a:xfrm>
          <a:effectLst/>
        </p:grpSpPr>
        <p:sp>
          <p:nvSpPr>
            <p:cNvPr id="31" name="等腰三角形 30"/>
            <p:cNvSpPr/>
            <p:nvPr/>
          </p:nvSpPr>
          <p:spPr>
            <a:xfrm rot="10800000">
              <a:off x="3683748" y="2493841"/>
              <a:ext cx="1763234" cy="477320"/>
            </a:xfrm>
            <a:prstGeom prst="triangle">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0" name="TextBox 149"/>
            <p:cNvSpPr txBox="1"/>
            <p:nvPr/>
          </p:nvSpPr>
          <p:spPr>
            <a:xfrm>
              <a:off x="4233732" y="2518914"/>
              <a:ext cx="659165" cy="309621"/>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教师</a:t>
              </a:r>
            </a:p>
          </p:txBody>
        </p:sp>
      </p:grpSp>
    </p:spTree>
    <p:extLst>
      <p:ext uri="{BB962C8B-B14F-4D97-AF65-F5344CB8AC3E}">
        <p14:creationId xmlns:p14="http://schemas.microsoft.com/office/powerpoint/2010/main" val="41295295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750" fill="hold"/>
                                        <p:tgtEl>
                                          <p:spTgt spid="45"/>
                                        </p:tgtEl>
                                        <p:attrNameLst>
                                          <p:attrName>ppt_w</p:attrName>
                                        </p:attrNameLst>
                                      </p:cBhvr>
                                      <p:tavLst>
                                        <p:tav tm="0">
                                          <p:val>
                                            <p:fltVal val="0"/>
                                          </p:val>
                                        </p:tav>
                                        <p:tav tm="100000">
                                          <p:val>
                                            <p:strVal val="#ppt_w"/>
                                          </p:val>
                                        </p:tav>
                                      </p:tavLst>
                                    </p:anim>
                                    <p:anim calcmode="lin" valueType="num">
                                      <p:cBhvr>
                                        <p:cTn id="8" dur="750" fill="hold"/>
                                        <p:tgtEl>
                                          <p:spTgt spid="45"/>
                                        </p:tgtEl>
                                        <p:attrNameLst>
                                          <p:attrName>ppt_h</p:attrName>
                                        </p:attrNameLst>
                                      </p:cBhvr>
                                      <p:tavLst>
                                        <p:tav tm="0">
                                          <p:val>
                                            <p:fltVal val="0"/>
                                          </p:val>
                                        </p:tav>
                                        <p:tav tm="100000">
                                          <p:val>
                                            <p:strVal val="#ppt_h"/>
                                          </p:val>
                                        </p:tav>
                                      </p:tavLst>
                                    </p:anim>
                                    <p:anim calcmode="lin" valueType="num">
                                      <p:cBhvr>
                                        <p:cTn id="9" dur="750" fill="hold"/>
                                        <p:tgtEl>
                                          <p:spTgt spid="45"/>
                                        </p:tgtEl>
                                        <p:attrNameLst>
                                          <p:attrName>style.rotation</p:attrName>
                                        </p:attrNameLst>
                                      </p:cBhvr>
                                      <p:tavLst>
                                        <p:tav tm="0">
                                          <p:val>
                                            <p:fltVal val="360"/>
                                          </p:val>
                                        </p:tav>
                                        <p:tav tm="100000">
                                          <p:val>
                                            <p:fltVal val="0"/>
                                          </p:val>
                                        </p:tav>
                                      </p:tavLst>
                                    </p:anim>
                                    <p:animEffect transition="in" filter="fade">
                                      <p:cBhvr>
                                        <p:cTn id="10" dur="750"/>
                                        <p:tgtEl>
                                          <p:spTgt spid="45"/>
                                        </p:tgtEl>
                                      </p:cBhvr>
                                    </p:animEffect>
                                  </p:childTnLst>
                                </p:cTn>
                              </p:par>
                            </p:childTnLst>
                          </p:cTn>
                        </p:par>
                        <p:par>
                          <p:cTn id="11" fill="hold">
                            <p:stCondLst>
                              <p:cond delay="750"/>
                            </p:stCondLst>
                            <p:childTnLst>
                              <p:par>
                                <p:cTn id="12" presetID="47" presetClass="entr" presetSubtype="0" fill="hold" nodeType="afterEffect">
                                  <p:stCondLst>
                                    <p:cond delay="0"/>
                                  </p:stCondLst>
                                  <p:childTnLst>
                                    <p:set>
                                      <p:cBhvr>
                                        <p:cTn id="13" dur="1" fill="hold">
                                          <p:stCondLst>
                                            <p:cond delay="0"/>
                                          </p:stCondLst>
                                        </p:cTn>
                                        <p:tgtEl>
                                          <p:spTgt spid="154"/>
                                        </p:tgtEl>
                                        <p:attrNameLst>
                                          <p:attrName>style.visibility</p:attrName>
                                        </p:attrNameLst>
                                      </p:cBhvr>
                                      <p:to>
                                        <p:strVal val="visible"/>
                                      </p:to>
                                    </p:set>
                                    <p:animEffect transition="in" filter="fade">
                                      <p:cBhvr>
                                        <p:cTn id="14" dur="750"/>
                                        <p:tgtEl>
                                          <p:spTgt spid="154"/>
                                        </p:tgtEl>
                                      </p:cBhvr>
                                    </p:animEffect>
                                    <p:anim calcmode="lin" valueType="num">
                                      <p:cBhvr>
                                        <p:cTn id="15" dur="750" fill="hold"/>
                                        <p:tgtEl>
                                          <p:spTgt spid="154"/>
                                        </p:tgtEl>
                                        <p:attrNameLst>
                                          <p:attrName>ppt_x</p:attrName>
                                        </p:attrNameLst>
                                      </p:cBhvr>
                                      <p:tavLst>
                                        <p:tav tm="0">
                                          <p:val>
                                            <p:strVal val="#ppt_x"/>
                                          </p:val>
                                        </p:tav>
                                        <p:tav tm="100000">
                                          <p:val>
                                            <p:strVal val="#ppt_x"/>
                                          </p:val>
                                        </p:tav>
                                      </p:tavLst>
                                    </p:anim>
                                    <p:anim calcmode="lin" valueType="num">
                                      <p:cBhvr>
                                        <p:cTn id="16" dur="750" fill="hold"/>
                                        <p:tgtEl>
                                          <p:spTgt spid="154"/>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250"/>
                                  </p:stCondLst>
                                  <p:childTnLst>
                                    <p:set>
                                      <p:cBhvr>
                                        <p:cTn id="18" dur="1" fill="hold">
                                          <p:stCondLst>
                                            <p:cond delay="0"/>
                                          </p:stCondLst>
                                        </p:cTn>
                                        <p:tgtEl>
                                          <p:spTgt spid="157"/>
                                        </p:tgtEl>
                                        <p:attrNameLst>
                                          <p:attrName>style.visibility</p:attrName>
                                        </p:attrNameLst>
                                      </p:cBhvr>
                                      <p:to>
                                        <p:strVal val="visible"/>
                                      </p:to>
                                    </p:set>
                                    <p:animEffect transition="in" filter="fade">
                                      <p:cBhvr>
                                        <p:cTn id="19" dur="750"/>
                                        <p:tgtEl>
                                          <p:spTgt spid="157"/>
                                        </p:tgtEl>
                                      </p:cBhvr>
                                    </p:animEffect>
                                    <p:anim calcmode="lin" valueType="num">
                                      <p:cBhvr>
                                        <p:cTn id="20" dur="750" fill="hold"/>
                                        <p:tgtEl>
                                          <p:spTgt spid="157"/>
                                        </p:tgtEl>
                                        <p:attrNameLst>
                                          <p:attrName>ppt_x</p:attrName>
                                        </p:attrNameLst>
                                      </p:cBhvr>
                                      <p:tavLst>
                                        <p:tav tm="0">
                                          <p:val>
                                            <p:strVal val="#ppt_x"/>
                                          </p:val>
                                        </p:tav>
                                        <p:tav tm="100000">
                                          <p:val>
                                            <p:strVal val="#ppt_x"/>
                                          </p:val>
                                        </p:tav>
                                      </p:tavLst>
                                    </p:anim>
                                    <p:anim calcmode="lin" valueType="num">
                                      <p:cBhvr>
                                        <p:cTn id="21" dur="750" fill="hold"/>
                                        <p:tgtEl>
                                          <p:spTgt spid="157"/>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500"/>
                                  </p:stCondLst>
                                  <p:childTnLst>
                                    <p:set>
                                      <p:cBhvr>
                                        <p:cTn id="23" dur="1" fill="hold">
                                          <p:stCondLst>
                                            <p:cond delay="0"/>
                                          </p:stCondLst>
                                        </p:cTn>
                                        <p:tgtEl>
                                          <p:spTgt spid="153"/>
                                        </p:tgtEl>
                                        <p:attrNameLst>
                                          <p:attrName>style.visibility</p:attrName>
                                        </p:attrNameLst>
                                      </p:cBhvr>
                                      <p:to>
                                        <p:strVal val="visible"/>
                                      </p:to>
                                    </p:set>
                                    <p:animEffect transition="in" filter="fade">
                                      <p:cBhvr>
                                        <p:cTn id="24" dur="750"/>
                                        <p:tgtEl>
                                          <p:spTgt spid="153"/>
                                        </p:tgtEl>
                                      </p:cBhvr>
                                    </p:animEffect>
                                    <p:anim calcmode="lin" valueType="num">
                                      <p:cBhvr>
                                        <p:cTn id="25" dur="750" fill="hold"/>
                                        <p:tgtEl>
                                          <p:spTgt spid="153"/>
                                        </p:tgtEl>
                                        <p:attrNameLst>
                                          <p:attrName>ppt_x</p:attrName>
                                        </p:attrNameLst>
                                      </p:cBhvr>
                                      <p:tavLst>
                                        <p:tav tm="0">
                                          <p:val>
                                            <p:strVal val="#ppt_x"/>
                                          </p:val>
                                        </p:tav>
                                        <p:tav tm="100000">
                                          <p:val>
                                            <p:strVal val="#ppt_x"/>
                                          </p:val>
                                        </p:tav>
                                      </p:tavLst>
                                    </p:anim>
                                    <p:anim calcmode="lin" valueType="num">
                                      <p:cBhvr>
                                        <p:cTn id="26" dur="750" fill="hold"/>
                                        <p:tgtEl>
                                          <p:spTgt spid="15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5"/>
                                        </p:tgtEl>
                                        <p:attrNameLst>
                                          <p:attrName>style.visibility</p:attrName>
                                        </p:attrNameLst>
                                      </p:cBhvr>
                                      <p:to>
                                        <p:strVal val="visible"/>
                                      </p:to>
                                    </p:set>
                                    <p:animEffect transition="in" filter="fade">
                                      <p:cBhvr>
                                        <p:cTn id="31" dur="1000"/>
                                        <p:tgtEl>
                                          <p:spTgt spid="155"/>
                                        </p:tgtEl>
                                      </p:cBhvr>
                                    </p:animEffect>
                                    <p:anim calcmode="lin" valueType="num">
                                      <p:cBhvr>
                                        <p:cTn id="32" dur="1000" fill="hold"/>
                                        <p:tgtEl>
                                          <p:spTgt spid="155"/>
                                        </p:tgtEl>
                                        <p:attrNameLst>
                                          <p:attrName>ppt_x</p:attrName>
                                        </p:attrNameLst>
                                      </p:cBhvr>
                                      <p:tavLst>
                                        <p:tav tm="0">
                                          <p:val>
                                            <p:strVal val="#ppt_x"/>
                                          </p:val>
                                        </p:tav>
                                        <p:tav tm="100000">
                                          <p:val>
                                            <p:strVal val="#ppt_x"/>
                                          </p:val>
                                        </p:tav>
                                      </p:tavLst>
                                    </p:anim>
                                    <p:anim calcmode="lin" valueType="num">
                                      <p:cBhvr>
                                        <p:cTn id="33" dur="1000" fill="hold"/>
                                        <p:tgtEl>
                                          <p:spTgt spid="155"/>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250"/>
                                  </p:stCondLst>
                                  <p:childTnLst>
                                    <p:set>
                                      <p:cBhvr>
                                        <p:cTn id="35" dur="1" fill="hold">
                                          <p:stCondLst>
                                            <p:cond delay="0"/>
                                          </p:stCondLst>
                                        </p:cTn>
                                        <p:tgtEl>
                                          <p:spTgt spid="158"/>
                                        </p:tgtEl>
                                        <p:attrNameLst>
                                          <p:attrName>style.visibility</p:attrName>
                                        </p:attrNameLst>
                                      </p:cBhvr>
                                      <p:to>
                                        <p:strVal val="visible"/>
                                      </p:to>
                                    </p:set>
                                    <p:animEffect transition="in" filter="fade">
                                      <p:cBhvr>
                                        <p:cTn id="36" dur="750"/>
                                        <p:tgtEl>
                                          <p:spTgt spid="158"/>
                                        </p:tgtEl>
                                      </p:cBhvr>
                                    </p:animEffect>
                                    <p:anim calcmode="lin" valueType="num">
                                      <p:cBhvr>
                                        <p:cTn id="37" dur="750" fill="hold"/>
                                        <p:tgtEl>
                                          <p:spTgt spid="158"/>
                                        </p:tgtEl>
                                        <p:attrNameLst>
                                          <p:attrName>ppt_x</p:attrName>
                                        </p:attrNameLst>
                                      </p:cBhvr>
                                      <p:tavLst>
                                        <p:tav tm="0">
                                          <p:val>
                                            <p:strVal val="#ppt_x"/>
                                          </p:val>
                                        </p:tav>
                                        <p:tav tm="100000">
                                          <p:val>
                                            <p:strVal val="#ppt_x"/>
                                          </p:val>
                                        </p:tav>
                                      </p:tavLst>
                                    </p:anim>
                                    <p:anim calcmode="lin" valueType="num">
                                      <p:cBhvr>
                                        <p:cTn id="38" dur="750" fill="hold"/>
                                        <p:tgtEl>
                                          <p:spTgt spid="15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500"/>
                                  </p:stCondLst>
                                  <p:childTnLst>
                                    <p:set>
                                      <p:cBhvr>
                                        <p:cTn id="40" dur="1" fill="hold">
                                          <p:stCondLst>
                                            <p:cond delay="0"/>
                                          </p:stCondLst>
                                        </p:cTn>
                                        <p:tgtEl>
                                          <p:spTgt spid="115"/>
                                        </p:tgtEl>
                                        <p:attrNameLst>
                                          <p:attrName>style.visibility</p:attrName>
                                        </p:attrNameLst>
                                      </p:cBhvr>
                                      <p:to>
                                        <p:strVal val="visible"/>
                                      </p:to>
                                    </p:set>
                                    <p:animEffect transition="in" filter="fade">
                                      <p:cBhvr>
                                        <p:cTn id="41" dur="750"/>
                                        <p:tgtEl>
                                          <p:spTgt spid="115"/>
                                        </p:tgtEl>
                                      </p:cBhvr>
                                    </p:animEffect>
                                    <p:anim calcmode="lin" valueType="num">
                                      <p:cBhvr>
                                        <p:cTn id="42" dur="750" fill="hold"/>
                                        <p:tgtEl>
                                          <p:spTgt spid="115"/>
                                        </p:tgtEl>
                                        <p:attrNameLst>
                                          <p:attrName>ppt_x</p:attrName>
                                        </p:attrNameLst>
                                      </p:cBhvr>
                                      <p:tavLst>
                                        <p:tav tm="0">
                                          <p:val>
                                            <p:strVal val="#ppt_x"/>
                                          </p:val>
                                        </p:tav>
                                        <p:tav tm="100000">
                                          <p:val>
                                            <p:strVal val="#ppt_x"/>
                                          </p:val>
                                        </p:tav>
                                      </p:tavLst>
                                    </p:anim>
                                    <p:anim calcmode="lin" valueType="num">
                                      <p:cBhvr>
                                        <p:cTn id="43" dur="750" fill="hold"/>
                                        <p:tgtEl>
                                          <p:spTgt spid="11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56"/>
                                        </p:tgtEl>
                                        <p:attrNameLst>
                                          <p:attrName>style.visibility</p:attrName>
                                        </p:attrNameLst>
                                      </p:cBhvr>
                                      <p:to>
                                        <p:strVal val="visible"/>
                                      </p:to>
                                    </p:set>
                                    <p:animEffect transition="in" filter="fade">
                                      <p:cBhvr>
                                        <p:cTn id="48" dur="1000"/>
                                        <p:tgtEl>
                                          <p:spTgt spid="156"/>
                                        </p:tgtEl>
                                      </p:cBhvr>
                                    </p:animEffect>
                                    <p:anim calcmode="lin" valueType="num">
                                      <p:cBhvr>
                                        <p:cTn id="49" dur="1000" fill="hold"/>
                                        <p:tgtEl>
                                          <p:spTgt spid="156"/>
                                        </p:tgtEl>
                                        <p:attrNameLst>
                                          <p:attrName>ppt_x</p:attrName>
                                        </p:attrNameLst>
                                      </p:cBhvr>
                                      <p:tavLst>
                                        <p:tav tm="0">
                                          <p:val>
                                            <p:strVal val="#ppt_x"/>
                                          </p:val>
                                        </p:tav>
                                        <p:tav tm="100000">
                                          <p:val>
                                            <p:strVal val="#ppt_x"/>
                                          </p:val>
                                        </p:tav>
                                      </p:tavLst>
                                    </p:anim>
                                    <p:anim calcmode="lin" valueType="num">
                                      <p:cBhvr>
                                        <p:cTn id="50" dur="1000" fill="hold"/>
                                        <p:tgtEl>
                                          <p:spTgt spid="156"/>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250"/>
                                  </p:stCondLst>
                                  <p:childTnLst>
                                    <p:set>
                                      <p:cBhvr>
                                        <p:cTn id="52" dur="1" fill="hold">
                                          <p:stCondLst>
                                            <p:cond delay="0"/>
                                          </p:stCondLst>
                                        </p:cTn>
                                        <p:tgtEl>
                                          <p:spTgt spid="159"/>
                                        </p:tgtEl>
                                        <p:attrNameLst>
                                          <p:attrName>style.visibility</p:attrName>
                                        </p:attrNameLst>
                                      </p:cBhvr>
                                      <p:to>
                                        <p:strVal val="visible"/>
                                      </p:to>
                                    </p:set>
                                    <p:animEffect transition="in" filter="fade">
                                      <p:cBhvr>
                                        <p:cTn id="53" dur="750"/>
                                        <p:tgtEl>
                                          <p:spTgt spid="159"/>
                                        </p:tgtEl>
                                      </p:cBhvr>
                                    </p:animEffect>
                                    <p:anim calcmode="lin" valueType="num">
                                      <p:cBhvr>
                                        <p:cTn id="54" dur="750" fill="hold"/>
                                        <p:tgtEl>
                                          <p:spTgt spid="159"/>
                                        </p:tgtEl>
                                        <p:attrNameLst>
                                          <p:attrName>ppt_x</p:attrName>
                                        </p:attrNameLst>
                                      </p:cBhvr>
                                      <p:tavLst>
                                        <p:tav tm="0">
                                          <p:val>
                                            <p:strVal val="#ppt_x"/>
                                          </p:val>
                                        </p:tav>
                                        <p:tav tm="100000">
                                          <p:val>
                                            <p:strVal val="#ppt_x"/>
                                          </p:val>
                                        </p:tav>
                                      </p:tavLst>
                                    </p:anim>
                                    <p:anim calcmode="lin" valueType="num">
                                      <p:cBhvr>
                                        <p:cTn id="55" dur="750" fill="hold"/>
                                        <p:tgtEl>
                                          <p:spTgt spid="15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5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750"/>
                                        <p:tgtEl>
                                          <p:spTgt spid="27"/>
                                        </p:tgtEl>
                                      </p:cBhvr>
                                    </p:animEffect>
                                    <p:anim calcmode="lin" valueType="num">
                                      <p:cBhvr>
                                        <p:cTn id="59" dur="750" fill="hold"/>
                                        <p:tgtEl>
                                          <p:spTgt spid="27"/>
                                        </p:tgtEl>
                                        <p:attrNameLst>
                                          <p:attrName>ppt_x</p:attrName>
                                        </p:attrNameLst>
                                      </p:cBhvr>
                                      <p:tavLst>
                                        <p:tav tm="0">
                                          <p:val>
                                            <p:strVal val="#ppt_x"/>
                                          </p:val>
                                        </p:tav>
                                        <p:tav tm="100000">
                                          <p:val>
                                            <p:strVal val="#ppt_x"/>
                                          </p:val>
                                        </p:tav>
                                      </p:tavLst>
                                    </p:anim>
                                    <p:anim calcmode="lin" valueType="num">
                                      <p:cBhvr>
                                        <p:cTn id="60"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27" grpId="0"/>
      <p:bldP spid="115" grpId="0"/>
      <p:bldP spid="15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组合 14"/>
          <p:cNvGrpSpPr/>
          <p:nvPr/>
        </p:nvGrpSpPr>
        <p:grpSpPr>
          <a:xfrm>
            <a:off x="3527932" y="1539130"/>
            <a:ext cx="2057685" cy="2057685"/>
            <a:chOff x="2890251" y="1308061"/>
            <a:chExt cx="2921781" cy="2921781"/>
          </a:xfrm>
        </p:grpSpPr>
        <p:pic>
          <p:nvPicPr>
            <p:cNvPr id="13" name="图片 12"/>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t="25140" b="8979"/>
            <a:stretch/>
          </p:blipFill>
          <p:spPr>
            <a:xfrm>
              <a:off x="2941442" y="1347614"/>
              <a:ext cx="2819400" cy="2842677"/>
            </a:xfrm>
            <a:prstGeom prst="ellipse">
              <a:avLst/>
            </a:prstGeom>
          </p:spPr>
        </p:pic>
        <p:sp>
          <p:nvSpPr>
            <p:cNvPr id="14" name="椭圆 13"/>
            <p:cNvSpPr/>
            <p:nvPr/>
          </p:nvSpPr>
          <p:spPr>
            <a:xfrm>
              <a:off x="2890251" y="1308061"/>
              <a:ext cx="2921781" cy="2921781"/>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半闭框 16"/>
          <p:cNvSpPr/>
          <p:nvPr/>
        </p:nvSpPr>
        <p:spPr>
          <a:xfrm>
            <a:off x="3527932" y="1595808"/>
            <a:ext cx="576064" cy="504056"/>
          </a:xfrm>
          <a:prstGeom prst="halfFrame">
            <a:avLst>
              <a:gd name="adj1" fmla="val 21553"/>
              <a:gd name="adj2" fmla="val 239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1261956" y="1226476"/>
            <a:ext cx="2301932" cy="1390791"/>
            <a:chOff x="253844" y="1226476"/>
            <a:chExt cx="2301932" cy="1390791"/>
          </a:xfrm>
        </p:grpSpPr>
        <p:sp>
          <p:nvSpPr>
            <p:cNvPr id="21" name="TextBox 20"/>
            <p:cNvSpPr txBox="1"/>
            <p:nvPr/>
          </p:nvSpPr>
          <p:spPr>
            <a:xfrm>
              <a:off x="820581" y="1226476"/>
              <a:ext cx="1168457" cy="369332"/>
            </a:xfrm>
            <a:prstGeom prst="rect">
              <a:avLst/>
            </a:prstGeom>
            <a:noFill/>
          </p:spPr>
          <p:txBody>
            <a:bodyPr vert="horz"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输入标题</a:t>
              </a:r>
            </a:p>
          </p:txBody>
        </p:sp>
        <p:sp>
          <p:nvSpPr>
            <p:cNvPr id="22" name="TextBox 21"/>
            <p:cNvSpPr txBox="1"/>
            <p:nvPr/>
          </p:nvSpPr>
          <p:spPr>
            <a:xfrm>
              <a:off x="253844" y="1663160"/>
              <a:ext cx="2301932" cy="954107"/>
            </a:xfrm>
            <a:prstGeom prst="rect">
              <a:avLst/>
            </a:prstGeom>
            <a:noFill/>
          </p:spPr>
          <p:txBody>
            <a:bodyPr vert="horz" wrap="square" rtlCol="0" anchor="ctr" anchorCtr="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sp>
        <p:nvSpPr>
          <p:cNvPr id="24" name="半闭框 23"/>
          <p:cNvSpPr/>
          <p:nvPr/>
        </p:nvSpPr>
        <p:spPr>
          <a:xfrm flipH="1">
            <a:off x="5009553" y="1566985"/>
            <a:ext cx="576064" cy="504056"/>
          </a:xfrm>
          <a:prstGeom prst="halfFrame">
            <a:avLst>
              <a:gd name="adj1" fmla="val 21553"/>
              <a:gd name="adj2" fmla="val 239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半闭框 24"/>
          <p:cNvSpPr/>
          <p:nvPr/>
        </p:nvSpPr>
        <p:spPr>
          <a:xfrm flipV="1">
            <a:off x="3563984" y="3092759"/>
            <a:ext cx="576064" cy="504056"/>
          </a:xfrm>
          <a:prstGeom prst="halfFrame">
            <a:avLst>
              <a:gd name="adj1" fmla="val 21553"/>
              <a:gd name="adj2" fmla="val 239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flipH="1" flipV="1">
            <a:off x="4973502" y="3092759"/>
            <a:ext cx="576064" cy="504056"/>
          </a:xfrm>
          <a:prstGeom prst="halfFrame">
            <a:avLst>
              <a:gd name="adj1" fmla="val 21553"/>
              <a:gd name="adj2" fmla="val 239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1261956" y="3139133"/>
            <a:ext cx="2301932" cy="1374637"/>
            <a:chOff x="253844" y="1242630"/>
            <a:chExt cx="2301932" cy="1374637"/>
          </a:xfrm>
        </p:grpSpPr>
        <p:sp>
          <p:nvSpPr>
            <p:cNvPr id="30" name="TextBox 29"/>
            <p:cNvSpPr txBox="1"/>
            <p:nvPr/>
          </p:nvSpPr>
          <p:spPr>
            <a:xfrm>
              <a:off x="820581" y="1242630"/>
              <a:ext cx="1168457" cy="369332"/>
            </a:xfrm>
            <a:prstGeom prst="rect">
              <a:avLst/>
            </a:prstGeom>
            <a:noFill/>
          </p:spPr>
          <p:txBody>
            <a:bodyPr vert="horz"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输入标题</a:t>
              </a:r>
            </a:p>
          </p:txBody>
        </p:sp>
        <p:sp>
          <p:nvSpPr>
            <p:cNvPr id="31" name="TextBox 30"/>
            <p:cNvSpPr txBox="1"/>
            <p:nvPr/>
          </p:nvSpPr>
          <p:spPr>
            <a:xfrm>
              <a:off x="253844" y="1663160"/>
              <a:ext cx="2301932" cy="954107"/>
            </a:xfrm>
            <a:prstGeom prst="rect">
              <a:avLst/>
            </a:prstGeom>
            <a:noFill/>
          </p:spPr>
          <p:txBody>
            <a:bodyPr vert="horz" wrap="square" rtlCol="0" anchor="ctr" anchorCtr="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grpSp>
        <p:nvGrpSpPr>
          <p:cNvPr id="33" name="组合 32"/>
          <p:cNvGrpSpPr/>
          <p:nvPr/>
        </p:nvGrpSpPr>
        <p:grpSpPr>
          <a:xfrm>
            <a:off x="5724128" y="3139133"/>
            <a:ext cx="2301932" cy="1374637"/>
            <a:chOff x="253844" y="1242630"/>
            <a:chExt cx="2301932" cy="1374637"/>
          </a:xfrm>
        </p:grpSpPr>
        <p:sp>
          <p:nvSpPr>
            <p:cNvPr id="34" name="TextBox 33"/>
            <p:cNvSpPr txBox="1"/>
            <p:nvPr/>
          </p:nvSpPr>
          <p:spPr>
            <a:xfrm>
              <a:off x="712569" y="1242630"/>
              <a:ext cx="1384481" cy="369332"/>
            </a:xfrm>
            <a:prstGeom prst="rect">
              <a:avLst/>
            </a:prstGeom>
            <a:noFill/>
          </p:spPr>
          <p:txBody>
            <a:bodyPr vert="horz"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输入标题</a:t>
              </a:r>
            </a:p>
          </p:txBody>
        </p:sp>
        <p:sp>
          <p:nvSpPr>
            <p:cNvPr id="35" name="TextBox 34"/>
            <p:cNvSpPr txBox="1"/>
            <p:nvPr/>
          </p:nvSpPr>
          <p:spPr>
            <a:xfrm>
              <a:off x="253844" y="1663160"/>
              <a:ext cx="2301932" cy="954107"/>
            </a:xfrm>
            <a:prstGeom prst="rect">
              <a:avLst/>
            </a:prstGeom>
            <a:noFill/>
          </p:spPr>
          <p:txBody>
            <a:bodyPr vert="horz" wrap="square" rtlCol="0" anchor="ctr" anchorCtr="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grpSp>
        <p:nvGrpSpPr>
          <p:cNvPr id="37" name="组合 36"/>
          <p:cNvGrpSpPr/>
          <p:nvPr/>
        </p:nvGrpSpPr>
        <p:grpSpPr>
          <a:xfrm>
            <a:off x="5724128" y="1226476"/>
            <a:ext cx="2301932" cy="1390791"/>
            <a:chOff x="253844" y="1226476"/>
            <a:chExt cx="2301932" cy="1390791"/>
          </a:xfrm>
        </p:grpSpPr>
        <p:sp>
          <p:nvSpPr>
            <p:cNvPr id="38" name="TextBox 37"/>
            <p:cNvSpPr txBox="1"/>
            <p:nvPr/>
          </p:nvSpPr>
          <p:spPr>
            <a:xfrm>
              <a:off x="772700" y="1226476"/>
              <a:ext cx="1264220" cy="369332"/>
            </a:xfrm>
            <a:prstGeom prst="rect">
              <a:avLst/>
            </a:prstGeom>
            <a:noFill/>
          </p:spPr>
          <p:txBody>
            <a:bodyPr vert="horz"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输入标题</a:t>
              </a:r>
            </a:p>
          </p:txBody>
        </p:sp>
        <p:sp>
          <p:nvSpPr>
            <p:cNvPr id="39" name="TextBox 38"/>
            <p:cNvSpPr txBox="1"/>
            <p:nvPr/>
          </p:nvSpPr>
          <p:spPr>
            <a:xfrm>
              <a:off x="253844" y="1663160"/>
              <a:ext cx="2301932" cy="954107"/>
            </a:xfrm>
            <a:prstGeom prst="rect">
              <a:avLst/>
            </a:prstGeom>
            <a:noFill/>
          </p:spPr>
          <p:txBody>
            <a:bodyPr vert="horz" wrap="square" rtlCol="0" anchor="ctr" anchorCtr="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grpSp>
        <p:nvGrpSpPr>
          <p:cNvPr id="23" name="组合 22"/>
          <p:cNvGrpSpPr/>
          <p:nvPr/>
        </p:nvGrpSpPr>
        <p:grpSpPr>
          <a:xfrm>
            <a:off x="251520" y="195486"/>
            <a:ext cx="8630819" cy="620509"/>
            <a:chOff x="323528" y="267494"/>
            <a:chExt cx="8630819" cy="620509"/>
          </a:xfrm>
        </p:grpSpPr>
        <p:pic>
          <p:nvPicPr>
            <p:cNvPr id="27" name="图片 26"/>
            <p:cNvPicPr>
              <a:picLocks noChangeAspect="1"/>
            </p:cNvPicPr>
            <p:nvPr/>
          </p:nvPicPr>
          <p:blipFill>
            <a:blip r:embed="rId4"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28" name="组合 27"/>
            <p:cNvGrpSpPr/>
            <p:nvPr/>
          </p:nvGrpSpPr>
          <p:grpSpPr>
            <a:xfrm>
              <a:off x="323528" y="267494"/>
              <a:ext cx="726509" cy="620509"/>
              <a:chOff x="389107" y="195486"/>
              <a:chExt cx="726509" cy="620509"/>
            </a:xfrm>
          </p:grpSpPr>
          <p:sp>
            <p:nvSpPr>
              <p:cNvPr id="32" name="等腰三角形 31"/>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TextBox 40"/>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教学内容</a:t>
            </a:r>
          </a:p>
        </p:txBody>
      </p:sp>
    </p:spTree>
    <p:extLst>
      <p:ext uri="{BB962C8B-B14F-4D97-AF65-F5344CB8AC3E}">
        <p14:creationId xmlns:p14="http://schemas.microsoft.com/office/powerpoint/2010/main" val="16353665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250"/>
                                        <p:tgtEl>
                                          <p:spTgt spid="1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750"/>
                                        <p:tgtEl>
                                          <p:spTgt spid="24"/>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750"/>
                                        <p:tgtEl>
                                          <p:spTgt spid="26"/>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750"/>
                                        <p:tgtEl>
                                          <p:spTgt spid="25"/>
                                        </p:tgtEl>
                                      </p:cBhvr>
                                    </p:animEffect>
                                  </p:childTnLst>
                                </p:cTn>
                              </p:par>
                            </p:childTnLst>
                          </p:cTn>
                        </p:par>
                        <p:par>
                          <p:cTn id="20" fill="hold">
                            <p:stCondLst>
                              <p:cond delay="1250"/>
                            </p:stCondLst>
                            <p:childTnLst>
                              <p:par>
                                <p:cTn id="21" presetID="42" presetClass="path" presetSubtype="0" accel="50000" decel="50000" fill="hold" grpId="1" nodeType="afterEffect">
                                  <p:stCondLst>
                                    <p:cond delay="0"/>
                                  </p:stCondLst>
                                  <p:childTnLst>
                                    <p:animMotion origin="layout" path="M 2.5E-6 -1.7598E-7 L -0.26372 -0.09725 " pathEditMode="relative" rAng="0" ptsTypes="AA">
                                      <p:cBhvr>
                                        <p:cTn id="22" dur="1500" fill="hold"/>
                                        <p:tgtEl>
                                          <p:spTgt spid="17"/>
                                        </p:tgtEl>
                                        <p:attrNameLst>
                                          <p:attrName>ppt_x</p:attrName>
                                          <p:attrName>ppt_y</p:attrName>
                                        </p:attrNameLst>
                                      </p:cBhvr>
                                      <p:rCtr x="-13194" y="-4878"/>
                                    </p:animMotion>
                                  </p:childTnLst>
                                </p:cTn>
                              </p:par>
                            </p:childTnLst>
                          </p:cTn>
                        </p:par>
                        <p:par>
                          <p:cTn id="23" fill="hold">
                            <p:stCondLst>
                              <p:cond delay="2750"/>
                            </p:stCondLst>
                            <p:childTnLst>
                              <p:par>
                                <p:cTn id="24" presetID="22" presetClass="entr" presetSubtype="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1" nodeType="clickEffect">
                                  <p:stCondLst>
                                    <p:cond delay="0"/>
                                  </p:stCondLst>
                                  <p:childTnLst>
                                    <p:animMotion origin="layout" path="M -5.55556E-7 5.83513E-7 L -0.26771 0.19975 " pathEditMode="relative" rAng="0" ptsTypes="AA">
                                      <p:cBhvr>
                                        <p:cTn id="30" dur="1500" fill="hold"/>
                                        <p:tgtEl>
                                          <p:spTgt spid="25"/>
                                        </p:tgtEl>
                                        <p:attrNameLst>
                                          <p:attrName>ppt_x</p:attrName>
                                          <p:attrName>ppt_y</p:attrName>
                                        </p:attrNameLst>
                                      </p:cBhvr>
                                      <p:rCtr x="-13385" y="9972"/>
                                    </p:animMotion>
                                  </p:childTnLst>
                                </p:cTn>
                              </p:par>
                            </p:childTnLst>
                          </p:cTn>
                        </p:par>
                        <p:par>
                          <p:cTn id="31" fill="hold">
                            <p:stCondLst>
                              <p:cond delay="1500"/>
                            </p:stCondLst>
                            <p:childTnLst>
                              <p:par>
                                <p:cTn id="32" presetID="22" presetClass="entr" presetSubtype="1"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up)">
                                      <p:cBhvr>
                                        <p:cTn id="34" dur="10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1" nodeType="clickEffect">
                                  <p:stCondLst>
                                    <p:cond delay="0"/>
                                  </p:stCondLst>
                                  <p:childTnLst>
                                    <p:animMotion origin="layout" path="M -2.77778E-7 -2.90522E-6 L 0.26719 -0.09169 " pathEditMode="relative" rAng="0" ptsTypes="AA">
                                      <p:cBhvr>
                                        <p:cTn id="38" dur="1500" fill="hold"/>
                                        <p:tgtEl>
                                          <p:spTgt spid="24"/>
                                        </p:tgtEl>
                                        <p:attrNameLst>
                                          <p:attrName>ppt_x</p:attrName>
                                          <p:attrName>ppt_y</p:attrName>
                                        </p:attrNameLst>
                                      </p:cBhvr>
                                      <p:rCtr x="13351" y="-4600"/>
                                    </p:animMotion>
                                  </p:childTnLst>
                                </p:cTn>
                              </p:par>
                            </p:childTnLst>
                          </p:cTn>
                        </p:par>
                        <p:par>
                          <p:cTn id="39" fill="hold">
                            <p:stCondLst>
                              <p:cond delay="1500"/>
                            </p:stCondLst>
                            <p:childTnLst>
                              <p:par>
                                <p:cTn id="40" presetID="22" presetClass="entr" presetSubtype="1"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up)">
                                      <p:cBhvr>
                                        <p:cTn id="42" dur="10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1" nodeType="clickEffect">
                                  <p:stCondLst>
                                    <p:cond delay="0"/>
                                  </p:stCondLst>
                                  <p:childTnLst>
                                    <p:animMotion origin="layout" path="M 2.77778E-6 5.83513E-7 L 0.27118 0.18586 " pathEditMode="relative" rAng="0" ptsTypes="AA">
                                      <p:cBhvr>
                                        <p:cTn id="46" dur="1500" fill="hold"/>
                                        <p:tgtEl>
                                          <p:spTgt spid="26"/>
                                        </p:tgtEl>
                                        <p:attrNameLst>
                                          <p:attrName>ppt_x</p:attrName>
                                          <p:attrName>ppt_y</p:attrName>
                                        </p:attrNameLst>
                                      </p:cBhvr>
                                      <p:rCtr x="13559" y="9293"/>
                                    </p:animMotion>
                                  </p:childTnLst>
                                </p:cTn>
                              </p:par>
                            </p:childTnLst>
                          </p:cTn>
                        </p:par>
                        <p:par>
                          <p:cTn id="47" fill="hold">
                            <p:stCondLst>
                              <p:cond delay="1500"/>
                            </p:stCondLst>
                            <p:childTnLst>
                              <p:par>
                                <p:cTn id="48" presetID="22" presetClass="entr" presetSubtype="1"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4" grpId="0" animBg="1"/>
      <p:bldP spid="24" grpId="1" animBg="1"/>
      <p:bldP spid="25" grpId="0" animBg="1"/>
      <p:bldP spid="25" grpId="1" animBg="1"/>
      <p:bldP spid="26" grpId="0" animBg="1"/>
      <p:bldP spid="2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8" name="组合 27"/>
          <p:cNvGrpSpPr/>
          <p:nvPr/>
        </p:nvGrpSpPr>
        <p:grpSpPr>
          <a:xfrm rot="21112398">
            <a:off x="3704705" y="3029769"/>
            <a:ext cx="838223" cy="838223"/>
            <a:chOff x="3359561" y="2788585"/>
            <a:chExt cx="1152128" cy="1152128"/>
          </a:xfrm>
          <a:solidFill>
            <a:schemeClr val="bg1">
              <a:lumMod val="65000"/>
            </a:schemeClr>
          </a:solidFill>
        </p:grpSpPr>
        <p:sp>
          <p:nvSpPr>
            <p:cNvPr id="9" name="泪滴形 8"/>
            <p:cNvSpPr/>
            <p:nvPr/>
          </p:nvSpPr>
          <p:spPr>
            <a:xfrm>
              <a:off x="3359561" y="2788585"/>
              <a:ext cx="1152128" cy="1152128"/>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2181" y="2911963"/>
              <a:ext cx="736476" cy="736476"/>
            </a:xfrm>
            <a:prstGeom prst="rect">
              <a:avLst/>
            </a:prstGeom>
            <a:noFill/>
          </p:spPr>
        </p:pic>
      </p:grpSp>
      <p:grpSp>
        <p:nvGrpSpPr>
          <p:cNvPr id="30" name="组合 29"/>
          <p:cNvGrpSpPr/>
          <p:nvPr/>
        </p:nvGrpSpPr>
        <p:grpSpPr>
          <a:xfrm rot="404279">
            <a:off x="4585654" y="3038621"/>
            <a:ext cx="838813" cy="838813"/>
            <a:chOff x="4584508" y="2787774"/>
            <a:chExt cx="1152939" cy="1152939"/>
          </a:xfrm>
          <a:solidFill>
            <a:schemeClr val="accent4">
              <a:lumMod val="60000"/>
              <a:lumOff val="40000"/>
            </a:schemeClr>
          </a:solidFill>
        </p:grpSpPr>
        <p:sp>
          <p:nvSpPr>
            <p:cNvPr id="14" name="泪滴形 13"/>
            <p:cNvSpPr/>
            <p:nvPr/>
          </p:nvSpPr>
          <p:spPr>
            <a:xfrm flipH="1">
              <a:off x="4584508" y="2787774"/>
              <a:ext cx="1152939" cy="1152939"/>
            </a:xfrm>
            <a:prstGeom prst="teardrop">
              <a:avLst/>
            </a:prstGeom>
            <a:solidFill>
              <a:srgbClr val="9C5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18504">
              <a:off x="4791927" y="3007702"/>
              <a:ext cx="644168" cy="644168"/>
            </a:xfrm>
            <a:prstGeom prst="rect">
              <a:avLst/>
            </a:prstGeom>
            <a:noFill/>
          </p:spPr>
        </p:pic>
      </p:grpSp>
      <p:grpSp>
        <p:nvGrpSpPr>
          <p:cNvPr id="45" name="组合 44"/>
          <p:cNvGrpSpPr/>
          <p:nvPr/>
        </p:nvGrpSpPr>
        <p:grpSpPr>
          <a:xfrm>
            <a:off x="987420" y="2051538"/>
            <a:ext cx="1928396" cy="1322628"/>
            <a:chOff x="978029" y="1253364"/>
            <a:chExt cx="1928396" cy="1322628"/>
          </a:xfrm>
        </p:grpSpPr>
        <p:sp>
          <p:nvSpPr>
            <p:cNvPr id="31" name="TextBox 30"/>
            <p:cNvSpPr txBox="1"/>
            <p:nvPr/>
          </p:nvSpPr>
          <p:spPr>
            <a:xfrm>
              <a:off x="978029" y="1621885"/>
              <a:ext cx="1928396" cy="954107"/>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41" name="TextBox 40"/>
            <p:cNvSpPr txBox="1"/>
            <p:nvPr/>
          </p:nvSpPr>
          <p:spPr>
            <a:xfrm>
              <a:off x="978029" y="1253364"/>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教育学</a:t>
              </a:r>
            </a:p>
          </p:txBody>
        </p:sp>
      </p:grpSp>
      <p:grpSp>
        <p:nvGrpSpPr>
          <p:cNvPr id="46" name="组合 45"/>
          <p:cNvGrpSpPr/>
          <p:nvPr/>
        </p:nvGrpSpPr>
        <p:grpSpPr>
          <a:xfrm>
            <a:off x="2195736" y="3624575"/>
            <a:ext cx="1928396" cy="1323439"/>
            <a:chOff x="978029" y="2760479"/>
            <a:chExt cx="1928396" cy="1323439"/>
          </a:xfrm>
        </p:grpSpPr>
        <p:sp>
          <p:nvSpPr>
            <p:cNvPr id="32" name="TextBox 31"/>
            <p:cNvSpPr txBox="1"/>
            <p:nvPr/>
          </p:nvSpPr>
          <p:spPr>
            <a:xfrm>
              <a:off x="978029" y="3129811"/>
              <a:ext cx="1928396" cy="954107"/>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42" name="TextBox 41"/>
            <p:cNvSpPr txBox="1"/>
            <p:nvPr/>
          </p:nvSpPr>
          <p:spPr>
            <a:xfrm>
              <a:off x="978029" y="2760479"/>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理学</a:t>
              </a:r>
            </a:p>
          </p:txBody>
        </p:sp>
      </p:grpSp>
      <p:grpSp>
        <p:nvGrpSpPr>
          <p:cNvPr id="48" name="组合 47"/>
          <p:cNvGrpSpPr/>
          <p:nvPr/>
        </p:nvGrpSpPr>
        <p:grpSpPr>
          <a:xfrm>
            <a:off x="5184722" y="3624575"/>
            <a:ext cx="1928396" cy="1323439"/>
            <a:chOff x="6228184" y="2760479"/>
            <a:chExt cx="1928396" cy="1323439"/>
          </a:xfrm>
        </p:grpSpPr>
        <p:sp>
          <p:nvSpPr>
            <p:cNvPr id="38" name="TextBox 37"/>
            <p:cNvSpPr txBox="1"/>
            <p:nvPr/>
          </p:nvSpPr>
          <p:spPr>
            <a:xfrm>
              <a:off x="6228184" y="3129811"/>
              <a:ext cx="1928396" cy="954107"/>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43" name="TextBox 42"/>
            <p:cNvSpPr txBox="1"/>
            <p:nvPr/>
          </p:nvSpPr>
          <p:spPr>
            <a:xfrm>
              <a:off x="6228184" y="2760479"/>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文学</a:t>
              </a:r>
            </a:p>
          </p:txBody>
        </p:sp>
      </p:grpSp>
      <p:grpSp>
        <p:nvGrpSpPr>
          <p:cNvPr id="47" name="组合 46"/>
          <p:cNvGrpSpPr/>
          <p:nvPr/>
        </p:nvGrpSpPr>
        <p:grpSpPr>
          <a:xfrm>
            <a:off x="6300192" y="2051538"/>
            <a:ext cx="1928396" cy="1299484"/>
            <a:chOff x="6228184" y="1276508"/>
            <a:chExt cx="1928396" cy="1299484"/>
          </a:xfrm>
        </p:grpSpPr>
        <p:sp>
          <p:nvSpPr>
            <p:cNvPr id="37" name="TextBox 36"/>
            <p:cNvSpPr txBox="1"/>
            <p:nvPr/>
          </p:nvSpPr>
          <p:spPr>
            <a:xfrm>
              <a:off x="6228184" y="1621885"/>
              <a:ext cx="1928396" cy="954107"/>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44" name="TextBox 43"/>
            <p:cNvSpPr txBox="1"/>
            <p:nvPr/>
          </p:nvSpPr>
          <p:spPr>
            <a:xfrm>
              <a:off x="6228184" y="1276508"/>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管理学</a:t>
              </a:r>
            </a:p>
          </p:txBody>
        </p:sp>
      </p:grpSp>
      <p:grpSp>
        <p:nvGrpSpPr>
          <p:cNvPr id="60" name="组合 59"/>
          <p:cNvGrpSpPr/>
          <p:nvPr/>
        </p:nvGrpSpPr>
        <p:grpSpPr>
          <a:xfrm>
            <a:off x="251520" y="195486"/>
            <a:ext cx="8630819" cy="620509"/>
            <a:chOff x="323528" y="267494"/>
            <a:chExt cx="8630819" cy="620509"/>
          </a:xfrm>
        </p:grpSpPr>
        <p:pic>
          <p:nvPicPr>
            <p:cNvPr id="61" name="图片 60"/>
            <p:cNvPicPr>
              <a:picLocks noChangeAspect="1"/>
            </p:cNvPicPr>
            <p:nvPr/>
          </p:nvPicPr>
          <p:blipFill>
            <a:blip r:embed="rId4"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62" name="组合 61"/>
            <p:cNvGrpSpPr/>
            <p:nvPr/>
          </p:nvGrpSpPr>
          <p:grpSpPr>
            <a:xfrm>
              <a:off x="323528" y="267494"/>
              <a:ext cx="726509" cy="620509"/>
              <a:chOff x="389107" y="195486"/>
              <a:chExt cx="726509" cy="620509"/>
            </a:xfrm>
          </p:grpSpPr>
          <p:sp>
            <p:nvSpPr>
              <p:cNvPr id="63" name="等腰三角形 62"/>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6" name="TextBox 65"/>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院系成就</a:t>
            </a:r>
          </a:p>
        </p:txBody>
      </p:sp>
      <p:grpSp>
        <p:nvGrpSpPr>
          <p:cNvPr id="49" name="组合 48"/>
          <p:cNvGrpSpPr/>
          <p:nvPr/>
        </p:nvGrpSpPr>
        <p:grpSpPr>
          <a:xfrm>
            <a:off x="2747166" y="755394"/>
            <a:ext cx="3841057" cy="1322628"/>
            <a:chOff x="978029" y="1253364"/>
            <a:chExt cx="1928396" cy="1322628"/>
          </a:xfrm>
        </p:grpSpPr>
        <p:sp>
          <p:nvSpPr>
            <p:cNvPr id="50" name="TextBox 49"/>
            <p:cNvSpPr txBox="1"/>
            <p:nvPr/>
          </p:nvSpPr>
          <p:spPr>
            <a:xfrm>
              <a:off x="978029" y="1621885"/>
              <a:ext cx="1928396" cy="954107"/>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51" name="TextBox 50"/>
            <p:cNvSpPr txBox="1"/>
            <p:nvPr/>
          </p:nvSpPr>
          <p:spPr>
            <a:xfrm>
              <a:off x="978029" y="1253364"/>
              <a:ext cx="1697094"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itchFamily="34" charset="-122"/>
                  <a:ea typeface="微软雅黑" pitchFamily="34" charset="-122"/>
                </a:rPr>
                <a:t>经济学</a:t>
              </a:r>
            </a:p>
          </p:txBody>
        </p:sp>
      </p:grpSp>
      <p:grpSp>
        <p:nvGrpSpPr>
          <p:cNvPr id="12" name="组合 11"/>
          <p:cNvGrpSpPr/>
          <p:nvPr/>
        </p:nvGrpSpPr>
        <p:grpSpPr>
          <a:xfrm>
            <a:off x="4145435" y="1672397"/>
            <a:ext cx="838223" cy="838223"/>
            <a:chOff x="4145435" y="1605659"/>
            <a:chExt cx="838223" cy="838223"/>
          </a:xfrm>
          <a:solidFill>
            <a:srgbClr val="9C5688"/>
          </a:solidFill>
        </p:grpSpPr>
        <p:sp>
          <p:nvSpPr>
            <p:cNvPr id="34" name="泪滴形 33"/>
            <p:cNvSpPr/>
            <p:nvPr/>
          </p:nvSpPr>
          <p:spPr>
            <a:xfrm rot="8129265">
              <a:off x="4145435" y="1605659"/>
              <a:ext cx="838223" cy="838223"/>
            </a:xfrm>
            <a:prstGeom prst="teardrop">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9438" y="1779662"/>
              <a:ext cx="490216" cy="490216"/>
            </a:xfrm>
            <a:prstGeom prst="rect">
              <a:avLst/>
            </a:prstGeom>
            <a:noFill/>
          </p:spPr>
        </p:pic>
      </p:grpSp>
      <p:grpSp>
        <p:nvGrpSpPr>
          <p:cNvPr id="13" name="组合 12"/>
          <p:cNvGrpSpPr/>
          <p:nvPr/>
        </p:nvGrpSpPr>
        <p:grpSpPr>
          <a:xfrm>
            <a:off x="4841548" y="2207476"/>
            <a:ext cx="838813" cy="838813"/>
            <a:chOff x="4841548" y="2151624"/>
            <a:chExt cx="838813" cy="838813"/>
          </a:xfrm>
        </p:grpSpPr>
        <p:sp>
          <p:nvSpPr>
            <p:cNvPr id="15" name="泪滴形 14"/>
            <p:cNvSpPr/>
            <p:nvPr/>
          </p:nvSpPr>
          <p:spPr>
            <a:xfrm rot="7344254" flipV="1">
              <a:off x="4841548" y="2151624"/>
              <a:ext cx="838813" cy="838813"/>
            </a:xfrm>
            <a:prstGeom prst="teardrop">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60927" y="2371393"/>
              <a:ext cx="400053" cy="400053"/>
            </a:xfrm>
            <a:prstGeom prst="rect">
              <a:avLst/>
            </a:prstGeom>
            <a:noFill/>
          </p:spPr>
        </p:pic>
      </p:grpSp>
      <p:grpSp>
        <p:nvGrpSpPr>
          <p:cNvPr id="11" name="组合 10"/>
          <p:cNvGrpSpPr/>
          <p:nvPr/>
        </p:nvGrpSpPr>
        <p:grpSpPr>
          <a:xfrm>
            <a:off x="3442563" y="2208161"/>
            <a:ext cx="838223" cy="838223"/>
            <a:chOff x="3442563" y="2152309"/>
            <a:chExt cx="838223" cy="838223"/>
          </a:xfrm>
        </p:grpSpPr>
        <p:sp>
          <p:nvSpPr>
            <p:cNvPr id="10" name="泪滴形 9"/>
            <p:cNvSpPr/>
            <p:nvPr/>
          </p:nvSpPr>
          <p:spPr>
            <a:xfrm rot="3735154">
              <a:off x="3442563" y="2152309"/>
              <a:ext cx="838223" cy="838223"/>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97727" y="2313216"/>
              <a:ext cx="527893" cy="527893"/>
            </a:xfrm>
            <a:prstGeom prst="rect">
              <a:avLst/>
            </a:prstGeom>
          </p:spPr>
        </p:pic>
      </p:grpSp>
    </p:spTree>
    <p:extLst>
      <p:ext uri="{BB962C8B-B14F-4D97-AF65-F5344CB8AC3E}">
        <p14:creationId xmlns:p14="http://schemas.microsoft.com/office/powerpoint/2010/main" val="32860986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7"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750"/>
                                        <p:tgtEl>
                                          <p:spTgt spid="49"/>
                                        </p:tgtEl>
                                      </p:cBhvr>
                                    </p:animEffect>
                                    <p:anim calcmode="lin" valueType="num">
                                      <p:cBhvr>
                                        <p:cTn id="14" dur="750" fill="hold"/>
                                        <p:tgtEl>
                                          <p:spTgt spid="49"/>
                                        </p:tgtEl>
                                        <p:attrNameLst>
                                          <p:attrName>ppt_x</p:attrName>
                                        </p:attrNameLst>
                                      </p:cBhvr>
                                      <p:tavLst>
                                        <p:tav tm="0">
                                          <p:val>
                                            <p:strVal val="#ppt_x"/>
                                          </p:val>
                                        </p:tav>
                                        <p:tav tm="100000">
                                          <p:val>
                                            <p:strVal val="#ppt_x"/>
                                          </p:val>
                                        </p:tav>
                                      </p:tavLst>
                                    </p:anim>
                                    <p:anim calcmode="lin" valueType="num">
                                      <p:cBhvr>
                                        <p:cTn id="15" dur="75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par>
                                <p:cTn id="21" presetID="42" presetClass="path" presetSubtype="0" accel="50000" decel="50000" fill="hold" nodeType="withEffect">
                                  <p:stCondLst>
                                    <p:cond delay="0"/>
                                  </p:stCondLst>
                                  <p:childTnLst>
                                    <p:animMotion origin="layout" path="M -0.11146 -0.08388 L 4.16667E-6 2.53469E-6 " pathEditMode="relative" rAng="0" ptsTypes="AA">
                                      <p:cBhvr>
                                        <p:cTn id="22" dur="1000" fill="hold"/>
                                        <p:tgtEl>
                                          <p:spTgt spid="11"/>
                                        </p:tgtEl>
                                        <p:attrNameLst>
                                          <p:attrName>ppt_x</p:attrName>
                                          <p:attrName>ppt_y</p:attrName>
                                        </p:attrNameLst>
                                      </p:cBhvr>
                                      <p:rCtr x="5573" y="4194"/>
                                    </p:animMotion>
                                  </p:childTnLst>
                                </p:cTn>
                              </p:par>
                            </p:childTnLst>
                          </p:cTn>
                        </p:par>
                        <p:par>
                          <p:cTn id="23" fill="hold">
                            <p:stCondLst>
                              <p:cond delay="1000"/>
                            </p:stCondLst>
                            <p:childTnLst>
                              <p:par>
                                <p:cTn id="24" presetID="47" presetClass="entr" presetSubtype="0"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750"/>
                                        <p:tgtEl>
                                          <p:spTgt spid="45"/>
                                        </p:tgtEl>
                                      </p:cBhvr>
                                    </p:animEffect>
                                    <p:anim calcmode="lin" valueType="num">
                                      <p:cBhvr>
                                        <p:cTn id="27" dur="750" fill="hold"/>
                                        <p:tgtEl>
                                          <p:spTgt spid="45"/>
                                        </p:tgtEl>
                                        <p:attrNameLst>
                                          <p:attrName>ppt_x</p:attrName>
                                        </p:attrNameLst>
                                      </p:cBhvr>
                                      <p:tavLst>
                                        <p:tav tm="0">
                                          <p:val>
                                            <p:strVal val="#ppt_x"/>
                                          </p:val>
                                        </p:tav>
                                        <p:tav tm="100000">
                                          <p:val>
                                            <p:strVal val="#ppt_x"/>
                                          </p:val>
                                        </p:tav>
                                      </p:tavLst>
                                    </p:anim>
                                    <p:anim calcmode="lin" valueType="num">
                                      <p:cBhvr>
                                        <p:cTn id="28" dur="7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childTnLst>
                                </p:cTn>
                              </p:par>
                              <p:par>
                                <p:cTn id="34" presetID="42" presetClass="path" presetSubtype="0" accel="50000" decel="50000" fill="hold" nodeType="withEffect">
                                  <p:stCondLst>
                                    <p:cond delay="0"/>
                                  </p:stCondLst>
                                  <p:childTnLst>
                                    <p:animMotion origin="layout" path="M 0.10573 -0.08357 L 2.77778E-6 8.9115E-7 " pathEditMode="relative" rAng="0" ptsTypes="AA">
                                      <p:cBhvr>
                                        <p:cTn id="35" dur="1000" fill="hold"/>
                                        <p:tgtEl>
                                          <p:spTgt spid="13"/>
                                        </p:tgtEl>
                                        <p:attrNameLst>
                                          <p:attrName>ppt_x</p:attrName>
                                          <p:attrName>ppt_y</p:attrName>
                                        </p:attrNameLst>
                                      </p:cBhvr>
                                      <p:rCtr x="-5295" y="4163"/>
                                    </p:animMotion>
                                  </p:childTnLst>
                                </p:cTn>
                              </p:par>
                            </p:childTnLst>
                          </p:cTn>
                        </p:par>
                        <p:par>
                          <p:cTn id="36" fill="hold">
                            <p:stCondLst>
                              <p:cond delay="1000"/>
                            </p:stCondLst>
                            <p:childTnLst>
                              <p:par>
                                <p:cTn id="37" presetID="47" presetClass="entr" presetSubtype="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750"/>
                                        <p:tgtEl>
                                          <p:spTgt spid="47"/>
                                        </p:tgtEl>
                                      </p:cBhvr>
                                    </p:animEffect>
                                    <p:anim calcmode="lin" valueType="num">
                                      <p:cBhvr>
                                        <p:cTn id="40" dur="750" fill="hold"/>
                                        <p:tgtEl>
                                          <p:spTgt spid="47"/>
                                        </p:tgtEl>
                                        <p:attrNameLst>
                                          <p:attrName>ppt_x</p:attrName>
                                        </p:attrNameLst>
                                      </p:cBhvr>
                                      <p:tavLst>
                                        <p:tav tm="0">
                                          <p:val>
                                            <p:strVal val="#ppt_x"/>
                                          </p:val>
                                        </p:tav>
                                        <p:tav tm="100000">
                                          <p:val>
                                            <p:strVal val="#ppt_x"/>
                                          </p:val>
                                        </p:tav>
                                      </p:tavLst>
                                    </p:anim>
                                    <p:anim calcmode="lin" valueType="num">
                                      <p:cBhvr>
                                        <p:cTn id="41" dur="7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childTnLst>
                                </p:cTn>
                              </p:par>
                              <p:par>
                                <p:cTn id="47" presetID="42" presetClass="path" presetSubtype="0" accel="50000" decel="50000" fill="hold" nodeType="withEffect">
                                  <p:stCondLst>
                                    <p:cond delay="0"/>
                                  </p:stCondLst>
                                  <p:childTnLst>
                                    <p:animMotion origin="layout" path="M -0.06128 0.13444 L -1.66667E-6 2.24484E-6 " pathEditMode="relative" rAng="0" ptsTypes="AA">
                                      <p:cBhvr>
                                        <p:cTn id="48" dur="1000" fill="hold"/>
                                        <p:tgtEl>
                                          <p:spTgt spid="28"/>
                                        </p:tgtEl>
                                        <p:attrNameLst>
                                          <p:attrName>ppt_x</p:attrName>
                                          <p:attrName>ppt_y</p:attrName>
                                        </p:attrNameLst>
                                      </p:cBhvr>
                                      <p:rCtr x="3056" y="-6722"/>
                                    </p:animMotion>
                                  </p:childTnLst>
                                </p:cTn>
                              </p:par>
                            </p:childTnLst>
                          </p:cTn>
                        </p:par>
                        <p:par>
                          <p:cTn id="49" fill="hold">
                            <p:stCondLst>
                              <p:cond delay="1000"/>
                            </p:stCondLst>
                            <p:childTnLst>
                              <p:par>
                                <p:cTn id="50" presetID="42" presetClass="entr" presetSubtype="0"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750"/>
                                        <p:tgtEl>
                                          <p:spTgt spid="46"/>
                                        </p:tgtEl>
                                      </p:cBhvr>
                                    </p:animEffect>
                                    <p:anim calcmode="lin" valueType="num">
                                      <p:cBhvr>
                                        <p:cTn id="53" dur="750" fill="hold"/>
                                        <p:tgtEl>
                                          <p:spTgt spid="46"/>
                                        </p:tgtEl>
                                        <p:attrNameLst>
                                          <p:attrName>ppt_x</p:attrName>
                                        </p:attrNameLst>
                                      </p:cBhvr>
                                      <p:tavLst>
                                        <p:tav tm="0">
                                          <p:val>
                                            <p:strVal val="#ppt_x"/>
                                          </p:val>
                                        </p:tav>
                                        <p:tav tm="100000">
                                          <p:val>
                                            <p:strVal val="#ppt_x"/>
                                          </p:val>
                                        </p:tav>
                                      </p:tavLst>
                                    </p:anim>
                                    <p:anim calcmode="lin" valueType="num">
                                      <p:cBhvr>
                                        <p:cTn id="54" dur="7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childTnLst>
                                </p:cTn>
                              </p:par>
                              <p:par>
                                <p:cTn id="60" presetID="42" presetClass="path" presetSubtype="0" accel="50000" decel="50000" fill="hold" nodeType="withEffect">
                                  <p:stCondLst>
                                    <p:cond delay="0"/>
                                  </p:stCondLst>
                                  <p:childTnLst>
                                    <p:animMotion origin="layout" path="M 0.06284 0.13259 L 4.16667E-6 2.10607E-6 " pathEditMode="relative" rAng="0" ptsTypes="AA">
                                      <p:cBhvr>
                                        <p:cTn id="61" dur="1000" fill="hold"/>
                                        <p:tgtEl>
                                          <p:spTgt spid="30"/>
                                        </p:tgtEl>
                                        <p:attrNameLst>
                                          <p:attrName>ppt_x</p:attrName>
                                          <p:attrName>ppt_y</p:attrName>
                                        </p:attrNameLst>
                                      </p:cBhvr>
                                      <p:rCtr x="-3142" y="-6630"/>
                                    </p:animMotion>
                                  </p:childTnLst>
                                </p:cTn>
                              </p:par>
                            </p:childTnLst>
                          </p:cTn>
                        </p:par>
                        <p:par>
                          <p:cTn id="62" fill="hold">
                            <p:stCondLst>
                              <p:cond delay="1000"/>
                            </p:stCondLst>
                            <p:childTnLst>
                              <p:par>
                                <p:cTn id="63" presetID="42" presetClass="entr" presetSubtype="0" fill="hold"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750"/>
                                        <p:tgtEl>
                                          <p:spTgt spid="48"/>
                                        </p:tgtEl>
                                      </p:cBhvr>
                                    </p:animEffect>
                                    <p:anim calcmode="lin" valueType="num">
                                      <p:cBhvr>
                                        <p:cTn id="66" dur="750" fill="hold"/>
                                        <p:tgtEl>
                                          <p:spTgt spid="48"/>
                                        </p:tgtEl>
                                        <p:attrNameLst>
                                          <p:attrName>ppt_x</p:attrName>
                                        </p:attrNameLst>
                                      </p:cBhvr>
                                      <p:tavLst>
                                        <p:tav tm="0">
                                          <p:val>
                                            <p:strVal val="#ppt_x"/>
                                          </p:val>
                                        </p:tav>
                                        <p:tav tm="100000">
                                          <p:val>
                                            <p:strVal val="#ppt_x"/>
                                          </p:val>
                                        </p:tav>
                                      </p:tavLst>
                                    </p:anim>
                                    <p:anim calcmode="lin" valueType="num">
                                      <p:cBhvr>
                                        <p:cTn id="67"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251520" y="195486"/>
            <a:ext cx="8630819" cy="620509"/>
            <a:chOff x="323528" y="267494"/>
            <a:chExt cx="8630819" cy="620509"/>
          </a:xfrm>
        </p:grpSpPr>
        <p:pic>
          <p:nvPicPr>
            <p:cNvPr id="3" name="图片 2"/>
            <p:cNvPicPr>
              <a:picLocks noChangeAspect="1"/>
            </p:cNvPicPr>
            <p:nvPr/>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4" name="组合 3"/>
            <p:cNvGrpSpPr/>
            <p:nvPr/>
          </p:nvGrpSpPr>
          <p:grpSpPr>
            <a:xfrm>
              <a:off x="323528" y="267494"/>
              <a:ext cx="726509" cy="620509"/>
              <a:chOff x="389107" y="195486"/>
              <a:chExt cx="726509" cy="620509"/>
            </a:xfrm>
          </p:grpSpPr>
          <p:sp>
            <p:nvSpPr>
              <p:cNvPr id="5" name="等腰三角形 4"/>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TextBox 7"/>
          <p:cNvSpPr txBox="1"/>
          <p:nvPr/>
        </p:nvSpPr>
        <p:spPr>
          <a:xfrm>
            <a:off x="1115616" y="195486"/>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文化传承</a:t>
            </a: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2224" y="3448789"/>
            <a:ext cx="1669408" cy="1252436"/>
          </a:xfrm>
          <a:prstGeom prst="rect">
            <a:avLst/>
          </a:prstGeom>
          <a:effectLst/>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7144" y="2643758"/>
            <a:ext cx="4136998" cy="2057467"/>
          </a:xfrm>
          <a:prstGeom prst="rect">
            <a:avLst/>
          </a:prstGeom>
          <a:effectLst>
            <a:softEdge rad="0"/>
          </a:effectLst>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18816" y="1348043"/>
            <a:ext cx="3382816" cy="2039355"/>
          </a:xfrm>
          <a:prstGeom prst="rect">
            <a:avLst/>
          </a:prstGeom>
          <a:effectLst/>
        </p:spPr>
      </p:pic>
      <p:grpSp>
        <p:nvGrpSpPr>
          <p:cNvPr id="26" name="组合 25"/>
          <p:cNvGrpSpPr/>
          <p:nvPr/>
        </p:nvGrpSpPr>
        <p:grpSpPr>
          <a:xfrm>
            <a:off x="4918816" y="3448787"/>
            <a:ext cx="1641400" cy="1252437"/>
            <a:chOff x="4918816" y="3448787"/>
            <a:chExt cx="1641400" cy="1252437"/>
          </a:xfrm>
          <a:noFill/>
        </p:grpSpPr>
        <p:sp>
          <p:nvSpPr>
            <p:cNvPr id="18" name="矩形 17"/>
            <p:cNvSpPr/>
            <p:nvPr/>
          </p:nvSpPr>
          <p:spPr>
            <a:xfrm>
              <a:off x="4918816" y="3448787"/>
              <a:ext cx="1641400" cy="12524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4929634" y="3457618"/>
              <a:ext cx="1630582" cy="1200329"/>
            </a:xfrm>
            <a:prstGeom prst="rect">
              <a:avLst/>
            </a:prstGeom>
            <a:noFill/>
          </p:spPr>
          <p:txBody>
            <a:bodyPr wrap="square" rtlCol="0">
              <a:spAutoFit/>
            </a:bodyPr>
            <a:lstStyle/>
            <a:p>
              <a:pPr algn="ctr"/>
              <a:r>
                <a:rPr lang="zh-CN" altLang="en-US" sz="3600" b="1" dirty="0">
                  <a:ln w="17780" cmpd="sng">
                    <a:solidFill>
                      <a:schemeClr val="accent1">
                        <a:tint val="3000"/>
                      </a:schemeClr>
                    </a:solidFill>
                    <a:prstDash val="solid"/>
                    <a:miter lim="800000"/>
                  </a:ln>
                  <a:solidFill>
                    <a:schemeClr val="accent2">
                      <a:lumMod val="50000"/>
                    </a:schemeClr>
                  </a:solidFill>
                  <a:effectLst>
                    <a:outerShdw blurRad="55000" dist="50800" dir="5400000" algn="tl">
                      <a:srgbClr val="000000">
                        <a:alpha val="33000"/>
                      </a:srgbClr>
                    </a:outerShdw>
                  </a:effectLst>
                  <a:latin typeface="隶书" pitchFamily="49" charset="-122"/>
                  <a:ea typeface="隶书" pitchFamily="49" charset="-122"/>
                </a:rPr>
                <a:t>中兴业</a:t>
              </a:r>
              <a:endParaRPr lang="en-US" altLang="zh-CN" sz="3600" b="1" dirty="0">
                <a:ln w="17780" cmpd="sng">
                  <a:solidFill>
                    <a:schemeClr val="accent1">
                      <a:tint val="3000"/>
                    </a:schemeClr>
                  </a:solidFill>
                  <a:prstDash val="solid"/>
                  <a:miter lim="800000"/>
                </a:ln>
                <a:solidFill>
                  <a:schemeClr val="accent2">
                    <a:lumMod val="50000"/>
                  </a:schemeClr>
                </a:solidFill>
                <a:effectLst>
                  <a:outerShdw blurRad="55000" dist="50800" dir="5400000" algn="tl">
                    <a:srgbClr val="000000">
                      <a:alpha val="33000"/>
                    </a:srgbClr>
                  </a:outerShdw>
                </a:effectLst>
                <a:latin typeface="隶书" pitchFamily="49" charset="-122"/>
                <a:ea typeface="隶书" pitchFamily="49" charset="-122"/>
              </a:endParaRPr>
            </a:p>
            <a:p>
              <a:pPr algn="ctr"/>
              <a:r>
                <a:rPr lang="zh-CN" altLang="en-US" sz="3600" b="1" dirty="0">
                  <a:ln w="17780" cmpd="sng">
                    <a:solidFill>
                      <a:schemeClr val="accent1">
                        <a:tint val="3000"/>
                      </a:schemeClr>
                    </a:solidFill>
                    <a:prstDash val="solid"/>
                    <a:miter lim="800000"/>
                  </a:ln>
                  <a:solidFill>
                    <a:schemeClr val="accent2">
                      <a:lumMod val="50000"/>
                    </a:schemeClr>
                  </a:solidFill>
                  <a:effectLst>
                    <a:outerShdw blurRad="55000" dist="50800" dir="5400000" algn="tl">
                      <a:srgbClr val="000000">
                        <a:alpha val="33000"/>
                      </a:srgbClr>
                    </a:outerShdw>
                  </a:effectLst>
                  <a:latin typeface="隶书" pitchFamily="49" charset="-122"/>
                  <a:ea typeface="隶书" pitchFamily="49" charset="-122"/>
                </a:rPr>
                <a:t>须人杰</a:t>
              </a:r>
            </a:p>
          </p:txBody>
        </p:sp>
      </p:grpSp>
      <p:grpSp>
        <p:nvGrpSpPr>
          <p:cNvPr id="20" name="组合 19"/>
          <p:cNvGrpSpPr/>
          <p:nvPr/>
        </p:nvGrpSpPr>
        <p:grpSpPr>
          <a:xfrm>
            <a:off x="697144" y="1347614"/>
            <a:ext cx="4136998" cy="1223707"/>
            <a:chOff x="697144" y="1347614"/>
            <a:chExt cx="4136998" cy="1223707"/>
          </a:xfrm>
        </p:grpSpPr>
        <p:grpSp>
          <p:nvGrpSpPr>
            <p:cNvPr id="10" name="组合 9"/>
            <p:cNvGrpSpPr/>
            <p:nvPr/>
          </p:nvGrpSpPr>
          <p:grpSpPr>
            <a:xfrm>
              <a:off x="697144" y="1347614"/>
              <a:ext cx="4136998" cy="1223707"/>
              <a:chOff x="697144" y="1347614"/>
              <a:chExt cx="4136998" cy="1223707"/>
            </a:xfrm>
            <a:noFill/>
          </p:grpSpPr>
          <p:sp>
            <p:nvSpPr>
              <p:cNvPr id="9" name="矩形 8"/>
              <p:cNvSpPr/>
              <p:nvPr/>
            </p:nvSpPr>
            <p:spPr>
              <a:xfrm>
                <a:off x="697144" y="1347614"/>
                <a:ext cx="4136998" cy="12237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7" name="TextBox 16"/>
              <p:cNvSpPr txBox="1"/>
              <p:nvPr/>
            </p:nvSpPr>
            <p:spPr>
              <a:xfrm>
                <a:off x="697144" y="1765272"/>
                <a:ext cx="4115024" cy="738664"/>
              </a:xfrm>
              <a:prstGeom prst="rect">
                <a:avLst/>
              </a:prstGeom>
              <a:grpFill/>
            </p:spPr>
            <p:txBody>
              <a:bodyPr wrap="square" rtlCol="0">
                <a:spAutoFit/>
              </a:bodyPr>
              <a:lstStyle/>
              <a:p>
                <a:r>
                  <a:rPr lang="zh-CN" altLang="en-US" sz="1400" dirty="0">
                    <a:solidFill>
                      <a:schemeClr val="tx1">
                        <a:lumMod val="50000"/>
                        <a:lumOff val="50000"/>
                      </a:schemeClr>
                    </a:solidFill>
                    <a:latin typeface="思源黑體 Light" pitchFamily="34" charset="-128"/>
                    <a:ea typeface="思源黑體 Light" pitchFamily="34" charset="-128"/>
                  </a:rPr>
                  <a:t>在此添加内容 在此添加内容 在此添加内容 在此添加内容在此添加内容 在此添加内容 在此添加内容 在此添加内容 在此添加内容 </a:t>
                </a:r>
              </a:p>
            </p:txBody>
          </p:sp>
          <p:sp>
            <p:nvSpPr>
              <p:cNvPr id="19" name="TextBox 18"/>
              <p:cNvSpPr txBox="1"/>
              <p:nvPr/>
            </p:nvSpPr>
            <p:spPr>
              <a:xfrm>
                <a:off x="761289" y="1347614"/>
                <a:ext cx="2082519" cy="338554"/>
              </a:xfrm>
              <a:prstGeom prst="rect">
                <a:avLst/>
              </a:prstGeom>
              <a:grpFill/>
            </p:spPr>
            <p:txBody>
              <a:bodyPr wrap="square" rtlCol="0">
                <a:spAutoFit/>
              </a:bodyPr>
              <a:lstStyle/>
              <a:p>
                <a:r>
                  <a:rPr lang="zh-CN" altLang="en-US" sz="1600" b="1" dirty="0">
                    <a:solidFill>
                      <a:schemeClr val="tx1">
                        <a:lumMod val="50000"/>
                        <a:lumOff val="50000"/>
                      </a:schemeClr>
                    </a:solidFill>
                    <a:latin typeface="微软雅黑" pitchFamily="34" charset="-122"/>
                    <a:ea typeface="微软雅黑" pitchFamily="34" charset="-122"/>
                  </a:rPr>
                  <a:t>单击添加标题</a:t>
                </a:r>
              </a:p>
            </p:txBody>
          </p:sp>
        </p:grpSp>
        <p:cxnSp>
          <p:nvCxnSpPr>
            <p:cNvPr id="13" name="直接连接符 12"/>
            <p:cNvCxnSpPr/>
            <p:nvPr/>
          </p:nvCxnSpPr>
          <p:spPr>
            <a:xfrm>
              <a:off x="793786" y="1707654"/>
              <a:ext cx="1689982" cy="0"/>
            </a:xfrm>
            <a:prstGeom prst="line">
              <a:avLst/>
            </a:prstGeom>
            <a:ln w="38100">
              <a:solidFill>
                <a:srgbClr val="765B9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20488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5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a:stretch>
        </a:blipFill>
        <a:effectLst/>
      </p:bgPr>
    </p:bg>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5000"/>
                    </a14:imgEffect>
                    <a14:imgEffect>
                      <a14:saturation sat="50000"/>
                    </a14:imgEffect>
                    <a14:imgEffect>
                      <a14:brightnessContrast bright="5000" contrast="15000"/>
                    </a14:imgEffect>
                  </a14:imgLayer>
                </a14:imgProps>
              </a:ext>
              <a:ext uri="{28A0092B-C50C-407E-A947-70E740481C1C}">
                <a14:useLocalDpi xmlns:a14="http://schemas.microsoft.com/office/drawing/2010/main" val="0"/>
              </a:ext>
            </a:extLst>
          </a:blip>
          <a:srcRect l="10239" r="16759"/>
          <a:stretch/>
        </p:blipFill>
        <p:spPr>
          <a:xfrm>
            <a:off x="0" y="0"/>
            <a:ext cx="3160130" cy="5154386"/>
          </a:xfrm>
          <a:prstGeom prst="rect">
            <a:avLst/>
          </a:prstGeom>
          <a:solidFill>
            <a:schemeClr val="bg1">
              <a:alpha val="65000"/>
            </a:schemeClr>
          </a:solidFill>
          <a:ln>
            <a:noFill/>
          </a:ln>
        </p:spPr>
      </p:pic>
      <p:sp>
        <p:nvSpPr>
          <p:cNvPr id="2" name="矩形 1"/>
          <p:cNvSpPr/>
          <p:nvPr/>
        </p:nvSpPr>
        <p:spPr>
          <a:xfrm>
            <a:off x="0" y="-2"/>
            <a:ext cx="3160130" cy="5154388"/>
          </a:xfrm>
          <a:prstGeom prst="rect">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536" y="1657418"/>
            <a:ext cx="2160240" cy="2043942"/>
            <a:chOff x="395536" y="1657418"/>
            <a:chExt cx="2160240" cy="2043942"/>
          </a:xfrm>
        </p:grpSpPr>
        <p:grpSp>
          <p:nvGrpSpPr>
            <p:cNvPr id="50" name="组合 49"/>
            <p:cNvGrpSpPr/>
            <p:nvPr/>
          </p:nvGrpSpPr>
          <p:grpSpPr>
            <a:xfrm>
              <a:off x="395536" y="1657418"/>
              <a:ext cx="2160240" cy="2043942"/>
              <a:chOff x="-79183" y="186202"/>
              <a:chExt cx="3440383" cy="4617796"/>
            </a:xfrm>
          </p:grpSpPr>
          <p:sp>
            <p:nvSpPr>
              <p:cNvPr id="51" name="等腰三角形 50"/>
              <p:cNvSpPr/>
              <p:nvPr/>
            </p:nvSpPr>
            <p:spPr>
              <a:xfrm flipV="1">
                <a:off x="149273" y="186202"/>
                <a:ext cx="2952328" cy="396044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79183"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flipV="1">
                <a:off x="408872"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457482" y="1910030"/>
              <a:ext cx="2016792" cy="1323439"/>
            </a:xfrm>
            <a:prstGeom prst="rect">
              <a:avLst/>
            </a:prstGeom>
            <a:noFill/>
          </p:spPr>
          <p:txBody>
            <a:bodyPr vert="horz" wrap="square" rtlCol="0" anchor="ctr" anchorCtr="0">
              <a:spAutoFit/>
            </a:bodyPr>
            <a:lstStyle/>
            <a:p>
              <a:pPr algn="ctr"/>
              <a:r>
                <a:rPr lang="en-US" altLang="zh-CN" sz="4000" b="1" dirty="0">
                  <a:solidFill>
                    <a:schemeClr val="bg1"/>
                  </a:solidFill>
                  <a:latin typeface="Agency FB" pitchFamily="34" charset="0"/>
                  <a:ea typeface="思源黑體 Heavy" pitchFamily="34" charset="-128"/>
                </a:rPr>
                <a:t>PART</a:t>
              </a:r>
            </a:p>
            <a:p>
              <a:pPr algn="ctr"/>
              <a:r>
                <a:rPr lang="en-US" altLang="zh-CN" sz="4000" b="1" dirty="0">
                  <a:solidFill>
                    <a:schemeClr val="bg1"/>
                  </a:solidFill>
                  <a:latin typeface="Agency FB" pitchFamily="34" charset="0"/>
                  <a:ea typeface="思源黑體 Heavy" pitchFamily="34" charset="-128"/>
                </a:rPr>
                <a:t>3</a:t>
              </a:r>
              <a:endParaRPr lang="zh-CN" altLang="en-US" sz="4000" b="1" dirty="0">
                <a:solidFill>
                  <a:schemeClr val="bg1"/>
                </a:solidFill>
                <a:latin typeface="Agency FB" pitchFamily="34" charset="0"/>
                <a:ea typeface="思源黑體 Heavy" pitchFamily="34" charset="-128"/>
              </a:endParaRPr>
            </a:p>
          </p:txBody>
        </p:sp>
      </p:grpSp>
      <p:cxnSp>
        <p:nvCxnSpPr>
          <p:cNvPr id="4" name="直接连接符 3"/>
          <p:cNvCxnSpPr/>
          <p:nvPr/>
        </p:nvCxnSpPr>
        <p:spPr>
          <a:xfrm flipH="1">
            <a:off x="2249323" y="267494"/>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395536" y="3701360"/>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635896" y="1482919"/>
            <a:ext cx="5040559"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华文隶书" pitchFamily="2" charset="-122"/>
                <a:ea typeface="华文隶书" pitchFamily="2" charset="-122"/>
              </a:rPr>
              <a:t>新兴时代</a:t>
            </a:r>
            <a:r>
              <a:rPr lang="en-US" altLang="zh-CN" sz="3600" b="1" dirty="0">
                <a:solidFill>
                  <a:schemeClr val="tx1">
                    <a:lumMod val="65000"/>
                    <a:lumOff val="35000"/>
                  </a:schemeClr>
                </a:solidFill>
                <a:latin typeface="华文隶书" pitchFamily="2" charset="-122"/>
                <a:ea typeface="华文隶书" pitchFamily="2" charset="-122"/>
              </a:rPr>
              <a:t>·</a:t>
            </a:r>
            <a:r>
              <a:rPr lang="zh-CN" altLang="en-US" sz="3600" b="1" dirty="0">
                <a:solidFill>
                  <a:schemeClr val="tx1">
                    <a:lumMod val="65000"/>
                    <a:lumOff val="35000"/>
                  </a:schemeClr>
                </a:solidFill>
                <a:latin typeface="华文隶书" pitchFamily="2" charset="-122"/>
                <a:ea typeface="华文隶书" pitchFamily="2" charset="-122"/>
              </a:rPr>
              <a:t>教学总览</a:t>
            </a:r>
          </a:p>
        </p:txBody>
      </p:sp>
      <p:sp>
        <p:nvSpPr>
          <p:cNvPr id="61" name="TextBox 60"/>
          <p:cNvSpPr txBox="1"/>
          <p:nvPr/>
        </p:nvSpPr>
        <p:spPr>
          <a:xfrm>
            <a:off x="3779912" y="2426175"/>
            <a:ext cx="4464496"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思源黑體 Bold" pitchFamily="34" charset="-128"/>
                <a:ea typeface="思源黑體 Bold" pitchFamily="34" charset="-128"/>
              </a:rPr>
              <a:t>二十一世纪教育前瞻</a:t>
            </a:r>
          </a:p>
        </p:txBody>
      </p:sp>
      <p:grpSp>
        <p:nvGrpSpPr>
          <p:cNvPr id="63" name="组合 62"/>
          <p:cNvGrpSpPr/>
          <p:nvPr/>
        </p:nvGrpSpPr>
        <p:grpSpPr>
          <a:xfrm>
            <a:off x="5076056" y="3304604"/>
            <a:ext cx="3035776" cy="923330"/>
            <a:chOff x="3624456" y="3442505"/>
            <a:chExt cx="3035776" cy="923330"/>
          </a:xfrm>
        </p:grpSpPr>
        <p:sp>
          <p:nvSpPr>
            <p:cNvPr id="65" name="TextBox 64"/>
            <p:cNvSpPr txBox="1"/>
            <p:nvPr/>
          </p:nvSpPr>
          <p:spPr>
            <a:xfrm>
              <a:off x="3779912" y="3442505"/>
              <a:ext cx="2880320" cy="923330"/>
            </a:xfrm>
            <a:prstGeom prst="rect">
              <a:avLst/>
            </a:prstGeom>
            <a:noFill/>
          </p:spPr>
          <p:txBody>
            <a:bodyPr wrap="square" rtlCol="0">
              <a:spAutoFit/>
            </a:bodyPr>
            <a:lstStyle/>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p>
          </p:txBody>
        </p:sp>
        <p:sp>
          <p:nvSpPr>
            <p:cNvPr id="68" name="椭圆 67"/>
            <p:cNvSpPr/>
            <p:nvPr/>
          </p:nvSpPr>
          <p:spPr>
            <a:xfrm>
              <a:off x="3624456" y="3559444"/>
              <a:ext cx="155456" cy="15545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體 ExtraLight" pitchFamily="34" charset="-128"/>
                <a:ea typeface="思源黑體 ExtraLight" pitchFamily="34" charset="-128"/>
              </a:endParaRPr>
            </a:p>
          </p:txBody>
        </p:sp>
        <p:sp>
          <p:nvSpPr>
            <p:cNvPr id="69" name="椭圆 68"/>
            <p:cNvSpPr/>
            <p:nvPr/>
          </p:nvSpPr>
          <p:spPr>
            <a:xfrm>
              <a:off x="3624456" y="3823945"/>
              <a:ext cx="160449" cy="1604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體 ExtraLight" pitchFamily="34" charset="-128"/>
                <a:ea typeface="思源黑體 ExtraLight" pitchFamily="34" charset="-128"/>
              </a:endParaRPr>
            </a:p>
          </p:txBody>
        </p:sp>
        <p:sp>
          <p:nvSpPr>
            <p:cNvPr id="71" name="椭圆 70"/>
            <p:cNvSpPr/>
            <p:nvPr/>
          </p:nvSpPr>
          <p:spPr>
            <a:xfrm>
              <a:off x="3626952" y="4087062"/>
              <a:ext cx="155456" cy="155456"/>
            </a:xfrm>
            <a:prstGeom prst="ellipse">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體 ExtraLight" pitchFamily="34" charset="-128"/>
                <a:ea typeface="思源黑體 ExtraLight" pitchFamily="34" charset="-128"/>
              </a:endParaRPr>
            </a:p>
          </p:txBody>
        </p:sp>
      </p:grpSp>
      <p:cxnSp>
        <p:nvCxnSpPr>
          <p:cNvPr id="6" name="直接连接符 5"/>
          <p:cNvCxnSpPr/>
          <p:nvPr/>
        </p:nvCxnSpPr>
        <p:spPr>
          <a:xfrm>
            <a:off x="3635896" y="2275007"/>
            <a:ext cx="5040559" cy="0"/>
          </a:xfrm>
          <a:prstGeom prst="line">
            <a:avLst/>
          </a:prstGeom>
          <a:ln w="28575">
            <a:solidFill>
              <a:srgbClr val="8D75AB"/>
            </a:solidFill>
          </a:ln>
        </p:spPr>
        <p:style>
          <a:lnRef idx="1">
            <a:schemeClr val="accent1"/>
          </a:lnRef>
          <a:fillRef idx="0">
            <a:schemeClr val="accent1"/>
          </a:fillRef>
          <a:effectRef idx="0">
            <a:schemeClr val="accent1"/>
          </a:effectRef>
          <a:fontRef idx="minor">
            <a:schemeClr val="tx1"/>
          </a:fontRef>
        </p:style>
      </p:cxnSp>
      <p:pic>
        <p:nvPicPr>
          <p:cNvPr id="74" name="图片 73"/>
          <p:cNvPicPr>
            <a:picLocks noChangeAspect="1"/>
          </p:cNvPicPr>
          <p:nvPr/>
        </p:nvPicPr>
        <p:blipFill>
          <a:blip r:embed="rId6"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588224" y="217673"/>
            <a:ext cx="2294115" cy="510333"/>
          </a:xfrm>
          <a:prstGeom prst="rect">
            <a:avLst/>
          </a:prstGeom>
          <a:effectLst/>
        </p:spPr>
      </p:pic>
      <p:sp>
        <p:nvSpPr>
          <p:cNvPr id="21" name="椭圆 20"/>
          <p:cNvSpPr/>
          <p:nvPr/>
        </p:nvSpPr>
        <p:spPr>
          <a:xfrm>
            <a:off x="2639742" y="1491630"/>
            <a:ext cx="216024" cy="2160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2" name="椭圆 21"/>
          <p:cNvSpPr/>
          <p:nvPr/>
        </p:nvSpPr>
        <p:spPr>
          <a:xfrm>
            <a:off x="1835696" y="4011910"/>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23528" y="3291830"/>
            <a:ext cx="401456" cy="4014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71240" y="740324"/>
            <a:ext cx="332408" cy="3324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751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strVal val="#ppt_w*0.7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42" presetClass="path" presetSubtype="0" accel="50000" decel="50000" fill="hold" grpId="1" nodeType="withEffect">
                                  <p:stCondLst>
                                    <p:cond delay="0"/>
                                  </p:stCondLst>
                                  <p:childTnLst>
                                    <p:animMotion origin="layout" path="M -8.33333E-7 -3.31175E-6 L -0.00521 0.68825 " pathEditMode="relative" rAng="0" ptsTypes="AA">
                                      <p:cBhvr>
                                        <p:cTn id="21" dur="1250" spd="-100000" fill="hold"/>
                                        <p:tgtEl>
                                          <p:spTgt spid="21"/>
                                        </p:tgtEl>
                                        <p:attrNameLst>
                                          <p:attrName>ppt_x</p:attrName>
                                          <p:attrName>ppt_y</p:attrName>
                                        </p:attrNameLst>
                                      </p:cBhvr>
                                      <p:rCtr x="-260" y="34413"/>
                                    </p:animMotion>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42" presetClass="path" presetSubtype="0" accel="50000" decel="50000" fill="hold" grpId="1" nodeType="withEffect">
                                  <p:stCondLst>
                                    <p:cond delay="0"/>
                                  </p:stCondLst>
                                  <p:childTnLst>
                                    <p:animMotion origin="layout" path="M 3.05556E-6 -2.81529E-6 L 0.00017 0.20598 " pathEditMode="relative" rAng="0" ptsTypes="AA">
                                      <p:cBhvr>
                                        <p:cTn id="26" dur="1250" spd="-100000" fill="hold"/>
                                        <p:tgtEl>
                                          <p:spTgt spid="22"/>
                                        </p:tgtEl>
                                        <p:attrNameLst>
                                          <p:attrName>ppt_x</p:attrName>
                                          <p:attrName>ppt_y</p:attrName>
                                        </p:attrNameLst>
                                      </p:cBhvr>
                                      <p:rCtr x="0" y="10299"/>
                                    </p:animMotion>
                                  </p:childTnLst>
                                </p:cTn>
                              </p:par>
                              <p:par>
                                <p:cTn id="27" presetID="10" presetClass="entr" presetSubtype="0" fill="hold" grpId="0" nodeType="withEffect">
                                  <p:stCondLst>
                                    <p:cond delay="25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42" presetClass="path" presetSubtype="0" accel="50000" decel="50000" fill="hold" grpId="1" nodeType="withEffect">
                                  <p:stCondLst>
                                    <p:cond delay="250"/>
                                  </p:stCondLst>
                                  <p:childTnLst>
                                    <p:animMotion origin="layout" path="M 2.22222E-6 3.05581E-6 L -0.00295 0.3287 " pathEditMode="relative" rAng="0" ptsTypes="AA">
                                      <p:cBhvr>
                                        <p:cTn id="31" dur="1250" spd="-100000" fill="hold"/>
                                        <p:tgtEl>
                                          <p:spTgt spid="23"/>
                                        </p:tgtEl>
                                        <p:attrNameLst>
                                          <p:attrName>ppt_x</p:attrName>
                                          <p:attrName>ppt_y</p:attrName>
                                        </p:attrNameLst>
                                      </p:cBhvr>
                                      <p:rCtr x="-156" y="16435"/>
                                    </p:animMotion>
                                  </p:childTnLst>
                                </p:cTn>
                              </p:par>
                              <p:par>
                                <p:cTn id="32" presetID="10" presetClass="entr" presetSubtype="0" fill="hold" grpId="0" nodeType="withEffect">
                                  <p:stCondLst>
                                    <p:cond delay="25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42" presetClass="path" presetSubtype="0" accel="50000" decel="50000" fill="hold" grpId="1" nodeType="withEffect">
                                  <p:stCondLst>
                                    <p:cond delay="250"/>
                                  </p:stCondLst>
                                  <p:childTnLst>
                                    <p:animMotion origin="layout" path="M -3.05556E-6 -1.5387E-6 L -0.00538 0.823 " pathEditMode="relative" rAng="0" ptsTypes="AA">
                                      <p:cBhvr>
                                        <p:cTn id="36" dur="1250" spd="-100000" fill="hold"/>
                                        <p:tgtEl>
                                          <p:spTgt spid="24"/>
                                        </p:tgtEl>
                                        <p:attrNameLst>
                                          <p:attrName>ppt_x</p:attrName>
                                          <p:attrName>ppt_y</p:attrName>
                                        </p:attrNameLst>
                                      </p:cBhvr>
                                      <p:rCtr x="-278" y="41135"/>
                                    </p:animMotion>
                                  </p:childTnLst>
                                </p:cTn>
                              </p:par>
                              <p:par>
                                <p:cTn id="37" presetID="22" presetClass="entr" presetSubtype="8" fill="hold"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250"/>
                                        <p:tgtEl>
                                          <p:spTgt spid="6"/>
                                        </p:tgtEl>
                                      </p:cBhvr>
                                    </p:animEffect>
                                  </p:childTnLst>
                                </p:cTn>
                              </p:par>
                              <p:par>
                                <p:cTn id="40" presetID="47" presetClass="entr" presetSubtype="0" fill="hold" grpId="0" nodeType="withEffect">
                                  <p:stCondLst>
                                    <p:cond delay="25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750"/>
                                        <p:tgtEl>
                                          <p:spTgt spid="60"/>
                                        </p:tgtEl>
                                      </p:cBhvr>
                                    </p:animEffect>
                                    <p:anim calcmode="lin" valueType="num">
                                      <p:cBhvr>
                                        <p:cTn id="43" dur="750" fill="hold"/>
                                        <p:tgtEl>
                                          <p:spTgt spid="60"/>
                                        </p:tgtEl>
                                        <p:attrNameLst>
                                          <p:attrName>ppt_x</p:attrName>
                                        </p:attrNameLst>
                                      </p:cBhvr>
                                      <p:tavLst>
                                        <p:tav tm="0">
                                          <p:val>
                                            <p:strVal val="#ppt_x"/>
                                          </p:val>
                                        </p:tav>
                                        <p:tav tm="100000">
                                          <p:val>
                                            <p:strVal val="#ppt_x"/>
                                          </p:val>
                                        </p:tav>
                                      </p:tavLst>
                                    </p:anim>
                                    <p:anim calcmode="lin" valueType="num">
                                      <p:cBhvr>
                                        <p:cTn id="44" dur="750" fill="hold"/>
                                        <p:tgtEl>
                                          <p:spTgt spid="6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25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750"/>
                                        <p:tgtEl>
                                          <p:spTgt spid="61"/>
                                        </p:tgtEl>
                                      </p:cBhvr>
                                    </p:animEffect>
                                    <p:anim calcmode="lin" valueType="num">
                                      <p:cBhvr>
                                        <p:cTn id="48" dur="750" fill="hold"/>
                                        <p:tgtEl>
                                          <p:spTgt spid="61"/>
                                        </p:tgtEl>
                                        <p:attrNameLst>
                                          <p:attrName>ppt_x</p:attrName>
                                        </p:attrNameLst>
                                      </p:cBhvr>
                                      <p:tavLst>
                                        <p:tav tm="0">
                                          <p:val>
                                            <p:strVal val="#ppt_x"/>
                                          </p:val>
                                        </p:tav>
                                        <p:tav tm="100000">
                                          <p:val>
                                            <p:strVal val="#ppt_x"/>
                                          </p:val>
                                        </p:tav>
                                      </p:tavLst>
                                    </p:anim>
                                    <p:anim calcmode="lin" valueType="num">
                                      <p:cBhvr>
                                        <p:cTn id="49" dur="750" fill="hold"/>
                                        <p:tgtEl>
                                          <p:spTgt spid="6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5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750"/>
                                        <p:tgtEl>
                                          <p:spTgt spid="63"/>
                                        </p:tgtEl>
                                      </p:cBhvr>
                                    </p:animEffect>
                                    <p:anim calcmode="lin" valueType="num">
                                      <p:cBhvr>
                                        <p:cTn id="53" dur="750" fill="hold"/>
                                        <p:tgtEl>
                                          <p:spTgt spid="63"/>
                                        </p:tgtEl>
                                        <p:attrNameLst>
                                          <p:attrName>ppt_x</p:attrName>
                                        </p:attrNameLst>
                                      </p:cBhvr>
                                      <p:tavLst>
                                        <p:tav tm="0">
                                          <p:val>
                                            <p:strVal val="#ppt_x"/>
                                          </p:val>
                                        </p:tav>
                                        <p:tav tm="100000">
                                          <p:val>
                                            <p:strVal val="#ppt_x"/>
                                          </p:val>
                                        </p:tav>
                                      </p:tavLst>
                                    </p:anim>
                                    <p:anim calcmode="lin" valueType="num">
                                      <p:cBhvr>
                                        <p:cTn id="54" dur="7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251520" y="195486"/>
            <a:ext cx="8630819" cy="620509"/>
            <a:chOff x="323528" y="267494"/>
            <a:chExt cx="8630819" cy="620509"/>
          </a:xfrm>
        </p:grpSpPr>
        <p:pic>
          <p:nvPicPr>
            <p:cNvPr id="10" name="图片 9"/>
            <p:cNvPicPr>
              <a:picLocks noChangeAspect="1"/>
            </p:cNvPicPr>
            <p:nvPr/>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11" name="组合 10"/>
            <p:cNvGrpSpPr/>
            <p:nvPr/>
          </p:nvGrpSpPr>
          <p:grpSpPr>
            <a:xfrm>
              <a:off x="323528" y="267494"/>
              <a:ext cx="726509" cy="620509"/>
              <a:chOff x="389107" y="195486"/>
              <a:chExt cx="726509" cy="620509"/>
            </a:xfrm>
          </p:grpSpPr>
          <p:sp>
            <p:nvSpPr>
              <p:cNvPr id="12" name="等腰三角形 11"/>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组合 58"/>
          <p:cNvGrpSpPr/>
          <p:nvPr/>
        </p:nvGrpSpPr>
        <p:grpSpPr>
          <a:xfrm>
            <a:off x="826769" y="1170188"/>
            <a:ext cx="7685752" cy="3345778"/>
            <a:chOff x="826769" y="1170188"/>
            <a:chExt cx="7685752" cy="3345778"/>
          </a:xfrm>
        </p:grpSpPr>
        <p:sp>
          <p:nvSpPr>
            <p:cNvPr id="23" name="任意多边形 22"/>
            <p:cNvSpPr/>
            <p:nvPr/>
          </p:nvSpPr>
          <p:spPr>
            <a:xfrm>
              <a:off x="826769" y="1491630"/>
              <a:ext cx="7326086" cy="3024336"/>
            </a:xfrm>
            <a:custGeom>
              <a:avLst/>
              <a:gdLst>
                <a:gd name="connsiteX0" fmla="*/ 0 w 7326086"/>
                <a:gd name="connsiteY0" fmla="*/ 1915885 h 1915885"/>
                <a:gd name="connsiteX1" fmla="*/ 4212771 w 7326086"/>
                <a:gd name="connsiteY1" fmla="*/ 1589314 h 1915885"/>
                <a:gd name="connsiteX2" fmla="*/ 7326086 w 7326086"/>
                <a:gd name="connsiteY2" fmla="*/ 0 h 1915885"/>
                <a:gd name="connsiteX3" fmla="*/ 7326086 w 7326086"/>
                <a:gd name="connsiteY3" fmla="*/ 0 h 1915885"/>
              </a:gdLst>
              <a:ahLst/>
              <a:cxnLst>
                <a:cxn ang="0">
                  <a:pos x="connsiteX0" y="connsiteY0"/>
                </a:cxn>
                <a:cxn ang="0">
                  <a:pos x="connsiteX1" y="connsiteY1"/>
                </a:cxn>
                <a:cxn ang="0">
                  <a:pos x="connsiteX2" y="connsiteY2"/>
                </a:cxn>
                <a:cxn ang="0">
                  <a:pos x="connsiteX3" y="connsiteY3"/>
                </a:cxn>
              </a:cxnLst>
              <a:rect l="l" t="t" r="r" b="b"/>
              <a:pathLst>
                <a:path w="7326086" h="1915885">
                  <a:moveTo>
                    <a:pt x="0" y="1915885"/>
                  </a:moveTo>
                  <a:cubicBezTo>
                    <a:pt x="1495878" y="1912256"/>
                    <a:pt x="2991757" y="1908628"/>
                    <a:pt x="4212771" y="1589314"/>
                  </a:cubicBezTo>
                  <a:cubicBezTo>
                    <a:pt x="5433785" y="1270000"/>
                    <a:pt x="7326086" y="0"/>
                    <a:pt x="7326086" y="0"/>
                  </a:cubicBezTo>
                  <a:lnTo>
                    <a:pt x="7326086" y="0"/>
                  </a:lnTo>
                </a:path>
              </a:pathLst>
            </a:custGeom>
            <a:ln w="5715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右箭头 25"/>
            <p:cNvSpPr/>
            <p:nvPr/>
          </p:nvSpPr>
          <p:spPr>
            <a:xfrm rot="18938821">
              <a:off x="8080473" y="1170188"/>
              <a:ext cx="432048" cy="360040"/>
            </a:xfrm>
            <a:prstGeom prst="rightArrow">
              <a:avLst>
                <a:gd name="adj1" fmla="val 21761"/>
                <a:gd name="adj2" fmla="val 863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直接箭头连接符 32"/>
          <p:cNvCxnSpPr/>
          <p:nvPr/>
        </p:nvCxnSpPr>
        <p:spPr>
          <a:xfrm flipV="1">
            <a:off x="978029" y="2787774"/>
            <a:ext cx="0" cy="1529125"/>
          </a:xfrm>
          <a:prstGeom prst="straightConnector1">
            <a:avLst/>
          </a:prstGeom>
          <a:ln w="19050">
            <a:solidFill>
              <a:schemeClr val="accent1">
                <a:lumMod val="60000"/>
                <a:lumOff val="40000"/>
              </a:schemeClr>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115616" y="2482820"/>
            <a:ext cx="1763486" cy="1570885"/>
            <a:chOff x="1115616" y="2482820"/>
            <a:chExt cx="1763486" cy="1570885"/>
          </a:xfrm>
        </p:grpSpPr>
        <p:sp>
          <p:nvSpPr>
            <p:cNvPr id="34" name="TextBox 33"/>
            <p:cNvSpPr txBox="1"/>
            <p:nvPr/>
          </p:nvSpPr>
          <p:spPr>
            <a:xfrm>
              <a:off x="1115616" y="2884154"/>
              <a:ext cx="1763486" cy="1169551"/>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36" name="TextBox 35"/>
            <p:cNvSpPr txBox="1"/>
            <p:nvPr/>
          </p:nvSpPr>
          <p:spPr>
            <a:xfrm>
              <a:off x="1115616" y="2482820"/>
              <a:ext cx="1697094"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单击输入标题</a:t>
              </a:r>
            </a:p>
          </p:txBody>
        </p:sp>
      </p:grpSp>
      <p:cxnSp>
        <p:nvCxnSpPr>
          <p:cNvPr id="37" name="直接箭头连接符 36"/>
          <p:cNvCxnSpPr/>
          <p:nvPr/>
        </p:nvCxnSpPr>
        <p:spPr>
          <a:xfrm flipV="1">
            <a:off x="3145362" y="2139702"/>
            <a:ext cx="0" cy="1982946"/>
          </a:xfrm>
          <a:prstGeom prst="straightConnector1">
            <a:avLst/>
          </a:prstGeom>
          <a:ln w="19050">
            <a:solidFill>
              <a:srgbClr val="8D75AB"/>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3264874" y="1955036"/>
            <a:ext cx="1763486" cy="1597300"/>
            <a:chOff x="3264874" y="1955036"/>
            <a:chExt cx="1763486" cy="1597300"/>
          </a:xfrm>
        </p:grpSpPr>
        <p:sp>
          <p:nvSpPr>
            <p:cNvPr id="39" name="TextBox 38"/>
            <p:cNvSpPr txBox="1"/>
            <p:nvPr/>
          </p:nvSpPr>
          <p:spPr>
            <a:xfrm>
              <a:off x="3264874" y="1955036"/>
              <a:ext cx="1697094"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单击输入标题</a:t>
              </a:r>
            </a:p>
          </p:txBody>
        </p:sp>
        <p:sp>
          <p:nvSpPr>
            <p:cNvPr id="40" name="TextBox 39"/>
            <p:cNvSpPr txBox="1"/>
            <p:nvPr/>
          </p:nvSpPr>
          <p:spPr>
            <a:xfrm>
              <a:off x="3264874" y="2382785"/>
              <a:ext cx="1763486" cy="1169551"/>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cxnSp>
        <p:nvCxnSpPr>
          <p:cNvPr id="41" name="直接箭头连接符 40"/>
          <p:cNvCxnSpPr/>
          <p:nvPr/>
        </p:nvCxnSpPr>
        <p:spPr>
          <a:xfrm flipV="1">
            <a:off x="5313870" y="1275606"/>
            <a:ext cx="0" cy="2170532"/>
          </a:xfrm>
          <a:prstGeom prst="straightConnector1">
            <a:avLst/>
          </a:prstGeom>
          <a:ln w="19050">
            <a:solidFill>
              <a:schemeClr val="accent1">
                <a:lumMod val="60000"/>
                <a:lumOff val="40000"/>
              </a:schemeClr>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5430894" y="1070467"/>
            <a:ext cx="1763486" cy="1597019"/>
            <a:chOff x="5430894" y="1070467"/>
            <a:chExt cx="1763486" cy="1597019"/>
          </a:xfrm>
        </p:grpSpPr>
        <p:sp>
          <p:nvSpPr>
            <p:cNvPr id="43" name="TextBox 42"/>
            <p:cNvSpPr txBox="1"/>
            <p:nvPr/>
          </p:nvSpPr>
          <p:spPr>
            <a:xfrm>
              <a:off x="5464090" y="1070467"/>
              <a:ext cx="1697094"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单击输入标题</a:t>
              </a:r>
            </a:p>
          </p:txBody>
        </p:sp>
        <p:sp>
          <p:nvSpPr>
            <p:cNvPr id="44" name="TextBox 43"/>
            <p:cNvSpPr txBox="1"/>
            <p:nvPr/>
          </p:nvSpPr>
          <p:spPr>
            <a:xfrm>
              <a:off x="5430894" y="1497935"/>
              <a:ext cx="1763486" cy="1169551"/>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cxnSp>
        <p:nvCxnSpPr>
          <p:cNvPr id="45" name="直接箭头连接符 44"/>
          <p:cNvCxnSpPr/>
          <p:nvPr/>
        </p:nvCxnSpPr>
        <p:spPr>
          <a:xfrm>
            <a:off x="7309478" y="2884154"/>
            <a:ext cx="0" cy="703123"/>
          </a:xfrm>
          <a:prstGeom prst="straightConnector1">
            <a:avLst/>
          </a:prstGeom>
          <a:ln w="19050">
            <a:solidFill>
              <a:srgbClr val="8D75AB"/>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7118853" y="3367670"/>
            <a:ext cx="2025147" cy="1627784"/>
            <a:chOff x="7118853" y="3367670"/>
            <a:chExt cx="2025147" cy="1627784"/>
          </a:xfrm>
        </p:grpSpPr>
        <p:sp>
          <p:nvSpPr>
            <p:cNvPr id="47" name="TextBox 46"/>
            <p:cNvSpPr txBox="1"/>
            <p:nvPr/>
          </p:nvSpPr>
          <p:spPr>
            <a:xfrm>
              <a:off x="7446906" y="3367670"/>
              <a:ext cx="1697094"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单击输入标题</a:t>
              </a:r>
            </a:p>
          </p:txBody>
        </p:sp>
        <p:sp>
          <p:nvSpPr>
            <p:cNvPr id="48" name="TextBox 47"/>
            <p:cNvSpPr txBox="1"/>
            <p:nvPr/>
          </p:nvSpPr>
          <p:spPr>
            <a:xfrm>
              <a:off x="7118853" y="3825903"/>
              <a:ext cx="1763486" cy="1169551"/>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grpSp>
      <p:grpSp>
        <p:nvGrpSpPr>
          <p:cNvPr id="55" name="组合 54"/>
          <p:cNvGrpSpPr/>
          <p:nvPr/>
        </p:nvGrpSpPr>
        <p:grpSpPr>
          <a:xfrm>
            <a:off x="729084" y="4316899"/>
            <a:ext cx="497627" cy="432048"/>
            <a:chOff x="729084" y="4316899"/>
            <a:chExt cx="497627" cy="432048"/>
          </a:xfrm>
        </p:grpSpPr>
        <p:sp>
          <p:nvSpPr>
            <p:cNvPr id="27" name="椭圆 26"/>
            <p:cNvSpPr/>
            <p:nvPr/>
          </p:nvSpPr>
          <p:spPr>
            <a:xfrm>
              <a:off x="762005" y="4316899"/>
              <a:ext cx="432048" cy="432048"/>
            </a:xfrm>
            <a:prstGeom prst="ellips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latin typeface="思源黑體 Bold" pitchFamily="34" charset="-128"/>
                <a:ea typeface="思源黑體 Bold" pitchFamily="34" charset="-128"/>
              </a:endParaRPr>
            </a:p>
          </p:txBody>
        </p:sp>
        <p:sp>
          <p:nvSpPr>
            <p:cNvPr id="49" name="TextBox 48"/>
            <p:cNvSpPr txBox="1"/>
            <p:nvPr/>
          </p:nvSpPr>
          <p:spPr>
            <a:xfrm>
              <a:off x="729084" y="4410679"/>
              <a:ext cx="497627" cy="246221"/>
            </a:xfrm>
            <a:prstGeom prst="rect">
              <a:avLst/>
            </a:prstGeom>
            <a:noFill/>
          </p:spPr>
          <p:txBody>
            <a:bodyPr wrap="square" rtlCol="0">
              <a:spAutoFit/>
            </a:bodyPr>
            <a:lstStyle/>
            <a:p>
              <a:pPr algn="ctr"/>
              <a:r>
                <a:rPr lang="en-US" altLang="zh-CN" sz="1000" b="1" dirty="0">
                  <a:solidFill>
                    <a:schemeClr val="bg1"/>
                  </a:solidFill>
                  <a:latin typeface="思源黑體 Bold" pitchFamily="34" charset="-128"/>
                  <a:ea typeface="思源黑體 Bold" pitchFamily="34" charset="-128"/>
                </a:rPr>
                <a:t>2009</a:t>
              </a:r>
              <a:endParaRPr lang="zh-CN" altLang="en-US" sz="1000" b="1" dirty="0">
                <a:solidFill>
                  <a:schemeClr val="bg1"/>
                </a:solidFill>
                <a:latin typeface="思源黑體 Bold" pitchFamily="34" charset="-128"/>
                <a:ea typeface="思源黑體 Bold" pitchFamily="34" charset="-128"/>
              </a:endParaRPr>
            </a:p>
          </p:txBody>
        </p:sp>
      </p:grpSp>
      <p:grpSp>
        <p:nvGrpSpPr>
          <p:cNvPr id="56" name="组合 55"/>
          <p:cNvGrpSpPr/>
          <p:nvPr/>
        </p:nvGrpSpPr>
        <p:grpSpPr>
          <a:xfrm>
            <a:off x="2876466" y="4122647"/>
            <a:ext cx="578700" cy="576064"/>
            <a:chOff x="2876466" y="4122647"/>
            <a:chExt cx="578700" cy="576064"/>
          </a:xfrm>
          <a:solidFill>
            <a:srgbClr val="8D75AB"/>
          </a:solidFill>
        </p:grpSpPr>
        <p:sp>
          <p:nvSpPr>
            <p:cNvPr id="28" name="椭圆 27"/>
            <p:cNvSpPr/>
            <p:nvPr/>
          </p:nvSpPr>
          <p:spPr>
            <a:xfrm>
              <a:off x="2879102" y="4122647"/>
              <a:ext cx="576064" cy="576064"/>
            </a:xfrm>
            <a:prstGeom prst="ellipse">
              <a:avLst/>
            </a:prstGeom>
            <a:solidFill>
              <a:srgbClr val="8D75A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2876466" y="4287568"/>
              <a:ext cx="569504" cy="276999"/>
            </a:xfrm>
            <a:prstGeom prst="rect">
              <a:avLst/>
            </a:prstGeom>
            <a:noFill/>
          </p:spPr>
          <p:txBody>
            <a:bodyPr wrap="square" rtlCol="0">
              <a:spAutoFit/>
            </a:bodyPr>
            <a:lstStyle/>
            <a:p>
              <a:pPr algn="ctr"/>
              <a:r>
                <a:rPr lang="en-US" altLang="zh-CN" sz="1200" b="1" dirty="0">
                  <a:solidFill>
                    <a:schemeClr val="bg1"/>
                  </a:solidFill>
                  <a:latin typeface="思源黑體 Bold" pitchFamily="34" charset="-128"/>
                  <a:ea typeface="思源黑體 Bold" pitchFamily="34" charset="-128"/>
                </a:rPr>
                <a:t>2014</a:t>
              </a:r>
              <a:endParaRPr lang="zh-CN" altLang="en-US" sz="1200" b="1" dirty="0">
                <a:solidFill>
                  <a:schemeClr val="bg1"/>
                </a:solidFill>
                <a:latin typeface="思源黑體 Bold" pitchFamily="34" charset="-128"/>
                <a:ea typeface="思源黑體 Bold" pitchFamily="34" charset="-128"/>
              </a:endParaRPr>
            </a:p>
          </p:txBody>
        </p:sp>
      </p:grpSp>
      <p:grpSp>
        <p:nvGrpSpPr>
          <p:cNvPr id="57" name="组合 56"/>
          <p:cNvGrpSpPr/>
          <p:nvPr/>
        </p:nvGrpSpPr>
        <p:grpSpPr>
          <a:xfrm>
            <a:off x="4924452" y="3468930"/>
            <a:ext cx="767018" cy="707590"/>
            <a:chOff x="4924452" y="3468930"/>
            <a:chExt cx="767018" cy="707590"/>
          </a:xfrm>
        </p:grpSpPr>
        <p:sp>
          <p:nvSpPr>
            <p:cNvPr id="31" name="椭圆 30"/>
            <p:cNvSpPr/>
            <p:nvPr/>
          </p:nvSpPr>
          <p:spPr>
            <a:xfrm>
              <a:off x="4960075" y="3468930"/>
              <a:ext cx="707590" cy="707590"/>
            </a:xfrm>
            <a:prstGeom prst="ellips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4924452" y="3651567"/>
              <a:ext cx="767018" cy="338554"/>
            </a:xfrm>
            <a:prstGeom prst="rect">
              <a:avLst/>
            </a:prstGeom>
            <a:noFill/>
          </p:spPr>
          <p:txBody>
            <a:bodyPr wrap="square" rtlCol="0">
              <a:spAutoFit/>
            </a:bodyPr>
            <a:lstStyle/>
            <a:p>
              <a:pPr algn="ctr"/>
              <a:r>
                <a:rPr lang="en-US" altLang="zh-CN" sz="1600" b="1" dirty="0">
                  <a:solidFill>
                    <a:schemeClr val="bg1"/>
                  </a:solidFill>
                  <a:latin typeface="思源黑體 Bold" pitchFamily="34" charset="-128"/>
                  <a:ea typeface="思源黑體 Bold" pitchFamily="34" charset="-128"/>
                </a:rPr>
                <a:t>2019</a:t>
              </a:r>
              <a:endParaRPr lang="zh-CN" altLang="en-US" sz="1600" b="1" dirty="0">
                <a:solidFill>
                  <a:schemeClr val="bg1"/>
                </a:solidFill>
                <a:latin typeface="思源黑體 Bold" pitchFamily="34" charset="-128"/>
                <a:ea typeface="思源黑體 Bold" pitchFamily="34" charset="-128"/>
              </a:endParaRPr>
            </a:p>
          </p:txBody>
        </p:sp>
      </p:grpSp>
      <p:grpSp>
        <p:nvGrpSpPr>
          <p:cNvPr id="58" name="组合 57"/>
          <p:cNvGrpSpPr/>
          <p:nvPr/>
        </p:nvGrpSpPr>
        <p:grpSpPr>
          <a:xfrm>
            <a:off x="6732240" y="1995686"/>
            <a:ext cx="1152128" cy="851606"/>
            <a:chOff x="6732240" y="1995686"/>
            <a:chExt cx="1152128" cy="851606"/>
          </a:xfrm>
          <a:solidFill>
            <a:srgbClr val="8D75AB"/>
          </a:solidFill>
        </p:grpSpPr>
        <p:sp>
          <p:nvSpPr>
            <p:cNvPr id="30" name="椭圆 29"/>
            <p:cNvSpPr/>
            <p:nvPr/>
          </p:nvSpPr>
          <p:spPr>
            <a:xfrm>
              <a:off x="6883675" y="1995686"/>
              <a:ext cx="851606" cy="851606"/>
            </a:xfrm>
            <a:prstGeom prst="ellipse">
              <a:avLst/>
            </a:prstGeom>
            <a:solidFill>
              <a:srgbClr val="8D75A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6732240" y="2211710"/>
              <a:ext cx="1152128" cy="461665"/>
            </a:xfrm>
            <a:prstGeom prst="rect">
              <a:avLst/>
            </a:prstGeom>
            <a:noFill/>
          </p:spPr>
          <p:txBody>
            <a:bodyPr wrap="square" rtlCol="0">
              <a:spAutoFit/>
            </a:bodyPr>
            <a:lstStyle/>
            <a:p>
              <a:pPr algn="ctr"/>
              <a:r>
                <a:rPr lang="en-US" altLang="zh-CN" sz="2400" b="1" dirty="0">
                  <a:solidFill>
                    <a:schemeClr val="bg1"/>
                  </a:solidFill>
                  <a:latin typeface="思源黑體 Bold" pitchFamily="34" charset="-128"/>
                  <a:ea typeface="思源黑體 Bold" pitchFamily="34" charset="-128"/>
                </a:rPr>
                <a:t>2024</a:t>
              </a:r>
              <a:endParaRPr lang="zh-CN" altLang="en-US" sz="2400" b="1" dirty="0">
                <a:solidFill>
                  <a:schemeClr val="bg1"/>
                </a:solidFill>
                <a:latin typeface="思源黑體 Bold" pitchFamily="34" charset="-128"/>
                <a:ea typeface="思源黑體 Bold" pitchFamily="34" charset="-128"/>
              </a:endParaRPr>
            </a:p>
          </p:txBody>
        </p:sp>
      </p:grpSp>
      <p:sp>
        <p:nvSpPr>
          <p:cNvPr id="54" name="TextBox 53"/>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阶段工作成绩</a:t>
            </a:r>
          </a:p>
        </p:txBody>
      </p:sp>
    </p:spTree>
    <p:extLst>
      <p:ext uri="{BB962C8B-B14F-4D97-AF65-F5344CB8AC3E}">
        <p14:creationId xmlns:p14="http://schemas.microsoft.com/office/powerpoint/2010/main" val="12963962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4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22" presetClass="entr" presetSubtype="4" fill="hold"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par>
                                <p:cTn id="14" presetID="42" presetClass="entr" presetSubtype="0" fill="hold" nodeType="withEffect">
                                  <p:stCondLst>
                                    <p:cond delay="100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1000"/>
                                        <p:tgtEl>
                                          <p:spTgt spid="60"/>
                                        </p:tgtEl>
                                      </p:cBhvr>
                                    </p:animEffect>
                                    <p:anim calcmode="lin" valueType="num">
                                      <p:cBhvr>
                                        <p:cTn id="17" dur="1000" fill="hold"/>
                                        <p:tgtEl>
                                          <p:spTgt spid="60"/>
                                        </p:tgtEl>
                                        <p:attrNameLst>
                                          <p:attrName>ppt_x</p:attrName>
                                        </p:attrNameLst>
                                      </p:cBhvr>
                                      <p:tavLst>
                                        <p:tav tm="0">
                                          <p:val>
                                            <p:strVal val="#ppt_x"/>
                                          </p:val>
                                        </p:tav>
                                        <p:tav tm="100000">
                                          <p:val>
                                            <p:strVal val="#ppt_x"/>
                                          </p:val>
                                        </p:tav>
                                      </p:tavLst>
                                    </p:anim>
                                    <p:anim calcmode="lin" valueType="num">
                                      <p:cBhvr>
                                        <p:cTn id="18" dur="1000" fill="hold"/>
                                        <p:tgtEl>
                                          <p:spTgt spid="60"/>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100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22" presetClass="entr" presetSubtype="4" fill="hold" nodeType="withEffect">
                                  <p:stCondLst>
                                    <p:cond delay="150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42" presetClass="entr" presetSubtype="0" fill="hold" nodeType="withEffect">
                                  <p:stCondLst>
                                    <p:cond delay="200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200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par>
                                <p:cTn id="33" presetID="22" presetClass="entr" presetSubtype="4" fill="hold" nodeType="withEffect">
                                  <p:stCondLst>
                                    <p:cond delay="250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42" presetClass="entr" presetSubtype="0" fill="hold" nodeType="withEffect">
                                  <p:stCondLst>
                                    <p:cond delay="300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1000"/>
                                        <p:tgtEl>
                                          <p:spTgt spid="62"/>
                                        </p:tgtEl>
                                      </p:cBhvr>
                                    </p:animEffect>
                                    <p:anim calcmode="lin" valueType="num">
                                      <p:cBhvr>
                                        <p:cTn id="39" dur="1000" fill="hold"/>
                                        <p:tgtEl>
                                          <p:spTgt spid="62"/>
                                        </p:tgtEl>
                                        <p:attrNameLst>
                                          <p:attrName>ppt_x</p:attrName>
                                        </p:attrNameLst>
                                      </p:cBhvr>
                                      <p:tavLst>
                                        <p:tav tm="0">
                                          <p:val>
                                            <p:strVal val="#ppt_x"/>
                                          </p:val>
                                        </p:tav>
                                        <p:tav tm="100000">
                                          <p:val>
                                            <p:strVal val="#ppt_x"/>
                                          </p:val>
                                        </p:tav>
                                      </p:tavLst>
                                    </p:anim>
                                    <p:anim calcmode="lin" valueType="num">
                                      <p:cBhvr>
                                        <p:cTn id="40" dur="1000" fill="hold"/>
                                        <p:tgtEl>
                                          <p:spTgt spid="62"/>
                                        </p:tgtEl>
                                        <p:attrNameLst>
                                          <p:attrName>ppt_y</p:attrName>
                                        </p:attrNameLst>
                                      </p:cBhvr>
                                      <p:tavLst>
                                        <p:tav tm="0">
                                          <p:val>
                                            <p:strVal val="#ppt_y+.1"/>
                                          </p:val>
                                        </p:tav>
                                        <p:tav tm="100000">
                                          <p:val>
                                            <p:strVal val="#ppt_y"/>
                                          </p:val>
                                        </p:tav>
                                      </p:tavLst>
                                    </p:anim>
                                  </p:childTnLst>
                                </p:cTn>
                              </p:par>
                              <p:par>
                                <p:cTn id="41" presetID="10" presetClass="entr" presetSubtype="0" fill="hold" nodeType="withEffect">
                                  <p:stCondLst>
                                    <p:cond delay="30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22" presetClass="entr" presetSubtype="1" fill="hold" nodeType="withEffect">
                                  <p:stCondLst>
                                    <p:cond delay="3500"/>
                                  </p:stCondLst>
                                  <p:childTnLst>
                                    <p:set>
                                      <p:cBhvr>
                                        <p:cTn id="45" dur="1" fill="hold">
                                          <p:stCondLst>
                                            <p:cond delay="0"/>
                                          </p:stCondLst>
                                        </p:cTn>
                                        <p:tgtEl>
                                          <p:spTgt spid="45"/>
                                        </p:tgtEl>
                                        <p:attrNameLst>
                                          <p:attrName>style.visibility</p:attrName>
                                        </p:attrNameLst>
                                      </p:cBhvr>
                                      <p:to>
                                        <p:strVal val="visible"/>
                                      </p:to>
                                    </p:set>
                                    <p:animEffect transition="in" filter="wipe(up)">
                                      <p:cBhvr>
                                        <p:cTn id="46" dur="500"/>
                                        <p:tgtEl>
                                          <p:spTgt spid="45"/>
                                        </p:tgtEl>
                                      </p:cBhvr>
                                    </p:animEffect>
                                  </p:childTnLst>
                                </p:cTn>
                              </p:par>
                              <p:par>
                                <p:cTn id="47" presetID="47" presetClass="entr" presetSubtype="0" fill="hold" nodeType="withEffect">
                                  <p:stCondLst>
                                    <p:cond delay="400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1000"/>
                                        <p:tgtEl>
                                          <p:spTgt spid="63"/>
                                        </p:tgtEl>
                                      </p:cBhvr>
                                    </p:animEffect>
                                    <p:anim calcmode="lin" valueType="num">
                                      <p:cBhvr>
                                        <p:cTn id="50" dur="1000" fill="hold"/>
                                        <p:tgtEl>
                                          <p:spTgt spid="63"/>
                                        </p:tgtEl>
                                        <p:attrNameLst>
                                          <p:attrName>ppt_x</p:attrName>
                                        </p:attrNameLst>
                                      </p:cBhvr>
                                      <p:tavLst>
                                        <p:tav tm="0">
                                          <p:val>
                                            <p:strVal val="#ppt_x"/>
                                          </p:val>
                                        </p:tav>
                                        <p:tav tm="100000">
                                          <p:val>
                                            <p:strVal val="#ppt_x"/>
                                          </p:val>
                                        </p:tav>
                                      </p:tavLst>
                                    </p:anim>
                                    <p:anim calcmode="lin" valueType="num">
                                      <p:cBhvr>
                                        <p:cTn id="51"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梯形 4"/>
          <p:cNvSpPr/>
          <p:nvPr/>
        </p:nvSpPr>
        <p:spPr>
          <a:xfrm>
            <a:off x="4972364" y="4194412"/>
            <a:ext cx="3848108" cy="470535"/>
          </a:xfrm>
          <a:prstGeom prst="trapezoid">
            <a:avLst>
              <a:gd name="adj" fmla="val 59988"/>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effectLst>
                  <a:outerShdw blurRad="38100" dist="38100" dir="2700000" algn="tl">
                    <a:srgbClr val="000000">
                      <a:alpha val="43137"/>
                    </a:srgbClr>
                  </a:outerShdw>
                </a:effectLst>
                <a:latin typeface="Agency FB" pitchFamily="34" charset="0"/>
                <a:ea typeface="思源黑體 Heavy" pitchFamily="34" charset="-128"/>
              </a:rPr>
              <a:t>3980000</a:t>
            </a:r>
            <a:endParaRPr lang="zh-CN" altLang="en-US" sz="2400" b="1" dirty="0">
              <a:effectLst>
                <a:outerShdw blurRad="38100" dist="38100" dir="2700000" algn="tl">
                  <a:srgbClr val="000000">
                    <a:alpha val="43137"/>
                  </a:srgbClr>
                </a:outerShdw>
              </a:effectLst>
              <a:latin typeface="Agency FB" pitchFamily="34" charset="0"/>
              <a:ea typeface="思源黑體 Heavy" pitchFamily="34" charset="-128"/>
            </a:endParaRPr>
          </a:p>
        </p:txBody>
      </p:sp>
      <p:sp>
        <p:nvSpPr>
          <p:cNvPr id="7" name="梯形 6"/>
          <p:cNvSpPr/>
          <p:nvPr/>
        </p:nvSpPr>
        <p:spPr>
          <a:xfrm>
            <a:off x="5343290" y="3584056"/>
            <a:ext cx="3096344" cy="470535"/>
          </a:xfrm>
          <a:prstGeom prst="trapezoid">
            <a:avLst>
              <a:gd name="adj" fmla="val 53048"/>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effectLst>
                  <a:outerShdw blurRad="38100" dist="38100" dir="2700000" algn="tl">
                    <a:srgbClr val="000000">
                      <a:alpha val="43137"/>
                    </a:srgbClr>
                  </a:outerShdw>
                </a:effectLst>
                <a:latin typeface="Agency FB" pitchFamily="34" charset="0"/>
                <a:ea typeface="微软雅黑" pitchFamily="34" charset="-122"/>
              </a:rPr>
              <a:t>212700</a:t>
            </a:r>
            <a:endParaRPr lang="zh-CN" altLang="en-US" sz="2400" b="1" dirty="0">
              <a:effectLst>
                <a:outerShdw blurRad="38100" dist="38100" dir="2700000" algn="tl">
                  <a:srgbClr val="000000">
                    <a:alpha val="43137"/>
                  </a:srgbClr>
                </a:outerShdw>
              </a:effectLst>
              <a:latin typeface="Agency FB" pitchFamily="34" charset="0"/>
              <a:ea typeface="微软雅黑" pitchFamily="34" charset="-122"/>
            </a:endParaRPr>
          </a:p>
        </p:txBody>
      </p:sp>
      <p:sp>
        <p:nvSpPr>
          <p:cNvPr id="8" name="梯形 7"/>
          <p:cNvSpPr/>
          <p:nvPr/>
        </p:nvSpPr>
        <p:spPr>
          <a:xfrm>
            <a:off x="5670672" y="2953562"/>
            <a:ext cx="2448272" cy="470535"/>
          </a:xfrm>
          <a:prstGeom prst="trapezoid">
            <a:avLst>
              <a:gd name="adj" fmla="val 59988"/>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effectLst>
                  <a:outerShdw blurRad="38100" dist="38100" dir="2700000" algn="tl">
                    <a:srgbClr val="000000">
                      <a:alpha val="43137"/>
                    </a:srgbClr>
                  </a:outerShdw>
                </a:effectLst>
                <a:latin typeface="Agency FB" pitchFamily="34" charset="0"/>
                <a:ea typeface="微软雅黑" pitchFamily="34" charset="-122"/>
              </a:rPr>
              <a:t>59780</a:t>
            </a:r>
            <a:endParaRPr lang="zh-CN" altLang="en-US" sz="2400" b="1" dirty="0">
              <a:effectLst>
                <a:outerShdw blurRad="38100" dist="38100" dir="2700000" algn="tl">
                  <a:srgbClr val="000000">
                    <a:alpha val="43137"/>
                  </a:srgbClr>
                </a:outerShdw>
              </a:effectLst>
              <a:latin typeface="Agency FB" pitchFamily="34" charset="0"/>
              <a:ea typeface="微软雅黑" pitchFamily="34" charset="-122"/>
            </a:endParaRPr>
          </a:p>
        </p:txBody>
      </p:sp>
      <p:sp>
        <p:nvSpPr>
          <p:cNvPr id="9" name="梯形 8"/>
          <p:cNvSpPr/>
          <p:nvPr/>
        </p:nvSpPr>
        <p:spPr>
          <a:xfrm>
            <a:off x="6041598" y="2349034"/>
            <a:ext cx="1728192" cy="470535"/>
          </a:xfrm>
          <a:prstGeom prst="trapezoid">
            <a:avLst>
              <a:gd name="adj" fmla="val 59988"/>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effectLst>
                  <a:outerShdw blurRad="38100" dist="38100" dir="2700000" algn="tl">
                    <a:srgbClr val="000000">
                      <a:alpha val="43137"/>
                    </a:srgbClr>
                  </a:outerShdw>
                </a:effectLst>
                <a:latin typeface="Agency FB" pitchFamily="34" charset="0"/>
                <a:ea typeface="微软雅黑" pitchFamily="34" charset="-122"/>
              </a:rPr>
              <a:t>9500</a:t>
            </a:r>
            <a:endParaRPr lang="zh-CN" altLang="en-US" sz="2400" b="1" dirty="0">
              <a:effectLst>
                <a:outerShdw blurRad="38100" dist="38100" dir="2700000" algn="tl">
                  <a:srgbClr val="000000">
                    <a:alpha val="43137"/>
                  </a:srgbClr>
                </a:outerShdw>
              </a:effectLst>
              <a:latin typeface="Agency FB" pitchFamily="34" charset="0"/>
              <a:ea typeface="微软雅黑" pitchFamily="34" charset="-122"/>
            </a:endParaRPr>
          </a:p>
        </p:txBody>
      </p:sp>
      <p:cxnSp>
        <p:nvCxnSpPr>
          <p:cNvPr id="19" name="直接连接符 18"/>
          <p:cNvCxnSpPr>
            <a:endCxn id="17" idx="3"/>
          </p:cNvCxnSpPr>
          <p:nvPr/>
        </p:nvCxnSpPr>
        <p:spPr>
          <a:xfrm flipH="1">
            <a:off x="4355976" y="1978564"/>
            <a:ext cx="1872209"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16" idx="3"/>
          </p:cNvCxnSpPr>
          <p:nvPr/>
        </p:nvCxnSpPr>
        <p:spPr>
          <a:xfrm flipH="1">
            <a:off x="4355976" y="2557959"/>
            <a:ext cx="1418389"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5" idx="3"/>
          </p:cNvCxnSpPr>
          <p:nvPr/>
        </p:nvCxnSpPr>
        <p:spPr>
          <a:xfrm>
            <a:off x="4355976" y="3162487"/>
            <a:ext cx="1180592"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4" idx="3"/>
          </p:cNvCxnSpPr>
          <p:nvPr/>
        </p:nvCxnSpPr>
        <p:spPr>
          <a:xfrm>
            <a:off x="4355976" y="3792981"/>
            <a:ext cx="85321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3" idx="3"/>
          </p:cNvCxnSpPr>
          <p:nvPr/>
        </p:nvCxnSpPr>
        <p:spPr>
          <a:xfrm>
            <a:off x="4355976" y="4456022"/>
            <a:ext cx="482284"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611592" y="1166000"/>
            <a:ext cx="2082519"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单击添加标题</a:t>
            </a:r>
          </a:p>
        </p:txBody>
      </p:sp>
      <p:grpSp>
        <p:nvGrpSpPr>
          <p:cNvPr id="45" name="组合 44"/>
          <p:cNvGrpSpPr/>
          <p:nvPr/>
        </p:nvGrpSpPr>
        <p:grpSpPr>
          <a:xfrm>
            <a:off x="251520" y="195486"/>
            <a:ext cx="8630819" cy="620509"/>
            <a:chOff x="323528" y="267494"/>
            <a:chExt cx="8630819" cy="620509"/>
          </a:xfrm>
        </p:grpSpPr>
        <p:pic>
          <p:nvPicPr>
            <p:cNvPr id="46" name="图片 45"/>
            <p:cNvPicPr>
              <a:picLocks noChangeAspect="1"/>
            </p:cNvPicPr>
            <p:nvPr/>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47" name="组合 46"/>
            <p:cNvGrpSpPr/>
            <p:nvPr/>
          </p:nvGrpSpPr>
          <p:grpSpPr>
            <a:xfrm>
              <a:off x="323528" y="267494"/>
              <a:ext cx="726509" cy="620509"/>
              <a:chOff x="389107" y="195486"/>
              <a:chExt cx="726509" cy="620509"/>
            </a:xfrm>
          </p:grpSpPr>
          <p:sp>
            <p:nvSpPr>
              <p:cNvPr id="48" name="等腰三角形 47"/>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组合 58"/>
          <p:cNvGrpSpPr/>
          <p:nvPr/>
        </p:nvGrpSpPr>
        <p:grpSpPr>
          <a:xfrm>
            <a:off x="6362288" y="1366055"/>
            <a:ext cx="1080120" cy="877880"/>
            <a:chOff x="6362288" y="1366055"/>
            <a:chExt cx="1080120" cy="877880"/>
          </a:xfrm>
        </p:grpSpPr>
        <p:sp>
          <p:nvSpPr>
            <p:cNvPr id="10" name="梯形 9"/>
            <p:cNvSpPr/>
            <p:nvPr/>
          </p:nvSpPr>
          <p:spPr>
            <a:xfrm>
              <a:off x="6362288" y="1366055"/>
              <a:ext cx="1080120" cy="874119"/>
            </a:xfrm>
            <a:prstGeom prst="trapezoid">
              <a:avLst>
                <a:gd name="adj" fmla="val 59988"/>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effectLst>
                  <a:outerShdw blurRad="38100" dist="38100" dir="2700000" algn="tl">
                    <a:srgbClr val="000000">
                      <a:alpha val="43137"/>
                    </a:srgbClr>
                  </a:outerShdw>
                </a:effectLst>
                <a:latin typeface="Agency FB" pitchFamily="34" charset="0"/>
                <a:ea typeface="微软雅黑" pitchFamily="34" charset="-122"/>
              </a:endParaRPr>
            </a:p>
          </p:txBody>
        </p:sp>
        <p:sp>
          <p:nvSpPr>
            <p:cNvPr id="51" name="TextBox 50"/>
            <p:cNvSpPr txBox="1"/>
            <p:nvPr/>
          </p:nvSpPr>
          <p:spPr>
            <a:xfrm>
              <a:off x="6509650" y="1782270"/>
              <a:ext cx="792088" cy="461665"/>
            </a:xfrm>
            <a:prstGeom prst="rect">
              <a:avLst/>
            </a:prstGeom>
            <a:noFill/>
          </p:spPr>
          <p:txBody>
            <a:bodyPr wrap="squar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Agency FB" pitchFamily="34" charset="0"/>
                  <a:ea typeface="微软雅黑" pitchFamily="34" charset="-122"/>
                </a:rPr>
                <a:t>234</a:t>
              </a:r>
              <a:endParaRPr lang="zh-CN" altLang="en-US" sz="2400" b="1" dirty="0">
                <a:solidFill>
                  <a:schemeClr val="bg1"/>
                </a:solidFill>
                <a:effectLst>
                  <a:outerShdw blurRad="38100" dist="38100" dir="2700000" algn="tl">
                    <a:srgbClr val="000000">
                      <a:alpha val="43137"/>
                    </a:srgbClr>
                  </a:outerShdw>
                </a:effectLst>
                <a:latin typeface="Agency FB" pitchFamily="34" charset="0"/>
                <a:ea typeface="微软雅黑" pitchFamily="34" charset="-122"/>
              </a:endParaRPr>
            </a:p>
          </p:txBody>
        </p:sp>
      </p:grpSp>
      <p:sp>
        <p:nvSpPr>
          <p:cNvPr id="52" name="TextBox 51"/>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教学数据</a:t>
            </a:r>
          </a:p>
        </p:txBody>
      </p:sp>
      <p:grpSp>
        <p:nvGrpSpPr>
          <p:cNvPr id="64" name="组合 63"/>
          <p:cNvGrpSpPr/>
          <p:nvPr/>
        </p:nvGrpSpPr>
        <p:grpSpPr>
          <a:xfrm>
            <a:off x="395536" y="1716954"/>
            <a:ext cx="3960440" cy="523220"/>
            <a:chOff x="395536" y="1716954"/>
            <a:chExt cx="3960440" cy="523220"/>
          </a:xfrm>
        </p:grpSpPr>
        <p:sp>
          <p:nvSpPr>
            <p:cNvPr id="17" name="TextBox 16"/>
            <p:cNvSpPr txBox="1"/>
            <p:nvPr/>
          </p:nvSpPr>
          <p:spPr>
            <a:xfrm>
              <a:off x="949729" y="1716954"/>
              <a:ext cx="3406247"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53" name="TextBox 52"/>
            <p:cNvSpPr txBox="1"/>
            <p:nvPr/>
          </p:nvSpPr>
          <p:spPr>
            <a:xfrm>
              <a:off x="395536" y="1747731"/>
              <a:ext cx="498343" cy="461665"/>
            </a:xfrm>
            <a:prstGeom prst="rect">
              <a:avLst/>
            </a:prstGeom>
            <a:noFill/>
          </p:spPr>
          <p:txBody>
            <a:bodyPr wrap="square" rtlCol="0">
              <a:spAutoFit/>
            </a:bodyPr>
            <a:lstStyle/>
            <a:p>
              <a:pPr algn="ctr"/>
              <a:r>
                <a:rPr lang="en-US" altLang="zh-CN" sz="2400" b="1" dirty="0">
                  <a:solidFill>
                    <a:schemeClr val="accent4">
                      <a:lumMod val="75000"/>
                    </a:schemeClr>
                  </a:solidFill>
                  <a:effectLst>
                    <a:outerShdw blurRad="38100" dist="38100" dir="2700000" algn="tl">
                      <a:srgbClr val="000000">
                        <a:alpha val="43137"/>
                      </a:srgbClr>
                    </a:outerShdw>
                  </a:effectLst>
                  <a:latin typeface="Agency FB" pitchFamily="34" charset="0"/>
                  <a:ea typeface="微软雅黑" pitchFamily="34" charset="-122"/>
                </a:rPr>
                <a:t>A</a:t>
              </a:r>
              <a:endParaRPr lang="zh-CN" altLang="en-US" sz="2400" b="1" dirty="0">
                <a:solidFill>
                  <a:schemeClr val="accent4">
                    <a:lumMod val="75000"/>
                  </a:schemeClr>
                </a:solidFill>
                <a:effectLst>
                  <a:outerShdw blurRad="38100" dist="38100" dir="2700000" algn="tl">
                    <a:srgbClr val="000000">
                      <a:alpha val="43137"/>
                    </a:srgbClr>
                  </a:outerShdw>
                </a:effectLst>
                <a:latin typeface="Agency FB" pitchFamily="34" charset="0"/>
                <a:ea typeface="微软雅黑" pitchFamily="34" charset="-122"/>
              </a:endParaRPr>
            </a:p>
          </p:txBody>
        </p:sp>
      </p:grpSp>
      <p:grpSp>
        <p:nvGrpSpPr>
          <p:cNvPr id="63" name="组合 62"/>
          <p:cNvGrpSpPr/>
          <p:nvPr/>
        </p:nvGrpSpPr>
        <p:grpSpPr>
          <a:xfrm>
            <a:off x="395536" y="2296349"/>
            <a:ext cx="3960440" cy="523220"/>
            <a:chOff x="395536" y="2296349"/>
            <a:chExt cx="3960440" cy="523220"/>
          </a:xfrm>
        </p:grpSpPr>
        <p:sp>
          <p:nvSpPr>
            <p:cNvPr id="16" name="TextBox 15"/>
            <p:cNvSpPr txBox="1"/>
            <p:nvPr/>
          </p:nvSpPr>
          <p:spPr>
            <a:xfrm>
              <a:off x="949729" y="2296349"/>
              <a:ext cx="3406247"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55" name="TextBox 54"/>
            <p:cNvSpPr txBox="1"/>
            <p:nvPr/>
          </p:nvSpPr>
          <p:spPr>
            <a:xfrm>
              <a:off x="395536" y="2327126"/>
              <a:ext cx="498343" cy="461665"/>
            </a:xfrm>
            <a:prstGeom prst="rect">
              <a:avLst/>
            </a:prstGeom>
            <a:noFill/>
          </p:spPr>
          <p:txBody>
            <a:bodyPr wrap="square" rtlCol="0">
              <a:spAutoFit/>
            </a:bodyPr>
            <a:lstStyle/>
            <a:p>
              <a:pPr algn="ctr"/>
              <a:r>
                <a:rPr lang="en-US" altLang="zh-CN" sz="2400" b="1" dirty="0">
                  <a:solidFill>
                    <a:srgbClr val="8D75AB"/>
                  </a:solidFill>
                  <a:effectLst>
                    <a:outerShdw blurRad="38100" dist="38100" dir="2700000" algn="tl">
                      <a:srgbClr val="000000">
                        <a:alpha val="43137"/>
                      </a:srgbClr>
                    </a:outerShdw>
                  </a:effectLst>
                  <a:latin typeface="Agency FB" pitchFamily="34" charset="0"/>
                  <a:ea typeface="微软雅黑" pitchFamily="34" charset="-122"/>
                </a:rPr>
                <a:t>B</a:t>
              </a:r>
              <a:endParaRPr lang="zh-CN" altLang="en-US" sz="2400" b="1" dirty="0">
                <a:solidFill>
                  <a:srgbClr val="8D75AB"/>
                </a:solidFill>
                <a:effectLst>
                  <a:outerShdw blurRad="38100" dist="38100" dir="2700000" algn="tl">
                    <a:srgbClr val="000000">
                      <a:alpha val="43137"/>
                    </a:srgbClr>
                  </a:outerShdw>
                </a:effectLst>
                <a:latin typeface="Agency FB" pitchFamily="34" charset="0"/>
                <a:ea typeface="微软雅黑" pitchFamily="34" charset="-122"/>
              </a:endParaRPr>
            </a:p>
          </p:txBody>
        </p:sp>
      </p:grpSp>
      <p:grpSp>
        <p:nvGrpSpPr>
          <p:cNvPr id="62" name="组合 61"/>
          <p:cNvGrpSpPr/>
          <p:nvPr/>
        </p:nvGrpSpPr>
        <p:grpSpPr>
          <a:xfrm>
            <a:off x="395536" y="2900877"/>
            <a:ext cx="3960440" cy="523220"/>
            <a:chOff x="395536" y="2900877"/>
            <a:chExt cx="3960440" cy="523220"/>
          </a:xfrm>
        </p:grpSpPr>
        <p:sp>
          <p:nvSpPr>
            <p:cNvPr id="15" name="TextBox 14"/>
            <p:cNvSpPr txBox="1"/>
            <p:nvPr/>
          </p:nvSpPr>
          <p:spPr>
            <a:xfrm>
              <a:off x="949729" y="2900877"/>
              <a:ext cx="3406247"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56" name="TextBox 55"/>
            <p:cNvSpPr txBox="1"/>
            <p:nvPr/>
          </p:nvSpPr>
          <p:spPr>
            <a:xfrm>
              <a:off x="395536" y="2931654"/>
              <a:ext cx="498343" cy="461665"/>
            </a:xfrm>
            <a:prstGeom prst="rect">
              <a:avLst/>
            </a:prstGeom>
            <a:noFill/>
          </p:spPr>
          <p:txBody>
            <a:bodyPr wrap="square" rtlCol="0">
              <a:spAutoFit/>
            </a:bodyPr>
            <a:lstStyle/>
            <a:p>
              <a:pPr algn="ctr"/>
              <a:r>
                <a:rPr lang="en-US" altLang="zh-CN" sz="2400" b="1" dirty="0">
                  <a:solidFill>
                    <a:schemeClr val="accent4">
                      <a:lumMod val="60000"/>
                      <a:lumOff val="40000"/>
                    </a:schemeClr>
                  </a:solidFill>
                  <a:effectLst>
                    <a:outerShdw blurRad="38100" dist="38100" dir="2700000" algn="tl">
                      <a:srgbClr val="000000">
                        <a:alpha val="43137"/>
                      </a:srgbClr>
                    </a:outerShdw>
                  </a:effectLst>
                  <a:latin typeface="Agency FB" pitchFamily="34" charset="0"/>
                  <a:ea typeface="微软雅黑" pitchFamily="34" charset="-122"/>
                </a:rPr>
                <a:t>C</a:t>
              </a:r>
              <a:endParaRPr lang="zh-CN" altLang="en-US" sz="2400" b="1" dirty="0">
                <a:solidFill>
                  <a:schemeClr val="accent4">
                    <a:lumMod val="60000"/>
                    <a:lumOff val="40000"/>
                  </a:schemeClr>
                </a:solidFill>
                <a:effectLst>
                  <a:outerShdw blurRad="38100" dist="38100" dir="2700000" algn="tl">
                    <a:srgbClr val="000000">
                      <a:alpha val="43137"/>
                    </a:srgbClr>
                  </a:outerShdw>
                </a:effectLst>
                <a:latin typeface="Agency FB" pitchFamily="34" charset="0"/>
                <a:ea typeface="微软雅黑" pitchFamily="34" charset="-122"/>
              </a:endParaRPr>
            </a:p>
          </p:txBody>
        </p:sp>
      </p:grpSp>
      <p:grpSp>
        <p:nvGrpSpPr>
          <p:cNvPr id="61" name="组合 60"/>
          <p:cNvGrpSpPr/>
          <p:nvPr/>
        </p:nvGrpSpPr>
        <p:grpSpPr>
          <a:xfrm>
            <a:off x="395536" y="3531371"/>
            <a:ext cx="3960440" cy="523220"/>
            <a:chOff x="395536" y="3531371"/>
            <a:chExt cx="3960440" cy="523220"/>
          </a:xfrm>
        </p:grpSpPr>
        <p:sp>
          <p:nvSpPr>
            <p:cNvPr id="14" name="TextBox 13"/>
            <p:cNvSpPr txBox="1"/>
            <p:nvPr/>
          </p:nvSpPr>
          <p:spPr>
            <a:xfrm>
              <a:off x="949729" y="3531371"/>
              <a:ext cx="3406247"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57" name="TextBox 56"/>
            <p:cNvSpPr txBox="1"/>
            <p:nvPr/>
          </p:nvSpPr>
          <p:spPr>
            <a:xfrm>
              <a:off x="395536" y="3562148"/>
              <a:ext cx="498343" cy="461665"/>
            </a:xfrm>
            <a:prstGeom prst="rect">
              <a:avLst/>
            </a:prstGeom>
            <a:noFill/>
          </p:spPr>
          <p:txBody>
            <a:bodyPr wrap="square" rtlCol="0">
              <a:spAutoFit/>
            </a:bodyPr>
            <a:lstStyle/>
            <a:p>
              <a:pPr algn="ctr"/>
              <a:r>
                <a:rPr lang="en-US" altLang="zh-CN" sz="2400" b="1" dirty="0">
                  <a:solidFill>
                    <a:schemeClr val="accent4">
                      <a:lumMod val="40000"/>
                      <a:lumOff val="60000"/>
                    </a:schemeClr>
                  </a:solidFill>
                  <a:effectLst>
                    <a:outerShdw blurRad="38100" dist="38100" dir="2700000" algn="tl">
                      <a:srgbClr val="000000">
                        <a:alpha val="43137"/>
                      </a:srgbClr>
                    </a:outerShdw>
                  </a:effectLst>
                  <a:latin typeface="Agency FB" pitchFamily="34" charset="0"/>
                  <a:ea typeface="微软雅黑" pitchFamily="34" charset="-122"/>
                </a:rPr>
                <a:t>D</a:t>
              </a:r>
              <a:endParaRPr lang="zh-CN" altLang="en-US" sz="2400" b="1" dirty="0">
                <a:solidFill>
                  <a:schemeClr val="accent4">
                    <a:lumMod val="40000"/>
                    <a:lumOff val="60000"/>
                  </a:schemeClr>
                </a:solidFill>
                <a:effectLst>
                  <a:outerShdw blurRad="38100" dist="38100" dir="2700000" algn="tl">
                    <a:srgbClr val="000000">
                      <a:alpha val="43137"/>
                    </a:srgbClr>
                  </a:outerShdw>
                </a:effectLst>
                <a:latin typeface="Agency FB" pitchFamily="34" charset="0"/>
                <a:ea typeface="微软雅黑" pitchFamily="34" charset="-122"/>
              </a:endParaRPr>
            </a:p>
          </p:txBody>
        </p:sp>
      </p:grpSp>
      <p:grpSp>
        <p:nvGrpSpPr>
          <p:cNvPr id="60" name="组合 59"/>
          <p:cNvGrpSpPr/>
          <p:nvPr/>
        </p:nvGrpSpPr>
        <p:grpSpPr>
          <a:xfrm>
            <a:off x="395536" y="4194412"/>
            <a:ext cx="3960440" cy="523220"/>
            <a:chOff x="395536" y="4194412"/>
            <a:chExt cx="3960440" cy="523220"/>
          </a:xfrm>
        </p:grpSpPr>
        <p:sp>
          <p:nvSpPr>
            <p:cNvPr id="13" name="TextBox 12"/>
            <p:cNvSpPr txBox="1"/>
            <p:nvPr/>
          </p:nvSpPr>
          <p:spPr>
            <a:xfrm>
              <a:off x="949729" y="4194412"/>
              <a:ext cx="3406247"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58" name="TextBox 57"/>
            <p:cNvSpPr txBox="1"/>
            <p:nvPr/>
          </p:nvSpPr>
          <p:spPr>
            <a:xfrm>
              <a:off x="395536" y="4225189"/>
              <a:ext cx="498343" cy="461665"/>
            </a:xfrm>
            <a:prstGeom prst="rect">
              <a:avLst/>
            </a:prstGeom>
            <a:noFill/>
          </p:spPr>
          <p:txBody>
            <a:bodyPr wrap="square" rtlCol="0">
              <a:spAutoFit/>
            </a:bodyPr>
            <a:lstStyle/>
            <a:p>
              <a:pPr algn="ctr"/>
              <a:r>
                <a:rPr lang="en-US" altLang="zh-CN" sz="2400" b="1" dirty="0">
                  <a:solidFill>
                    <a:schemeClr val="accent4">
                      <a:lumMod val="20000"/>
                      <a:lumOff val="80000"/>
                    </a:schemeClr>
                  </a:solidFill>
                  <a:effectLst>
                    <a:outerShdw blurRad="38100" dist="38100" dir="2700000" algn="tl">
                      <a:srgbClr val="000000">
                        <a:alpha val="43137"/>
                      </a:srgbClr>
                    </a:outerShdw>
                  </a:effectLst>
                  <a:latin typeface="Agency FB" pitchFamily="34" charset="0"/>
                  <a:ea typeface="微软雅黑" pitchFamily="34" charset="-122"/>
                </a:rPr>
                <a:t>E</a:t>
              </a:r>
              <a:endParaRPr lang="zh-CN" altLang="en-US" sz="2400" b="1" dirty="0">
                <a:solidFill>
                  <a:schemeClr val="accent4">
                    <a:lumMod val="20000"/>
                    <a:lumOff val="80000"/>
                  </a:schemeClr>
                </a:solidFill>
                <a:effectLst>
                  <a:outerShdw blurRad="38100" dist="38100" dir="2700000" algn="tl">
                    <a:srgbClr val="000000">
                      <a:alpha val="43137"/>
                    </a:srgbClr>
                  </a:outerShdw>
                </a:effectLst>
                <a:latin typeface="Agency FB" pitchFamily="34" charset="0"/>
                <a:ea typeface="微软雅黑" pitchFamily="34" charset="-122"/>
              </a:endParaRPr>
            </a:p>
          </p:txBody>
        </p:sp>
      </p:grpSp>
    </p:spTree>
    <p:extLst>
      <p:ext uri="{BB962C8B-B14F-4D97-AF65-F5344CB8AC3E}">
        <p14:creationId xmlns:p14="http://schemas.microsoft.com/office/powerpoint/2010/main" val="298287279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right)">
                                      <p:cBhvr>
                                        <p:cTn id="15" dur="250"/>
                                        <p:tgtEl>
                                          <p:spTgt spid="31"/>
                                        </p:tgtEl>
                                      </p:cBhvr>
                                    </p:animEffect>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750"/>
                                        <p:tgtEl>
                                          <p:spTgt spid="60"/>
                                        </p:tgtEl>
                                      </p:cBhvr>
                                    </p:animEffect>
                                    <p:anim calcmode="lin" valueType="num">
                                      <p:cBhvr>
                                        <p:cTn id="20" dur="750" fill="hold"/>
                                        <p:tgtEl>
                                          <p:spTgt spid="60"/>
                                        </p:tgtEl>
                                        <p:attrNameLst>
                                          <p:attrName>ppt_x</p:attrName>
                                        </p:attrNameLst>
                                      </p:cBhvr>
                                      <p:tavLst>
                                        <p:tav tm="0">
                                          <p:val>
                                            <p:strVal val="#ppt_x"/>
                                          </p:val>
                                        </p:tav>
                                        <p:tav tm="100000">
                                          <p:val>
                                            <p:strVal val="#ppt_x"/>
                                          </p:val>
                                        </p:tav>
                                      </p:tavLst>
                                    </p:anim>
                                    <p:anim calcmode="lin" valueType="num">
                                      <p:cBhvr>
                                        <p:cTn id="21" dur="75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par>
                          <p:cTn id="27" fill="hold">
                            <p:stCondLst>
                              <p:cond delay="500"/>
                            </p:stCondLst>
                            <p:childTnLst>
                              <p:par>
                                <p:cTn id="28" presetID="22" presetClass="entr" presetSubtype="2"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right)">
                                      <p:cBhvr>
                                        <p:cTn id="30" dur="250"/>
                                        <p:tgtEl>
                                          <p:spTgt spid="29"/>
                                        </p:tgtEl>
                                      </p:cBhvr>
                                    </p:animEffect>
                                  </p:childTnLst>
                                </p:cTn>
                              </p:par>
                            </p:childTnLst>
                          </p:cTn>
                        </p:par>
                        <p:par>
                          <p:cTn id="31" fill="hold">
                            <p:stCondLst>
                              <p:cond delay="750"/>
                            </p:stCondLst>
                            <p:childTnLst>
                              <p:par>
                                <p:cTn id="32" presetID="42"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750"/>
                                        <p:tgtEl>
                                          <p:spTgt spid="61"/>
                                        </p:tgtEl>
                                      </p:cBhvr>
                                    </p:animEffect>
                                    <p:anim calcmode="lin" valueType="num">
                                      <p:cBhvr>
                                        <p:cTn id="35" dur="750" fill="hold"/>
                                        <p:tgtEl>
                                          <p:spTgt spid="61"/>
                                        </p:tgtEl>
                                        <p:attrNameLst>
                                          <p:attrName>ppt_x</p:attrName>
                                        </p:attrNameLst>
                                      </p:cBhvr>
                                      <p:tavLst>
                                        <p:tav tm="0">
                                          <p:val>
                                            <p:strVal val="#ppt_x"/>
                                          </p:val>
                                        </p:tav>
                                        <p:tav tm="100000">
                                          <p:val>
                                            <p:strVal val="#ppt_x"/>
                                          </p:val>
                                        </p:tav>
                                      </p:tavLst>
                                    </p:anim>
                                    <p:anim calcmode="lin" valueType="num">
                                      <p:cBhvr>
                                        <p:cTn id="36" dur="75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500"/>
                            </p:stCondLst>
                            <p:childTnLst>
                              <p:par>
                                <p:cTn id="43" presetID="22" presetClass="entr" presetSubtype="2"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right)">
                                      <p:cBhvr>
                                        <p:cTn id="45" dur="250"/>
                                        <p:tgtEl>
                                          <p:spTgt spid="27"/>
                                        </p:tgtEl>
                                      </p:cBhvr>
                                    </p:animEffect>
                                  </p:childTnLst>
                                </p:cTn>
                              </p:par>
                            </p:childTnLst>
                          </p:cTn>
                        </p:par>
                        <p:par>
                          <p:cTn id="46" fill="hold">
                            <p:stCondLst>
                              <p:cond delay="750"/>
                            </p:stCondLst>
                            <p:childTnLst>
                              <p:par>
                                <p:cTn id="47" presetID="42" presetClass="entr" presetSubtype="0"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750"/>
                                        <p:tgtEl>
                                          <p:spTgt spid="62"/>
                                        </p:tgtEl>
                                      </p:cBhvr>
                                    </p:animEffect>
                                    <p:anim calcmode="lin" valueType="num">
                                      <p:cBhvr>
                                        <p:cTn id="50" dur="750" fill="hold"/>
                                        <p:tgtEl>
                                          <p:spTgt spid="62"/>
                                        </p:tgtEl>
                                        <p:attrNameLst>
                                          <p:attrName>ppt_x</p:attrName>
                                        </p:attrNameLst>
                                      </p:cBhvr>
                                      <p:tavLst>
                                        <p:tav tm="0">
                                          <p:val>
                                            <p:strVal val="#ppt_x"/>
                                          </p:val>
                                        </p:tav>
                                        <p:tav tm="100000">
                                          <p:val>
                                            <p:strVal val="#ppt_x"/>
                                          </p:val>
                                        </p:tav>
                                      </p:tavLst>
                                    </p:anim>
                                    <p:anim calcmode="lin" valueType="num">
                                      <p:cBhvr>
                                        <p:cTn id="51" dur="75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childTnLst>
                          </p:cTn>
                        </p:par>
                        <p:par>
                          <p:cTn id="57" fill="hold">
                            <p:stCondLst>
                              <p:cond delay="500"/>
                            </p:stCondLst>
                            <p:childTnLst>
                              <p:par>
                                <p:cTn id="58" presetID="22" presetClass="entr" presetSubtype="2"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right)">
                                      <p:cBhvr>
                                        <p:cTn id="60" dur="250"/>
                                        <p:tgtEl>
                                          <p:spTgt spid="22"/>
                                        </p:tgtEl>
                                      </p:cBhvr>
                                    </p:animEffect>
                                  </p:childTnLst>
                                </p:cTn>
                              </p:par>
                            </p:childTnLst>
                          </p:cTn>
                        </p:par>
                        <p:par>
                          <p:cTn id="61" fill="hold">
                            <p:stCondLst>
                              <p:cond delay="750"/>
                            </p:stCondLst>
                            <p:childTnLst>
                              <p:par>
                                <p:cTn id="62" presetID="42" presetClass="entr" presetSubtype="0" fill="hold"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750"/>
                                        <p:tgtEl>
                                          <p:spTgt spid="63"/>
                                        </p:tgtEl>
                                      </p:cBhvr>
                                    </p:animEffect>
                                    <p:anim calcmode="lin" valueType="num">
                                      <p:cBhvr>
                                        <p:cTn id="65" dur="750" fill="hold"/>
                                        <p:tgtEl>
                                          <p:spTgt spid="63"/>
                                        </p:tgtEl>
                                        <p:attrNameLst>
                                          <p:attrName>ppt_x</p:attrName>
                                        </p:attrNameLst>
                                      </p:cBhvr>
                                      <p:tavLst>
                                        <p:tav tm="0">
                                          <p:val>
                                            <p:strVal val="#ppt_x"/>
                                          </p:val>
                                        </p:tav>
                                        <p:tav tm="100000">
                                          <p:val>
                                            <p:strVal val="#ppt_x"/>
                                          </p:val>
                                        </p:tav>
                                      </p:tavLst>
                                    </p:anim>
                                    <p:anim calcmode="lin" valueType="num">
                                      <p:cBhvr>
                                        <p:cTn id="66" dur="75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down)">
                                      <p:cBhvr>
                                        <p:cTn id="71" dur="500"/>
                                        <p:tgtEl>
                                          <p:spTgt spid="59"/>
                                        </p:tgtEl>
                                      </p:cBhvr>
                                    </p:animEffect>
                                  </p:childTnLst>
                                </p:cTn>
                              </p:par>
                            </p:childTnLst>
                          </p:cTn>
                        </p:par>
                        <p:par>
                          <p:cTn id="72" fill="hold">
                            <p:stCondLst>
                              <p:cond delay="500"/>
                            </p:stCondLst>
                            <p:childTnLst>
                              <p:par>
                                <p:cTn id="73" presetID="22" presetClass="entr" presetSubtype="2"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right)">
                                      <p:cBhvr>
                                        <p:cTn id="75" dur="250"/>
                                        <p:tgtEl>
                                          <p:spTgt spid="19"/>
                                        </p:tgtEl>
                                      </p:cBhvr>
                                    </p:animEffect>
                                  </p:childTnLst>
                                </p:cTn>
                              </p:par>
                            </p:childTnLst>
                          </p:cTn>
                        </p:par>
                        <p:par>
                          <p:cTn id="76" fill="hold">
                            <p:stCondLst>
                              <p:cond delay="750"/>
                            </p:stCondLst>
                            <p:childTnLst>
                              <p:par>
                                <p:cTn id="77" presetID="42" presetClass="entr" presetSubtype="0"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fade">
                                      <p:cBhvr>
                                        <p:cTn id="79" dur="750"/>
                                        <p:tgtEl>
                                          <p:spTgt spid="64"/>
                                        </p:tgtEl>
                                      </p:cBhvr>
                                    </p:animEffect>
                                    <p:anim calcmode="lin" valueType="num">
                                      <p:cBhvr>
                                        <p:cTn id="80" dur="750" fill="hold"/>
                                        <p:tgtEl>
                                          <p:spTgt spid="64"/>
                                        </p:tgtEl>
                                        <p:attrNameLst>
                                          <p:attrName>ppt_x</p:attrName>
                                        </p:attrNameLst>
                                      </p:cBhvr>
                                      <p:tavLst>
                                        <p:tav tm="0">
                                          <p:val>
                                            <p:strVal val="#ppt_x"/>
                                          </p:val>
                                        </p:tav>
                                        <p:tav tm="100000">
                                          <p:val>
                                            <p:strVal val="#ppt_x"/>
                                          </p:val>
                                        </p:tav>
                                      </p:tavLst>
                                    </p:anim>
                                    <p:anim calcmode="lin" valueType="num">
                                      <p:cBhvr>
                                        <p:cTn id="81"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1409924377"/>
              </p:ext>
            </p:extLst>
          </p:nvPr>
        </p:nvGraphicFramePr>
        <p:xfrm>
          <a:off x="323528" y="915566"/>
          <a:ext cx="3528392" cy="25360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p:cNvGraphicFramePr/>
          <p:nvPr>
            <p:extLst>
              <p:ext uri="{D42A27DB-BD31-4B8C-83A1-F6EECF244321}">
                <p14:modId xmlns:p14="http://schemas.microsoft.com/office/powerpoint/2010/main" val="1515226742"/>
              </p:ext>
            </p:extLst>
          </p:nvPr>
        </p:nvGraphicFramePr>
        <p:xfrm>
          <a:off x="2915816" y="915566"/>
          <a:ext cx="3456384" cy="25360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图表 7"/>
          <p:cNvGraphicFramePr/>
          <p:nvPr>
            <p:extLst>
              <p:ext uri="{D42A27DB-BD31-4B8C-83A1-F6EECF244321}">
                <p14:modId xmlns:p14="http://schemas.microsoft.com/office/powerpoint/2010/main" val="3303666400"/>
              </p:ext>
            </p:extLst>
          </p:nvPr>
        </p:nvGraphicFramePr>
        <p:xfrm>
          <a:off x="5364088" y="915566"/>
          <a:ext cx="3528392" cy="2536056"/>
        </p:xfrm>
        <a:graphic>
          <a:graphicData uri="http://schemas.openxmlformats.org/drawingml/2006/chart">
            <c:chart xmlns:c="http://schemas.openxmlformats.org/drawingml/2006/chart" xmlns:r="http://schemas.openxmlformats.org/officeDocument/2006/relationships" r:id="rId4"/>
          </a:graphicData>
        </a:graphic>
      </p:graphicFrame>
      <p:grpSp>
        <p:nvGrpSpPr>
          <p:cNvPr id="5" name="组合 4"/>
          <p:cNvGrpSpPr/>
          <p:nvPr/>
        </p:nvGrpSpPr>
        <p:grpSpPr>
          <a:xfrm>
            <a:off x="251520" y="195486"/>
            <a:ext cx="8630819" cy="620509"/>
            <a:chOff x="323528" y="267494"/>
            <a:chExt cx="8630819" cy="620509"/>
          </a:xfrm>
        </p:grpSpPr>
        <p:pic>
          <p:nvPicPr>
            <p:cNvPr id="6" name="图片 5"/>
            <p:cNvPicPr>
              <a:picLocks noChangeAspect="1"/>
            </p:cNvPicPr>
            <p:nvPr/>
          </p:nvPicPr>
          <p:blipFill>
            <a:blip r:embed="rId5"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9" name="组合 8"/>
            <p:cNvGrpSpPr/>
            <p:nvPr/>
          </p:nvGrpSpPr>
          <p:grpSpPr>
            <a:xfrm>
              <a:off x="323528" y="267494"/>
              <a:ext cx="726509" cy="620509"/>
              <a:chOff x="389107" y="195486"/>
              <a:chExt cx="726509" cy="620509"/>
            </a:xfrm>
          </p:grpSpPr>
          <p:sp>
            <p:nvSpPr>
              <p:cNvPr id="10" name="等腰三角形 9"/>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TextBox 12"/>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教学比例</a:t>
            </a:r>
          </a:p>
        </p:txBody>
      </p:sp>
      <p:grpSp>
        <p:nvGrpSpPr>
          <p:cNvPr id="14" name="组合 13"/>
          <p:cNvGrpSpPr/>
          <p:nvPr/>
        </p:nvGrpSpPr>
        <p:grpSpPr>
          <a:xfrm>
            <a:off x="915412" y="3547882"/>
            <a:ext cx="2080854" cy="1089975"/>
            <a:chOff x="251519" y="2178173"/>
            <a:chExt cx="2080854" cy="1089975"/>
          </a:xfrm>
        </p:grpSpPr>
        <p:sp>
          <p:nvSpPr>
            <p:cNvPr id="15" name="TextBox 14"/>
            <p:cNvSpPr txBox="1"/>
            <p:nvPr/>
          </p:nvSpPr>
          <p:spPr>
            <a:xfrm>
              <a:off x="787890" y="2178173"/>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sp>
          <p:nvSpPr>
            <p:cNvPr id="16" name="TextBox 15"/>
            <p:cNvSpPr txBox="1"/>
            <p:nvPr/>
          </p:nvSpPr>
          <p:spPr>
            <a:xfrm>
              <a:off x="251519" y="2529484"/>
              <a:ext cx="2080854" cy="738664"/>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grpSp>
        <p:nvGrpSpPr>
          <p:cNvPr id="17" name="组合 16"/>
          <p:cNvGrpSpPr/>
          <p:nvPr/>
        </p:nvGrpSpPr>
        <p:grpSpPr>
          <a:xfrm>
            <a:off x="3497928" y="3547882"/>
            <a:ext cx="2080854" cy="1089975"/>
            <a:chOff x="251519" y="2178173"/>
            <a:chExt cx="2080854" cy="1089975"/>
          </a:xfrm>
        </p:grpSpPr>
        <p:sp>
          <p:nvSpPr>
            <p:cNvPr id="18" name="TextBox 17"/>
            <p:cNvSpPr txBox="1"/>
            <p:nvPr/>
          </p:nvSpPr>
          <p:spPr>
            <a:xfrm>
              <a:off x="787890" y="2178173"/>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sp>
          <p:nvSpPr>
            <p:cNvPr id="19" name="TextBox 18"/>
            <p:cNvSpPr txBox="1"/>
            <p:nvPr/>
          </p:nvSpPr>
          <p:spPr>
            <a:xfrm>
              <a:off x="251519" y="2529484"/>
              <a:ext cx="2080854" cy="738664"/>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grpSp>
        <p:nvGrpSpPr>
          <p:cNvPr id="20" name="组合 19"/>
          <p:cNvGrpSpPr/>
          <p:nvPr/>
        </p:nvGrpSpPr>
        <p:grpSpPr>
          <a:xfrm>
            <a:off x="6019538" y="3547882"/>
            <a:ext cx="2080854" cy="1089975"/>
            <a:chOff x="251519" y="2178173"/>
            <a:chExt cx="2080854" cy="1089975"/>
          </a:xfrm>
        </p:grpSpPr>
        <p:sp>
          <p:nvSpPr>
            <p:cNvPr id="21" name="TextBox 20"/>
            <p:cNvSpPr txBox="1"/>
            <p:nvPr/>
          </p:nvSpPr>
          <p:spPr>
            <a:xfrm>
              <a:off x="787890" y="2178173"/>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sp>
          <p:nvSpPr>
            <p:cNvPr id="22" name="TextBox 21"/>
            <p:cNvSpPr txBox="1"/>
            <p:nvPr/>
          </p:nvSpPr>
          <p:spPr>
            <a:xfrm>
              <a:off x="251519" y="2529484"/>
              <a:ext cx="2080854" cy="738664"/>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sp>
        <p:nvSpPr>
          <p:cNvPr id="2" name="TextBox 1"/>
          <p:cNvSpPr txBox="1"/>
          <p:nvPr/>
        </p:nvSpPr>
        <p:spPr>
          <a:xfrm>
            <a:off x="6106909" y="4876006"/>
            <a:ext cx="3037091" cy="307777"/>
          </a:xfrm>
          <a:prstGeom prst="rect">
            <a:avLst/>
          </a:prstGeom>
          <a:noFill/>
        </p:spPr>
        <p:txBody>
          <a:bodyPr wrap="square" rtlCol="0">
            <a:spAutoFit/>
          </a:bodyPr>
          <a:lstStyle/>
          <a:p>
            <a:r>
              <a:rPr lang="en-US" altLang="zh-CN" sz="1400" dirty="0">
                <a:latin typeface="微软雅黑" pitchFamily="34" charset="-122"/>
                <a:ea typeface="微软雅黑" pitchFamily="34" charset="-122"/>
              </a:rPr>
              <a:t>* </a:t>
            </a:r>
            <a:r>
              <a:rPr lang="zh-CN" altLang="en-US" sz="1400" dirty="0">
                <a:latin typeface="微软雅黑" pitchFamily="34" charset="-122"/>
                <a:ea typeface="微软雅黑" pitchFamily="34" charset="-122"/>
              </a:rPr>
              <a:t>此处为图表，编辑数据可调整标签</a:t>
            </a:r>
          </a:p>
        </p:txBody>
      </p:sp>
    </p:spTree>
    <p:extLst>
      <p:ext uri="{BB962C8B-B14F-4D97-AF65-F5344CB8AC3E}">
        <p14:creationId xmlns:p14="http://schemas.microsoft.com/office/powerpoint/2010/main" val="32062940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75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750"/>
                                        <p:tgtEl>
                                          <p:spTgt spid="8"/>
                                        </p:tgtEl>
                                      </p:cBhvr>
                                    </p:animEffect>
                                    <p:anim calcmode="lin" valueType="num">
                                      <p:cBhvr>
                                        <p:cTn id="30" dur="750" fill="hold"/>
                                        <p:tgtEl>
                                          <p:spTgt spid="8"/>
                                        </p:tgtEl>
                                        <p:attrNameLst>
                                          <p:attrName>ppt_x</p:attrName>
                                        </p:attrNameLst>
                                      </p:cBhvr>
                                      <p:tavLst>
                                        <p:tav tm="0">
                                          <p:val>
                                            <p:strVal val="#ppt_x"/>
                                          </p:val>
                                        </p:tav>
                                        <p:tav tm="100000">
                                          <p:val>
                                            <p:strVal val="#ppt_x"/>
                                          </p:val>
                                        </p:tav>
                                      </p:tavLst>
                                    </p:anim>
                                    <p:anim calcmode="lin" valueType="num">
                                      <p:cBhvr>
                                        <p:cTn id="31" dur="75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75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7" grpId="0">
        <p:bldAsOne/>
      </p:bldGraphic>
      <p:bldGraphic spid="8"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p:cNvSpPr/>
          <p:nvPr/>
        </p:nvSpPr>
        <p:spPr>
          <a:xfrm>
            <a:off x="2230353" y="2562149"/>
            <a:ext cx="1728192" cy="1728192"/>
          </a:xfrm>
          <a:prstGeom prst="ellipse">
            <a:avLst/>
          </a:prstGeom>
          <a:solidFill>
            <a:schemeClr val="accent1">
              <a:lumMod val="60000"/>
              <a:lumOff val="40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gency FB" pitchFamily="34" charset="0"/>
              </a:rPr>
              <a:t>18000</a:t>
            </a:r>
            <a:endParaRPr lang="zh-CN" altLang="en-US" sz="3200" dirty="0">
              <a:latin typeface="Agency FB" pitchFamily="34" charset="0"/>
            </a:endParaRPr>
          </a:p>
        </p:txBody>
      </p:sp>
      <p:sp>
        <p:nvSpPr>
          <p:cNvPr id="3" name="椭圆 2"/>
          <p:cNvSpPr/>
          <p:nvPr/>
        </p:nvSpPr>
        <p:spPr>
          <a:xfrm>
            <a:off x="4945912" y="1022969"/>
            <a:ext cx="684685" cy="684685"/>
          </a:xfrm>
          <a:prstGeom prst="ellipse">
            <a:avLst/>
          </a:prstGeom>
          <a:solidFill>
            <a:schemeClr val="bg1">
              <a:lumMod val="95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501954" y="1563638"/>
            <a:ext cx="2376264" cy="2376264"/>
          </a:xfrm>
          <a:prstGeom prst="ellipse">
            <a:avLst/>
          </a:prstGeom>
          <a:solidFill>
            <a:srgbClr val="6384A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Agency FB" pitchFamily="34" charset="0"/>
              </a:rPr>
              <a:t>30000</a:t>
            </a:r>
            <a:endParaRPr lang="zh-CN" altLang="en-US" sz="5400" dirty="0">
              <a:latin typeface="Agency FB" pitchFamily="34" charset="0"/>
            </a:endParaRPr>
          </a:p>
        </p:txBody>
      </p:sp>
      <p:sp>
        <p:nvSpPr>
          <p:cNvPr id="5" name="椭圆 4"/>
          <p:cNvSpPr/>
          <p:nvPr/>
        </p:nvSpPr>
        <p:spPr>
          <a:xfrm>
            <a:off x="3094449" y="1023578"/>
            <a:ext cx="1080120" cy="1080120"/>
          </a:xfrm>
          <a:prstGeom prst="ellipse">
            <a:avLst/>
          </a:prstGeom>
          <a:solidFill>
            <a:schemeClr val="accent4">
              <a:lumMod val="60000"/>
              <a:lumOff val="40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itchFamily="34" charset="0"/>
              </a:rPr>
              <a:t>887</a:t>
            </a:r>
            <a:endParaRPr lang="zh-CN" altLang="en-US" sz="2400" dirty="0">
              <a:latin typeface="Agency FB" pitchFamily="34" charset="0"/>
            </a:endParaRPr>
          </a:p>
        </p:txBody>
      </p:sp>
      <p:sp>
        <p:nvSpPr>
          <p:cNvPr id="6" name="椭圆 5"/>
          <p:cNvSpPr/>
          <p:nvPr/>
        </p:nvSpPr>
        <p:spPr>
          <a:xfrm>
            <a:off x="5385115" y="3068419"/>
            <a:ext cx="1224136" cy="1224136"/>
          </a:xfrm>
          <a:prstGeom prst="ellipse">
            <a:avLst/>
          </a:prstGeom>
          <a:solidFill>
            <a:srgbClr val="8D75AB"/>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Agency FB" pitchFamily="34" charset="0"/>
              </a:rPr>
              <a:t>2400</a:t>
            </a:r>
            <a:endParaRPr lang="zh-CN" altLang="en-US" sz="2800" dirty="0">
              <a:latin typeface="Agency FB" pitchFamily="34" charset="0"/>
            </a:endParaRPr>
          </a:p>
        </p:txBody>
      </p:sp>
      <p:sp>
        <p:nvSpPr>
          <p:cNvPr id="7" name="椭圆 6"/>
          <p:cNvSpPr/>
          <p:nvPr/>
        </p:nvSpPr>
        <p:spPr>
          <a:xfrm>
            <a:off x="4174569" y="4088320"/>
            <a:ext cx="345114" cy="345114"/>
          </a:xfrm>
          <a:prstGeom prst="ellipse">
            <a:avLst/>
          </a:prstGeom>
          <a:solidFill>
            <a:schemeClr val="accent4">
              <a:lumMod val="60000"/>
              <a:lumOff val="40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884231" y="2076306"/>
            <a:ext cx="411815" cy="411815"/>
          </a:xfrm>
          <a:prstGeom prst="ellipse">
            <a:avLst/>
          </a:prstGeom>
          <a:solidFill>
            <a:srgbClr val="6384A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058539" y="4182014"/>
            <a:ext cx="502839" cy="502839"/>
          </a:xfrm>
          <a:prstGeom prst="ellipse">
            <a:avLst/>
          </a:prstGeom>
          <a:solidFill>
            <a:schemeClr val="accent1">
              <a:lumMod val="60000"/>
              <a:lumOff val="40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51520" y="195486"/>
            <a:ext cx="8630819" cy="620509"/>
            <a:chOff x="323528" y="267494"/>
            <a:chExt cx="8630819" cy="620509"/>
          </a:xfrm>
        </p:grpSpPr>
        <p:pic>
          <p:nvPicPr>
            <p:cNvPr id="11" name="图片 10"/>
            <p:cNvPicPr>
              <a:picLocks noChangeAspect="1"/>
            </p:cNvPicPr>
            <p:nvPr/>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12" name="组合 11"/>
            <p:cNvGrpSpPr/>
            <p:nvPr/>
          </p:nvGrpSpPr>
          <p:grpSpPr>
            <a:xfrm>
              <a:off x="323528" y="267494"/>
              <a:ext cx="726509" cy="620509"/>
              <a:chOff x="389107" y="195486"/>
              <a:chExt cx="726509" cy="620509"/>
            </a:xfrm>
          </p:grpSpPr>
          <p:sp>
            <p:nvSpPr>
              <p:cNvPr id="13" name="等腰三角形 12"/>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294151" y="1454153"/>
            <a:ext cx="2080854" cy="1107996"/>
            <a:chOff x="251519" y="2160152"/>
            <a:chExt cx="2080854" cy="1107996"/>
          </a:xfrm>
        </p:grpSpPr>
        <p:sp>
          <p:nvSpPr>
            <p:cNvPr id="17" name="TextBox 16"/>
            <p:cNvSpPr txBox="1"/>
            <p:nvPr/>
          </p:nvSpPr>
          <p:spPr>
            <a:xfrm>
              <a:off x="574641" y="2160152"/>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sp>
          <p:nvSpPr>
            <p:cNvPr id="18" name="TextBox 17"/>
            <p:cNvSpPr txBox="1"/>
            <p:nvPr/>
          </p:nvSpPr>
          <p:spPr>
            <a:xfrm>
              <a:off x="251519" y="2529484"/>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cxnSp>
        <p:nvCxnSpPr>
          <p:cNvPr id="20" name="直接箭头连接符 19"/>
          <p:cNvCxnSpPr>
            <a:stCxn id="5" idx="2"/>
            <a:endCxn id="17" idx="3"/>
          </p:cNvCxnSpPr>
          <p:nvPr/>
        </p:nvCxnSpPr>
        <p:spPr>
          <a:xfrm flipH="1">
            <a:off x="1625385" y="1563638"/>
            <a:ext cx="1469064" cy="75181"/>
          </a:xfrm>
          <a:prstGeom prst="straightConnector1">
            <a:avLst/>
          </a:prstGeom>
          <a:ln>
            <a:solidFill>
              <a:schemeClr val="accent4">
                <a:lumMod val="60000"/>
                <a:lumOff val="40000"/>
              </a:schemeClr>
            </a:solidFill>
            <a:headEnd type="none" w="sm" len="sm"/>
            <a:tailEnd type="oval" w="lg" len="lg"/>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94151" y="3775230"/>
            <a:ext cx="2080854" cy="1107996"/>
            <a:chOff x="251519" y="2160152"/>
            <a:chExt cx="2080854" cy="1107996"/>
          </a:xfrm>
        </p:grpSpPr>
        <p:sp>
          <p:nvSpPr>
            <p:cNvPr id="24" name="TextBox 23"/>
            <p:cNvSpPr txBox="1"/>
            <p:nvPr/>
          </p:nvSpPr>
          <p:spPr>
            <a:xfrm>
              <a:off x="574641" y="2160152"/>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sp>
          <p:nvSpPr>
            <p:cNvPr id="25" name="TextBox 24"/>
            <p:cNvSpPr txBox="1"/>
            <p:nvPr/>
          </p:nvSpPr>
          <p:spPr>
            <a:xfrm>
              <a:off x="251519" y="2529484"/>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cxnSp>
        <p:nvCxnSpPr>
          <p:cNvPr id="26" name="直接箭头连接符 25"/>
          <p:cNvCxnSpPr>
            <a:stCxn id="2" idx="2"/>
            <a:endCxn id="24" idx="3"/>
          </p:cNvCxnSpPr>
          <p:nvPr/>
        </p:nvCxnSpPr>
        <p:spPr>
          <a:xfrm flipH="1">
            <a:off x="1625385" y="3426245"/>
            <a:ext cx="604968" cy="533651"/>
          </a:xfrm>
          <a:prstGeom prst="straightConnector1">
            <a:avLst/>
          </a:prstGeom>
          <a:ln>
            <a:headEnd type="none" w="sm" len="sm"/>
            <a:tailEnd type="oval" w="lg" len="lg"/>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6523594" y="1092352"/>
            <a:ext cx="2080854" cy="1133320"/>
            <a:chOff x="474921" y="2134828"/>
            <a:chExt cx="2080854" cy="1133320"/>
          </a:xfrm>
        </p:grpSpPr>
        <p:sp>
          <p:nvSpPr>
            <p:cNvPr id="37" name="TextBox 36"/>
            <p:cNvSpPr txBox="1"/>
            <p:nvPr/>
          </p:nvSpPr>
          <p:spPr>
            <a:xfrm>
              <a:off x="787890" y="2134828"/>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sp>
          <p:nvSpPr>
            <p:cNvPr id="38" name="TextBox 37"/>
            <p:cNvSpPr txBox="1"/>
            <p:nvPr/>
          </p:nvSpPr>
          <p:spPr>
            <a:xfrm>
              <a:off x="474921" y="2529484"/>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cxnSp>
        <p:nvCxnSpPr>
          <p:cNvPr id="39" name="直接箭头连接符 38"/>
          <p:cNvCxnSpPr>
            <a:stCxn id="4" idx="7"/>
            <a:endCxn id="37" idx="1"/>
          </p:cNvCxnSpPr>
          <p:nvPr/>
        </p:nvCxnSpPr>
        <p:spPr>
          <a:xfrm flipV="1">
            <a:off x="5530222" y="1277018"/>
            <a:ext cx="1306341" cy="634616"/>
          </a:xfrm>
          <a:prstGeom prst="straightConnector1">
            <a:avLst/>
          </a:prstGeom>
          <a:ln>
            <a:headEnd type="none" w="sm" len="sm"/>
            <a:tailEnd type="oval" w="lg" len="lg"/>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883634" y="3219822"/>
            <a:ext cx="2080854" cy="1133320"/>
            <a:chOff x="474921" y="2134828"/>
            <a:chExt cx="2080854" cy="1133320"/>
          </a:xfrm>
        </p:grpSpPr>
        <p:sp>
          <p:nvSpPr>
            <p:cNvPr id="44" name="TextBox 43"/>
            <p:cNvSpPr txBox="1"/>
            <p:nvPr/>
          </p:nvSpPr>
          <p:spPr>
            <a:xfrm>
              <a:off x="787890" y="2134828"/>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sp>
          <p:nvSpPr>
            <p:cNvPr id="45" name="TextBox 44"/>
            <p:cNvSpPr txBox="1"/>
            <p:nvPr/>
          </p:nvSpPr>
          <p:spPr>
            <a:xfrm>
              <a:off x="474921" y="2529484"/>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cxnSp>
        <p:nvCxnSpPr>
          <p:cNvPr id="46" name="直接箭头连接符 45"/>
          <p:cNvCxnSpPr>
            <a:stCxn id="6" idx="7"/>
            <a:endCxn id="44" idx="1"/>
          </p:cNvCxnSpPr>
          <p:nvPr/>
        </p:nvCxnSpPr>
        <p:spPr>
          <a:xfrm>
            <a:off x="6429980" y="3247690"/>
            <a:ext cx="766623" cy="156798"/>
          </a:xfrm>
          <a:prstGeom prst="straightConnector1">
            <a:avLst/>
          </a:prstGeom>
          <a:ln>
            <a:solidFill>
              <a:schemeClr val="accent4">
                <a:lumMod val="60000"/>
                <a:lumOff val="40000"/>
              </a:schemeClr>
            </a:solidFill>
            <a:headEnd type="none" w="sm" len="sm"/>
            <a:tailEnd type="oval" w="lg" len="lg"/>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总体目标</a:t>
            </a:r>
          </a:p>
        </p:txBody>
      </p:sp>
    </p:spTree>
    <p:extLst>
      <p:ext uri="{BB962C8B-B14F-4D97-AF65-F5344CB8AC3E}">
        <p14:creationId xmlns:p14="http://schemas.microsoft.com/office/powerpoint/2010/main" val="16669848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7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25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right)">
                                      <p:cBhvr>
                                        <p:cTn id="49" dur="500"/>
                                        <p:tgtEl>
                                          <p:spTgt spid="20"/>
                                        </p:tgtEl>
                                      </p:cBhvr>
                                    </p:animEffect>
                                  </p:childTnLst>
                                </p:cTn>
                              </p:par>
                            </p:childTnLst>
                          </p:cTn>
                        </p:par>
                        <p:par>
                          <p:cTn id="50" fill="hold">
                            <p:stCondLst>
                              <p:cond delay="500"/>
                            </p:stCondLst>
                            <p:childTnLst>
                              <p:par>
                                <p:cTn id="51" presetID="22" presetClass="entr" presetSubtype="2"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right)">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right)">
                                      <p:cBhvr>
                                        <p:cTn id="58" dur="500"/>
                                        <p:tgtEl>
                                          <p:spTgt spid="26"/>
                                        </p:tgtEl>
                                      </p:cBhvr>
                                    </p:animEffect>
                                  </p:childTnLst>
                                </p:cTn>
                              </p:par>
                            </p:childTnLst>
                          </p:cTn>
                        </p:par>
                        <p:par>
                          <p:cTn id="59" fill="hold">
                            <p:stCondLst>
                              <p:cond delay="5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500"/>
                                        <p:tgtEl>
                                          <p:spTgt spid="39"/>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left)">
                                      <p:cBhvr>
                                        <p:cTn id="76" dur="500"/>
                                        <p:tgtEl>
                                          <p:spTgt spid="46"/>
                                        </p:tgtEl>
                                      </p:cBhvr>
                                    </p:animEffect>
                                  </p:childTnLst>
                                </p:cTn>
                              </p:par>
                            </p:childTnLst>
                          </p:cTn>
                        </p:par>
                        <p:par>
                          <p:cTn id="77" fill="hold">
                            <p:stCondLst>
                              <p:cond delay="500"/>
                            </p:stCondLst>
                            <p:childTnLst>
                              <p:par>
                                <p:cTn id="78" presetID="22" presetClass="entr" presetSubtype="8"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left)">
                                      <p:cBhvr>
                                        <p:cTn id="8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0" y="0"/>
            <a:ext cx="9144000" cy="5143506"/>
            <a:chOff x="1342491" y="1481946"/>
            <a:chExt cx="6799382" cy="2790958"/>
          </a:xfrm>
          <a:gradFill>
            <a:gsLst>
              <a:gs pos="65000">
                <a:schemeClr val="bg1"/>
              </a:gs>
              <a:gs pos="0">
                <a:srgbClr val="FCFCFC">
                  <a:alpha val="0"/>
                </a:srgbClr>
              </a:gs>
              <a:gs pos="59000">
                <a:schemeClr val="bg1"/>
              </a:gs>
              <a:gs pos="100000">
                <a:schemeClr val="bg1">
                  <a:alpha val="30000"/>
                </a:schemeClr>
              </a:gs>
            </a:gsLst>
            <a:lin ang="5400000" scaled="1"/>
          </a:gradFill>
        </p:grpSpPr>
        <p:pic>
          <p:nvPicPr>
            <p:cNvPr id="28" name="图片 27"/>
            <p:cNvPicPr>
              <a:picLocks noChangeAspect="1"/>
            </p:cNvPicPr>
            <p:nvPr/>
          </p:nvPicPr>
          <p:blipFill>
            <a:blip r:embed="rId3">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a:xfrm>
              <a:off x="1342491" y="3150567"/>
              <a:ext cx="6799043" cy="1122336"/>
            </a:xfrm>
            <a:prstGeom prst="rect">
              <a:avLst/>
            </a:prstGeom>
            <a:grpFill/>
          </p:spPr>
        </p:pic>
        <p:sp>
          <p:nvSpPr>
            <p:cNvPr id="29" name="矩形 28"/>
            <p:cNvSpPr/>
            <p:nvPr/>
          </p:nvSpPr>
          <p:spPr>
            <a:xfrm>
              <a:off x="1342830" y="1481946"/>
              <a:ext cx="6799043" cy="2790958"/>
            </a:xfrm>
            <a:prstGeom prst="rect">
              <a:avLst/>
            </a:prstGeom>
            <a:gr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94454" y="619983"/>
            <a:ext cx="3871841" cy="1015663"/>
            <a:chOff x="898478" y="785350"/>
            <a:chExt cx="4035794" cy="1015663"/>
          </a:xfrm>
        </p:grpSpPr>
        <p:sp>
          <p:nvSpPr>
            <p:cNvPr id="23" name="TextBox 22"/>
            <p:cNvSpPr txBox="1"/>
            <p:nvPr/>
          </p:nvSpPr>
          <p:spPr>
            <a:xfrm>
              <a:off x="1877656" y="1000794"/>
              <a:ext cx="3056616" cy="584775"/>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荣光岁月</a:t>
              </a:r>
              <a:r>
                <a:rPr lang="en-US" altLang="zh-CN" b="1" dirty="0">
                  <a:solidFill>
                    <a:schemeClr val="tx1">
                      <a:lumMod val="75000"/>
                      <a:lumOff val="25000"/>
                    </a:schemeClr>
                  </a:solidFill>
                  <a:latin typeface="微软雅黑" pitchFamily="34" charset="-122"/>
                  <a:ea typeface="微软雅黑" pitchFamily="34" charset="-122"/>
                </a:rPr>
                <a:t>·</a:t>
              </a:r>
              <a:r>
                <a:rPr lang="zh-CN" altLang="en-US" b="1" dirty="0">
                  <a:solidFill>
                    <a:schemeClr val="tx1">
                      <a:lumMod val="75000"/>
                      <a:lumOff val="25000"/>
                    </a:schemeClr>
                  </a:solidFill>
                  <a:latin typeface="微软雅黑" pitchFamily="34" charset="-122"/>
                  <a:ea typeface="微软雅黑" pitchFamily="34" charset="-122"/>
                </a:rPr>
                <a:t>一段校史</a:t>
              </a:r>
              <a:endParaRPr lang="en-US" altLang="zh-CN"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国立西南大学时期</a:t>
              </a:r>
            </a:p>
          </p:txBody>
        </p:sp>
        <p:sp>
          <p:nvSpPr>
            <p:cNvPr id="35" name="TextBox 34"/>
            <p:cNvSpPr txBox="1"/>
            <p:nvPr/>
          </p:nvSpPr>
          <p:spPr>
            <a:xfrm>
              <a:off x="898478" y="785350"/>
              <a:ext cx="817143" cy="1015663"/>
            </a:xfrm>
            <a:prstGeom prst="rect">
              <a:avLst/>
            </a:prstGeom>
            <a:noFill/>
          </p:spPr>
          <p:txBody>
            <a:bodyPr wrap="square" rtlCol="0">
              <a:spAutoFit/>
            </a:bodyPr>
            <a:lstStyle/>
            <a:p>
              <a:pPr algn="ctr"/>
              <a:r>
                <a:rPr lang="en-US" altLang="zh-CN" sz="6000" b="1" dirty="0">
                  <a:solidFill>
                    <a:srgbClr val="765B97"/>
                  </a:solidFill>
                  <a:latin typeface="Agency FB" pitchFamily="34" charset="0"/>
                  <a:ea typeface="微软雅黑" pitchFamily="34" charset="-122"/>
                  <a:cs typeface="IrisUPC" pitchFamily="34" charset="-34"/>
                </a:rPr>
                <a:t>01</a:t>
              </a:r>
              <a:endParaRPr lang="zh-CN" altLang="en-US" sz="6000" b="1" dirty="0">
                <a:solidFill>
                  <a:srgbClr val="765B97"/>
                </a:solidFill>
                <a:latin typeface="Agency FB" pitchFamily="34" charset="0"/>
                <a:ea typeface="微软雅黑" pitchFamily="34" charset="-122"/>
                <a:cs typeface="IrisUPC" pitchFamily="34" charset="-34"/>
              </a:endParaRPr>
            </a:p>
          </p:txBody>
        </p:sp>
      </p:grpSp>
      <p:cxnSp>
        <p:nvCxnSpPr>
          <p:cNvPr id="10" name="直接连接符 9"/>
          <p:cNvCxnSpPr/>
          <p:nvPr/>
        </p:nvCxnSpPr>
        <p:spPr>
          <a:xfrm flipH="1">
            <a:off x="251520" y="1917581"/>
            <a:ext cx="3046624" cy="0"/>
          </a:xfrm>
          <a:prstGeom prst="line">
            <a:avLst/>
          </a:prstGeom>
          <a:ln w="19050">
            <a:solidFill>
              <a:schemeClr val="accent4">
                <a:lumMod val="60000"/>
                <a:lumOff val="40000"/>
              </a:schemeClr>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834442" y="1917580"/>
            <a:ext cx="3058038" cy="1"/>
          </a:xfrm>
          <a:prstGeom prst="line">
            <a:avLst/>
          </a:prstGeom>
          <a:ln w="19050">
            <a:solidFill>
              <a:schemeClr val="accent4">
                <a:lumMod val="60000"/>
                <a:lumOff val="40000"/>
              </a:schemeClr>
            </a:solidFill>
            <a:headEnd type="none"/>
            <a:tailEnd type="oval" w="lg" len="lg"/>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4566293" y="619983"/>
            <a:ext cx="3878476" cy="1015663"/>
            <a:chOff x="2278926" y="765002"/>
            <a:chExt cx="3238513" cy="1015663"/>
          </a:xfrm>
        </p:grpSpPr>
        <p:sp>
          <p:nvSpPr>
            <p:cNvPr id="56" name="TextBox 55"/>
            <p:cNvSpPr txBox="1"/>
            <p:nvPr/>
          </p:nvSpPr>
          <p:spPr>
            <a:xfrm>
              <a:off x="2278926" y="980444"/>
              <a:ext cx="2454476" cy="584775"/>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itchFamily="34" charset="-122"/>
                  <a:ea typeface="微软雅黑" pitchFamily="34" charset="-122"/>
                </a:rPr>
                <a:t>和平年代</a:t>
              </a:r>
              <a:r>
                <a:rPr lang="en-US" altLang="zh-CN" b="1" dirty="0">
                  <a:solidFill>
                    <a:schemeClr val="tx1">
                      <a:lumMod val="75000"/>
                      <a:lumOff val="25000"/>
                    </a:schemeClr>
                  </a:solidFill>
                  <a:latin typeface="微软雅黑" pitchFamily="34" charset="-122"/>
                  <a:ea typeface="微软雅黑" pitchFamily="34" charset="-122"/>
                </a:rPr>
                <a:t>·</a:t>
              </a:r>
              <a:r>
                <a:rPr lang="zh-CN" altLang="en-US" b="1" dirty="0">
                  <a:solidFill>
                    <a:schemeClr val="tx1">
                      <a:lumMod val="75000"/>
                      <a:lumOff val="25000"/>
                    </a:schemeClr>
                  </a:solidFill>
                  <a:latin typeface="微软雅黑" pitchFamily="34" charset="-122"/>
                  <a:ea typeface="微软雅黑" pitchFamily="34" charset="-122"/>
                </a:rPr>
                <a:t>蓬勃校园</a:t>
              </a:r>
              <a:endParaRPr lang="en-US" altLang="zh-CN" b="1" dirty="0">
                <a:solidFill>
                  <a:schemeClr val="tx1">
                    <a:lumMod val="75000"/>
                    <a:lumOff val="25000"/>
                  </a:schemeClr>
                </a:solidFill>
                <a:latin typeface="微软雅黑" pitchFamily="34" charset="-122"/>
                <a:ea typeface="微软雅黑" pitchFamily="34" charset="-122"/>
              </a:endParaRPr>
            </a:p>
            <a:p>
              <a:pPr algn="r"/>
              <a:r>
                <a:rPr lang="zh-CN" altLang="en-US" sz="1400" dirty="0">
                  <a:solidFill>
                    <a:schemeClr val="tx1">
                      <a:lumMod val="75000"/>
                      <a:lumOff val="25000"/>
                    </a:schemeClr>
                  </a:solidFill>
                  <a:latin typeface="微软雅黑" pitchFamily="34" charset="-122"/>
                  <a:ea typeface="微软雅黑" pitchFamily="34" charset="-122"/>
                </a:rPr>
                <a:t>薪火相传的校园文化</a:t>
              </a:r>
            </a:p>
          </p:txBody>
        </p:sp>
        <p:sp>
          <p:nvSpPr>
            <p:cNvPr id="57" name="TextBox 56"/>
            <p:cNvSpPr txBox="1"/>
            <p:nvPr/>
          </p:nvSpPr>
          <p:spPr>
            <a:xfrm>
              <a:off x="4780877" y="765002"/>
              <a:ext cx="736562" cy="1015663"/>
            </a:xfrm>
            <a:prstGeom prst="rect">
              <a:avLst/>
            </a:prstGeom>
            <a:noFill/>
          </p:spPr>
          <p:txBody>
            <a:bodyPr wrap="square" rtlCol="0">
              <a:spAutoFit/>
            </a:bodyPr>
            <a:lstStyle>
              <a:defPPr>
                <a:defRPr lang="zh-CN"/>
              </a:defPPr>
              <a:lvl1pPr algn="ctr">
                <a:defRPr sz="6000" b="1">
                  <a:solidFill>
                    <a:srgbClr val="765B97"/>
                  </a:solidFill>
                  <a:latin typeface="Agency FB" pitchFamily="34" charset="0"/>
                  <a:ea typeface="微软雅黑" pitchFamily="34" charset="-122"/>
                  <a:cs typeface="IrisUPC" pitchFamily="34" charset="-34"/>
                </a:defRPr>
              </a:lvl1pPr>
            </a:lstStyle>
            <a:p>
              <a:r>
                <a:rPr lang="en-US" altLang="zh-CN" dirty="0"/>
                <a:t>02</a:t>
              </a:r>
              <a:endParaRPr lang="zh-CN" altLang="en-US" dirty="0"/>
            </a:p>
          </p:txBody>
        </p:sp>
      </p:grpSp>
      <p:grpSp>
        <p:nvGrpSpPr>
          <p:cNvPr id="58" name="组合 57"/>
          <p:cNvGrpSpPr/>
          <p:nvPr/>
        </p:nvGrpSpPr>
        <p:grpSpPr>
          <a:xfrm>
            <a:off x="694454" y="2239035"/>
            <a:ext cx="3903336" cy="1015663"/>
            <a:chOff x="913706" y="571798"/>
            <a:chExt cx="3755315" cy="1015663"/>
          </a:xfrm>
        </p:grpSpPr>
        <p:sp>
          <p:nvSpPr>
            <p:cNvPr id="59" name="TextBox 58"/>
            <p:cNvSpPr txBox="1"/>
            <p:nvPr/>
          </p:nvSpPr>
          <p:spPr>
            <a:xfrm>
              <a:off x="1817482" y="788952"/>
              <a:ext cx="2851539" cy="584775"/>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新兴时代</a:t>
              </a:r>
              <a:r>
                <a:rPr lang="en-US" altLang="zh-CN" b="1" dirty="0">
                  <a:solidFill>
                    <a:schemeClr val="tx1">
                      <a:lumMod val="75000"/>
                      <a:lumOff val="25000"/>
                    </a:schemeClr>
                  </a:solidFill>
                  <a:latin typeface="微软雅黑" pitchFamily="34" charset="-122"/>
                  <a:ea typeface="微软雅黑" pitchFamily="34" charset="-122"/>
                </a:rPr>
                <a:t>·</a:t>
              </a:r>
              <a:r>
                <a:rPr lang="zh-CN" altLang="en-US" b="1" dirty="0">
                  <a:solidFill>
                    <a:schemeClr val="tx1">
                      <a:lumMod val="75000"/>
                      <a:lumOff val="25000"/>
                    </a:schemeClr>
                  </a:solidFill>
                  <a:latin typeface="微软雅黑" pitchFamily="34" charset="-122"/>
                  <a:ea typeface="微软雅黑" pitchFamily="34" charset="-122"/>
                </a:rPr>
                <a:t>教学总览</a:t>
              </a:r>
              <a:endParaRPr lang="en-US" altLang="zh-CN" b="1"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二十一世纪教育前瞻</a:t>
              </a:r>
            </a:p>
          </p:txBody>
        </p:sp>
        <p:sp>
          <p:nvSpPr>
            <p:cNvPr id="60" name="TextBox 59"/>
            <p:cNvSpPr txBox="1"/>
            <p:nvPr/>
          </p:nvSpPr>
          <p:spPr>
            <a:xfrm>
              <a:off x="913706" y="571798"/>
              <a:ext cx="919889" cy="1015663"/>
            </a:xfrm>
            <a:prstGeom prst="rect">
              <a:avLst/>
            </a:prstGeom>
            <a:noFill/>
          </p:spPr>
          <p:txBody>
            <a:bodyPr wrap="square" rtlCol="0">
              <a:spAutoFit/>
            </a:bodyPr>
            <a:lstStyle>
              <a:defPPr>
                <a:defRPr lang="zh-CN"/>
              </a:defPPr>
              <a:lvl1pPr algn="ctr">
                <a:defRPr sz="6000" b="1">
                  <a:solidFill>
                    <a:srgbClr val="765B97"/>
                  </a:solidFill>
                  <a:latin typeface="Agency FB" pitchFamily="34" charset="0"/>
                  <a:ea typeface="微软雅黑" pitchFamily="34" charset="-122"/>
                  <a:cs typeface="IrisUPC" pitchFamily="34" charset="-34"/>
                </a:defRPr>
              </a:lvl1pPr>
            </a:lstStyle>
            <a:p>
              <a:r>
                <a:rPr lang="en-US" altLang="zh-CN" dirty="0"/>
                <a:t>03</a:t>
              </a:r>
              <a:endParaRPr lang="zh-CN" altLang="en-US" dirty="0"/>
            </a:p>
          </p:txBody>
        </p:sp>
      </p:grpSp>
      <p:grpSp>
        <p:nvGrpSpPr>
          <p:cNvPr id="61" name="组合 60"/>
          <p:cNvGrpSpPr/>
          <p:nvPr/>
        </p:nvGrpSpPr>
        <p:grpSpPr>
          <a:xfrm>
            <a:off x="4566293" y="2239032"/>
            <a:ext cx="3878475" cy="1015663"/>
            <a:chOff x="2165177" y="1023898"/>
            <a:chExt cx="3056616" cy="1015663"/>
          </a:xfrm>
        </p:grpSpPr>
        <p:sp>
          <p:nvSpPr>
            <p:cNvPr id="62" name="TextBox 61"/>
            <p:cNvSpPr txBox="1"/>
            <p:nvPr/>
          </p:nvSpPr>
          <p:spPr>
            <a:xfrm>
              <a:off x="2165177" y="1241055"/>
              <a:ext cx="2316616" cy="584775"/>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itchFamily="34" charset="-122"/>
                  <a:ea typeface="微软雅黑" pitchFamily="34" charset="-122"/>
                </a:rPr>
                <a:t>科技未来</a:t>
              </a:r>
              <a:r>
                <a:rPr lang="en-US" altLang="zh-CN" b="1" dirty="0">
                  <a:solidFill>
                    <a:schemeClr val="tx1">
                      <a:lumMod val="75000"/>
                      <a:lumOff val="25000"/>
                    </a:schemeClr>
                  </a:solidFill>
                  <a:latin typeface="微软雅黑" pitchFamily="34" charset="-122"/>
                  <a:ea typeface="微软雅黑" pitchFamily="34" charset="-122"/>
                </a:rPr>
                <a:t>·</a:t>
              </a:r>
              <a:r>
                <a:rPr lang="zh-CN" altLang="en-US" b="1" dirty="0">
                  <a:solidFill>
                    <a:schemeClr val="tx1">
                      <a:lumMod val="75000"/>
                      <a:lumOff val="25000"/>
                    </a:schemeClr>
                  </a:solidFill>
                  <a:latin typeface="微软雅黑" pitchFamily="34" charset="-122"/>
                  <a:ea typeface="微软雅黑" pitchFamily="34" charset="-122"/>
                </a:rPr>
                <a:t>多样教学</a:t>
              </a:r>
              <a:r>
                <a:rPr lang="zh-CN" altLang="en-US" dirty="0">
                  <a:solidFill>
                    <a:schemeClr val="tx1">
                      <a:lumMod val="75000"/>
                      <a:lumOff val="25000"/>
                    </a:schemeClr>
                  </a:solidFill>
                  <a:latin typeface="思源黑體 Light" pitchFamily="34" charset="-128"/>
                  <a:ea typeface="思源黑體 Light" pitchFamily="34" charset="-128"/>
                </a:rPr>
                <a:t> </a:t>
              </a:r>
              <a:endParaRPr lang="en-US" altLang="zh-CN" dirty="0">
                <a:solidFill>
                  <a:schemeClr val="tx1">
                    <a:lumMod val="75000"/>
                    <a:lumOff val="25000"/>
                  </a:schemeClr>
                </a:solidFill>
                <a:latin typeface="思源黑體 Light" pitchFamily="34" charset="-128"/>
                <a:ea typeface="思源黑體 Light" pitchFamily="34" charset="-128"/>
              </a:endParaRPr>
            </a:p>
            <a:p>
              <a:pPr algn="r"/>
              <a:r>
                <a:rPr lang="zh-CN" altLang="en-US" sz="1400" dirty="0">
                  <a:solidFill>
                    <a:schemeClr val="tx1">
                      <a:lumMod val="75000"/>
                      <a:lumOff val="25000"/>
                    </a:schemeClr>
                  </a:solidFill>
                  <a:latin typeface="微软雅黑" pitchFamily="34" charset="-122"/>
                  <a:ea typeface="微软雅黑" pitchFamily="34" charset="-122"/>
                </a:rPr>
                <a:t>迎接数字教学时代</a:t>
              </a:r>
            </a:p>
          </p:txBody>
        </p:sp>
        <p:sp>
          <p:nvSpPr>
            <p:cNvPr id="63" name="TextBox 62"/>
            <p:cNvSpPr txBox="1"/>
            <p:nvPr/>
          </p:nvSpPr>
          <p:spPr>
            <a:xfrm>
              <a:off x="4481794" y="1023898"/>
              <a:ext cx="739999" cy="1015663"/>
            </a:xfrm>
            <a:prstGeom prst="rect">
              <a:avLst/>
            </a:prstGeom>
            <a:noFill/>
          </p:spPr>
          <p:txBody>
            <a:bodyPr wrap="square" rtlCol="0">
              <a:spAutoFit/>
            </a:bodyPr>
            <a:lstStyle>
              <a:defPPr>
                <a:defRPr lang="zh-CN"/>
              </a:defPPr>
              <a:lvl1pPr algn="ctr">
                <a:defRPr sz="6000" b="1">
                  <a:solidFill>
                    <a:srgbClr val="765B97"/>
                  </a:solidFill>
                  <a:latin typeface="Agency FB" pitchFamily="34" charset="0"/>
                  <a:ea typeface="微软雅黑" pitchFamily="34" charset="-122"/>
                  <a:cs typeface="IrisUPC" pitchFamily="34" charset="-34"/>
                </a:defRPr>
              </a:lvl1pPr>
            </a:lstStyle>
            <a:p>
              <a:r>
                <a:rPr lang="en-US" altLang="zh-CN" dirty="0"/>
                <a:t>04</a:t>
              </a:r>
              <a:endParaRPr lang="zh-CN" altLang="en-US" dirty="0"/>
            </a:p>
          </p:txBody>
        </p:sp>
      </p:grpSp>
      <p:sp>
        <p:nvSpPr>
          <p:cNvPr id="2" name="TextBox 1"/>
          <p:cNvSpPr txBox="1"/>
          <p:nvPr/>
        </p:nvSpPr>
        <p:spPr>
          <a:xfrm>
            <a:off x="3298144" y="1707654"/>
            <a:ext cx="2536298" cy="646331"/>
          </a:xfrm>
          <a:prstGeom prst="rect">
            <a:avLst/>
          </a:prstGeom>
          <a:noFill/>
        </p:spPr>
        <p:txBody>
          <a:bodyPr wrap="square" rtlCol="0">
            <a:spAutoFit/>
          </a:bodyPr>
          <a:lstStyle/>
          <a:p>
            <a:pPr algn="ctr"/>
            <a:r>
              <a:rPr lang="en-US" altLang="zh-CN" sz="3600" b="1" dirty="0">
                <a:solidFill>
                  <a:schemeClr val="accent4">
                    <a:lumMod val="20000"/>
                    <a:lumOff val="80000"/>
                  </a:schemeClr>
                </a:solidFill>
                <a:latin typeface="微软雅黑" pitchFamily="34" charset="-122"/>
                <a:ea typeface="微软雅黑" pitchFamily="34" charset="-122"/>
              </a:rPr>
              <a:t>CONTNET</a:t>
            </a:r>
            <a:endParaRPr lang="zh-CN" altLang="en-US" sz="3600" b="1" dirty="0">
              <a:solidFill>
                <a:schemeClr val="accent4">
                  <a:lumMod val="20000"/>
                  <a:lumOff val="80000"/>
                </a:schemeClr>
              </a:solidFill>
              <a:latin typeface="微软雅黑" pitchFamily="34" charset="-122"/>
              <a:ea typeface="微软雅黑" pitchFamily="34" charset="-122"/>
            </a:endParaRPr>
          </a:p>
        </p:txBody>
      </p:sp>
      <p:sp>
        <p:nvSpPr>
          <p:cNvPr id="8" name="TextBox 7"/>
          <p:cNvSpPr txBox="1"/>
          <p:nvPr/>
        </p:nvSpPr>
        <p:spPr>
          <a:xfrm>
            <a:off x="2943129" y="1493371"/>
            <a:ext cx="3263101" cy="646331"/>
          </a:xfrm>
          <a:prstGeom prst="rect">
            <a:avLst/>
          </a:prstGeom>
          <a:noFill/>
          <a:effectLst/>
        </p:spPr>
        <p:txBody>
          <a:bodyPr wrap="square" rtlCol="0">
            <a:spAutoFit/>
          </a:bodyPr>
          <a:lstStyle/>
          <a:p>
            <a:pPr algn="ctr"/>
            <a:r>
              <a:rPr lang="zh-CN" altLang="en-US" sz="3600" b="1" dirty="0">
                <a:solidFill>
                  <a:srgbClr val="765B97"/>
                </a:solidFill>
                <a:latin typeface="微软雅黑" pitchFamily="34" charset="-122"/>
                <a:ea typeface="微软雅黑" pitchFamily="34" charset="-122"/>
              </a:rPr>
              <a:t>目录</a:t>
            </a:r>
          </a:p>
        </p:txBody>
      </p:sp>
    </p:spTree>
    <p:extLst>
      <p:ext uri="{BB962C8B-B14F-4D97-AF65-F5344CB8AC3E}">
        <p14:creationId xmlns:p14="http://schemas.microsoft.com/office/powerpoint/2010/main" val="29017641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anim calcmode="lin" valueType="num">
                                      <p:cBhvr>
                                        <p:cTn id="15" dur="1000" fill="hold"/>
                                        <p:tgtEl>
                                          <p:spTgt spid="36"/>
                                        </p:tgtEl>
                                        <p:attrNameLst>
                                          <p:attrName>ppt_x</p:attrName>
                                        </p:attrNameLst>
                                      </p:cBhvr>
                                      <p:tavLst>
                                        <p:tav tm="0">
                                          <p:val>
                                            <p:strVal val="#ppt_x"/>
                                          </p:val>
                                        </p:tav>
                                        <p:tav tm="100000">
                                          <p:val>
                                            <p:strVal val="#ppt_x"/>
                                          </p:val>
                                        </p:tav>
                                      </p:tavLst>
                                    </p:anim>
                                    <p:anim calcmode="lin" valueType="num">
                                      <p:cBhvr>
                                        <p:cTn id="16" dur="1000" fill="hold"/>
                                        <p:tgtEl>
                                          <p:spTgt spid="3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1000"/>
                                        <p:tgtEl>
                                          <p:spTgt spid="55"/>
                                        </p:tgtEl>
                                      </p:cBhvr>
                                    </p:animEffect>
                                    <p:anim calcmode="lin" valueType="num">
                                      <p:cBhvr>
                                        <p:cTn id="21" dur="1000" fill="hold"/>
                                        <p:tgtEl>
                                          <p:spTgt spid="55"/>
                                        </p:tgtEl>
                                        <p:attrNameLst>
                                          <p:attrName>ppt_x</p:attrName>
                                        </p:attrNameLst>
                                      </p:cBhvr>
                                      <p:tavLst>
                                        <p:tav tm="0">
                                          <p:val>
                                            <p:strVal val="#ppt_x"/>
                                          </p:val>
                                        </p:tav>
                                        <p:tav tm="100000">
                                          <p:val>
                                            <p:strVal val="#ppt_x"/>
                                          </p:val>
                                        </p:tav>
                                      </p:tavLst>
                                    </p:anim>
                                    <p:anim calcmode="lin" valueType="num">
                                      <p:cBhvr>
                                        <p:cTn id="22" dur="1000" fill="hold"/>
                                        <p:tgtEl>
                                          <p:spTgt spid="5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1000"/>
                                        <p:tgtEl>
                                          <p:spTgt spid="58"/>
                                        </p:tgtEl>
                                      </p:cBhvr>
                                    </p:animEffect>
                                    <p:anim calcmode="lin" valueType="num">
                                      <p:cBhvr>
                                        <p:cTn id="27" dur="1000" fill="hold"/>
                                        <p:tgtEl>
                                          <p:spTgt spid="58"/>
                                        </p:tgtEl>
                                        <p:attrNameLst>
                                          <p:attrName>ppt_x</p:attrName>
                                        </p:attrNameLst>
                                      </p:cBhvr>
                                      <p:tavLst>
                                        <p:tav tm="0">
                                          <p:val>
                                            <p:strVal val="#ppt_x"/>
                                          </p:val>
                                        </p:tav>
                                        <p:tav tm="100000">
                                          <p:val>
                                            <p:strVal val="#ppt_x"/>
                                          </p:val>
                                        </p:tav>
                                      </p:tavLst>
                                    </p:anim>
                                    <p:anim calcmode="lin" valueType="num">
                                      <p:cBhvr>
                                        <p:cTn id="28" dur="10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7027" r="11787"/>
          <a:stretch/>
        </p:blipFill>
        <p:spPr>
          <a:xfrm>
            <a:off x="691256" y="1552196"/>
            <a:ext cx="1525040" cy="1655236"/>
          </a:xfrm>
          <a:prstGeom prst="parallelogram">
            <a:avLst>
              <a:gd name="adj" fmla="val 23732"/>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6837" t="-547" r="24210" b="547"/>
          <a:stretch/>
        </p:blipFill>
        <p:spPr>
          <a:xfrm>
            <a:off x="3253456" y="1554371"/>
            <a:ext cx="1530353" cy="1658139"/>
          </a:xfrm>
          <a:prstGeom prst="parallelogram">
            <a:avLst>
              <a:gd name="adj" fmla="val 23916"/>
            </a:avLst>
          </a:prstGeom>
        </p:spPr>
      </p:pic>
      <p:pic>
        <p:nvPicPr>
          <p:cNvPr id="8" name="图片 7"/>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13570" r="26353" b="6214"/>
          <a:stretch/>
        </p:blipFill>
        <p:spPr>
          <a:xfrm>
            <a:off x="4549600" y="1561316"/>
            <a:ext cx="1534568" cy="1658506"/>
          </a:xfrm>
          <a:prstGeom prst="parallelogram">
            <a:avLst>
              <a:gd name="adj" fmla="val 22944"/>
            </a:avLst>
          </a:prstGeom>
        </p:spPr>
      </p:pic>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2567" t="-394" r="36266" b="394"/>
          <a:stretch/>
        </p:blipFill>
        <p:spPr>
          <a:xfrm>
            <a:off x="1957312" y="1552196"/>
            <a:ext cx="1525040" cy="1655236"/>
          </a:xfrm>
          <a:prstGeom prst="parallelogram">
            <a:avLst>
              <a:gd name="adj" fmla="val 23587"/>
            </a:avLst>
          </a:prstGeom>
        </p:spPr>
      </p:pic>
      <p:grpSp>
        <p:nvGrpSpPr>
          <p:cNvPr id="9" name="组合 8"/>
          <p:cNvGrpSpPr/>
          <p:nvPr/>
        </p:nvGrpSpPr>
        <p:grpSpPr>
          <a:xfrm>
            <a:off x="251520" y="195486"/>
            <a:ext cx="8630819" cy="620509"/>
            <a:chOff x="323528" y="267494"/>
            <a:chExt cx="8630819" cy="620509"/>
          </a:xfrm>
        </p:grpSpPr>
        <p:pic>
          <p:nvPicPr>
            <p:cNvPr id="10" name="图片 9"/>
            <p:cNvPicPr>
              <a:picLocks noChangeAspect="1"/>
            </p:cNvPicPr>
            <p:nvPr/>
          </p:nvPicPr>
          <p:blipFill>
            <a:blip r:embed="rId7"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11" name="组合 10"/>
            <p:cNvGrpSpPr/>
            <p:nvPr/>
          </p:nvGrpSpPr>
          <p:grpSpPr>
            <a:xfrm>
              <a:off x="323528" y="267494"/>
              <a:ext cx="726509" cy="620509"/>
              <a:chOff x="389107" y="195486"/>
              <a:chExt cx="726509" cy="620509"/>
            </a:xfrm>
          </p:grpSpPr>
          <p:sp>
            <p:nvSpPr>
              <p:cNvPr id="12" name="等腰三角形 11"/>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0" name="直接连接符 19"/>
          <p:cNvCxnSpPr/>
          <p:nvPr/>
        </p:nvCxnSpPr>
        <p:spPr>
          <a:xfrm flipH="1">
            <a:off x="5978078" y="1325842"/>
            <a:ext cx="455244" cy="189398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979502" y="3198050"/>
            <a:ext cx="2870179" cy="0"/>
          </a:xfrm>
          <a:prstGeom prst="line">
            <a:avLst/>
          </a:prstGeom>
          <a:ln w="57150">
            <a:gradFill flip="none" rotWithShape="1">
              <a:gsLst>
                <a:gs pos="0">
                  <a:schemeClr val="accent4">
                    <a:lumMod val="75000"/>
                  </a:schemeClr>
                </a:gs>
                <a:gs pos="46000">
                  <a:schemeClr val="accent4">
                    <a:lumMod val="7500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11560" y="3579863"/>
            <a:ext cx="3119040" cy="1296144"/>
            <a:chOff x="1115616" y="2372158"/>
            <a:chExt cx="1763486" cy="1681547"/>
          </a:xfrm>
        </p:grpSpPr>
        <p:sp>
          <p:nvSpPr>
            <p:cNvPr id="26" name="TextBox 25"/>
            <p:cNvSpPr txBox="1"/>
            <p:nvPr/>
          </p:nvSpPr>
          <p:spPr>
            <a:xfrm>
              <a:off x="1115616" y="2884154"/>
              <a:ext cx="1763486" cy="1169551"/>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27" name="TextBox 26"/>
            <p:cNvSpPr txBox="1"/>
            <p:nvPr/>
          </p:nvSpPr>
          <p:spPr>
            <a:xfrm>
              <a:off x="1115616" y="2372158"/>
              <a:ext cx="1697094"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单击输入标题</a:t>
              </a:r>
            </a:p>
          </p:txBody>
        </p:sp>
      </p:grpSp>
      <p:grpSp>
        <p:nvGrpSpPr>
          <p:cNvPr id="28" name="组合 27"/>
          <p:cNvGrpSpPr/>
          <p:nvPr/>
        </p:nvGrpSpPr>
        <p:grpSpPr>
          <a:xfrm>
            <a:off x="4139952" y="3579863"/>
            <a:ext cx="3676252" cy="1296144"/>
            <a:chOff x="1115616" y="2372158"/>
            <a:chExt cx="1763486" cy="1681547"/>
          </a:xfrm>
        </p:grpSpPr>
        <p:sp>
          <p:nvSpPr>
            <p:cNvPr id="29" name="TextBox 28"/>
            <p:cNvSpPr txBox="1"/>
            <p:nvPr/>
          </p:nvSpPr>
          <p:spPr>
            <a:xfrm>
              <a:off x="1115616" y="2884154"/>
              <a:ext cx="1763486" cy="1169551"/>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30" name="TextBox 29"/>
            <p:cNvSpPr txBox="1"/>
            <p:nvPr/>
          </p:nvSpPr>
          <p:spPr>
            <a:xfrm>
              <a:off x="1115616" y="2372158"/>
              <a:ext cx="1697094"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单击输入标题</a:t>
              </a:r>
            </a:p>
          </p:txBody>
        </p:sp>
      </p:grpSp>
      <p:sp>
        <p:nvSpPr>
          <p:cNvPr id="35" name="TextBox 34"/>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校园设施</a:t>
            </a:r>
          </a:p>
        </p:txBody>
      </p:sp>
      <p:grpSp>
        <p:nvGrpSpPr>
          <p:cNvPr id="40" name="组合 39"/>
          <p:cNvGrpSpPr/>
          <p:nvPr/>
        </p:nvGrpSpPr>
        <p:grpSpPr>
          <a:xfrm>
            <a:off x="691256" y="1203598"/>
            <a:ext cx="5896968" cy="144016"/>
            <a:chOff x="691256" y="1203598"/>
            <a:chExt cx="5896968" cy="144016"/>
          </a:xfrm>
        </p:grpSpPr>
        <p:cxnSp>
          <p:nvCxnSpPr>
            <p:cNvPr id="16" name="直接连接符 15"/>
            <p:cNvCxnSpPr/>
            <p:nvPr/>
          </p:nvCxnSpPr>
          <p:spPr>
            <a:xfrm>
              <a:off x="691256" y="1347614"/>
              <a:ext cx="5752952" cy="0"/>
            </a:xfrm>
            <a:prstGeom prst="line">
              <a:avLst/>
            </a:prstGeom>
            <a:ln w="57150">
              <a:gradFill flip="none" rotWithShape="1">
                <a:gsLst>
                  <a:gs pos="53000">
                    <a:srgbClr val="B0A5BD"/>
                  </a:gs>
                  <a:gs pos="0">
                    <a:schemeClr val="accent4">
                      <a:lumMod val="7500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915412" y="1203598"/>
              <a:ext cx="5672812" cy="0"/>
            </a:xfrm>
            <a:prstGeom prst="line">
              <a:avLst/>
            </a:prstGeom>
            <a:ln w="19050">
              <a:gradFill flip="none" rotWithShape="1">
                <a:gsLst>
                  <a:gs pos="53000">
                    <a:srgbClr val="B0A5BD"/>
                  </a:gs>
                  <a:gs pos="0">
                    <a:schemeClr val="accent4">
                      <a:lumMod val="7500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07730" y="1131590"/>
            <a:ext cx="1292662" cy="2564297"/>
          </a:xfrm>
          <a:prstGeom prst="rect">
            <a:avLst/>
          </a:prstGeom>
          <a:noFill/>
        </p:spPr>
        <p:txBody>
          <a:bodyPr vert="eaVert" wrap="square" rtlCol="0">
            <a:spAutoFit/>
          </a:bodyPr>
          <a:lstStyle/>
          <a:p>
            <a:r>
              <a:rPr lang="zh-CN" altLang="en-US" sz="3600" b="1" dirty="0">
                <a:solidFill>
                  <a:schemeClr val="bg1">
                    <a:lumMod val="65000"/>
                  </a:schemeClr>
                </a:solidFill>
                <a:latin typeface="隶书" pitchFamily="49" charset="-122"/>
                <a:ea typeface="隶书" pitchFamily="49" charset="-122"/>
              </a:rPr>
              <a:t>学高身正</a:t>
            </a:r>
            <a:endParaRPr lang="en-US" altLang="zh-CN" sz="3600" b="1" dirty="0">
              <a:solidFill>
                <a:schemeClr val="bg1">
                  <a:lumMod val="65000"/>
                </a:schemeClr>
              </a:solidFill>
              <a:latin typeface="隶书" pitchFamily="49" charset="-122"/>
              <a:ea typeface="隶书" pitchFamily="49" charset="-122"/>
            </a:endParaRPr>
          </a:p>
          <a:p>
            <a:r>
              <a:rPr lang="zh-CN" altLang="en-US" sz="3600" b="1" dirty="0">
                <a:solidFill>
                  <a:schemeClr val="bg1">
                    <a:lumMod val="65000"/>
                  </a:schemeClr>
                </a:solidFill>
                <a:latin typeface="隶书" pitchFamily="49" charset="-122"/>
                <a:ea typeface="隶书" pitchFamily="49" charset="-122"/>
              </a:rPr>
              <a:t>明德睿智</a:t>
            </a:r>
          </a:p>
        </p:txBody>
      </p:sp>
      <p:cxnSp>
        <p:nvCxnSpPr>
          <p:cNvPr id="4" name="直接连接符 3"/>
          <p:cNvCxnSpPr/>
          <p:nvPr/>
        </p:nvCxnSpPr>
        <p:spPr>
          <a:xfrm flipV="1">
            <a:off x="6312067" y="2608133"/>
            <a:ext cx="576064" cy="36004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8064009" y="1479755"/>
            <a:ext cx="648072" cy="432048"/>
          </a:xfrm>
          <a:prstGeom prst="line">
            <a:avLst/>
          </a:prstGeom>
          <a:ln w="19050">
            <a:gradFill flip="none" rotWithShape="1">
              <a:gsLst>
                <a:gs pos="0">
                  <a:schemeClr val="accent4">
                    <a:lumMod val="7500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7725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2000"/>
                                        <p:tgtEl>
                                          <p:spTgt spid="40"/>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anim calcmode="lin" valueType="num">
                                      <p:cBhvr>
                                        <p:cTn id="11" dur="500" fill="hold"/>
                                        <p:tgtEl>
                                          <p:spTgt spid="6"/>
                                        </p:tgtEl>
                                        <p:attrNameLst>
                                          <p:attrName>ppt_x</p:attrName>
                                        </p:attrNameLst>
                                      </p:cBhvr>
                                      <p:tavLst>
                                        <p:tav tm="0">
                                          <p:val>
                                            <p:strVal val="#ppt_x"/>
                                          </p:val>
                                        </p:tav>
                                        <p:tav tm="100000">
                                          <p:val>
                                            <p:strVal val="#ppt_x"/>
                                          </p:val>
                                        </p:tav>
                                      </p:tavLst>
                                    </p:anim>
                                    <p:anim calcmode="lin" valueType="num">
                                      <p:cBhvr>
                                        <p:cTn id="12" dur="5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par>
                                <p:cTn id="32" presetID="22" presetClass="entr" presetSubtype="4" fill="hold" nodeType="withEffect">
                                  <p:stCondLst>
                                    <p:cond delay="50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250"/>
                                        <p:tgtEl>
                                          <p:spTgt spid="4"/>
                                        </p:tgtEl>
                                      </p:cBhvr>
                                    </p:animEffect>
                                  </p:childTnLst>
                                </p:cTn>
                              </p:par>
                              <p:par>
                                <p:cTn id="35" presetID="22" presetClass="entr" presetSubtype="8" fill="hold" grpId="0" nodeType="withEffect">
                                  <p:stCondLst>
                                    <p:cond delay="75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par>
                                <p:cTn id="38" presetID="22" presetClass="entr" presetSubtype="4" fill="hold" nodeType="withEffect">
                                  <p:stCondLst>
                                    <p:cond delay="1250"/>
                                  </p:stCondLst>
                                  <p:childTnLst>
                                    <p:set>
                                      <p:cBhvr>
                                        <p:cTn id="39" dur="1" fill="hold">
                                          <p:stCondLst>
                                            <p:cond delay="0"/>
                                          </p:stCondLst>
                                        </p:cTn>
                                        <p:tgtEl>
                                          <p:spTgt spid="50"/>
                                        </p:tgtEl>
                                        <p:attrNameLst>
                                          <p:attrName>style.visibility</p:attrName>
                                        </p:attrNameLst>
                                      </p:cBhvr>
                                      <p:to>
                                        <p:strVal val="visible"/>
                                      </p:to>
                                    </p:set>
                                    <p:animEffect transition="in" filter="wipe(down)">
                                      <p:cBhvr>
                                        <p:cTn id="40" dur="250"/>
                                        <p:tgtEl>
                                          <p:spTgt spid="50"/>
                                        </p:tgtEl>
                                      </p:cBhvr>
                                    </p:animEffect>
                                  </p:childTnLst>
                                </p:cTn>
                              </p:par>
                              <p:par>
                                <p:cTn id="41" presetID="22" presetClass="entr" presetSubtype="8" fill="hold" nodeType="withEffect">
                                  <p:stCondLst>
                                    <p:cond delay="50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1000"/>
                                        <p:tgtEl>
                                          <p:spTgt spid="22"/>
                                        </p:tgtEl>
                                      </p:cBhvr>
                                    </p:animEffect>
                                  </p:childTnLst>
                                </p:cTn>
                              </p:par>
                              <p:par>
                                <p:cTn id="44" presetID="22" presetClass="entr" presetSubtype="8"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par>
                                <p:cTn id="47" presetID="22" presetClass="entr" presetSubtype="8" fill="hold" nodeType="withEffect">
                                  <p:stCondLst>
                                    <p:cond delay="50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a:stretch>
        </a:blipFill>
        <a:effectLst/>
      </p:bgPr>
    </p:bg>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5000"/>
                    </a14:imgEffect>
                    <a14:imgEffect>
                      <a14:saturation sat="50000"/>
                    </a14:imgEffect>
                    <a14:imgEffect>
                      <a14:brightnessContrast bright="5000" contrast="15000"/>
                    </a14:imgEffect>
                  </a14:imgLayer>
                </a14:imgProps>
              </a:ext>
              <a:ext uri="{28A0092B-C50C-407E-A947-70E740481C1C}">
                <a14:useLocalDpi xmlns:a14="http://schemas.microsoft.com/office/drawing/2010/main" val="0"/>
              </a:ext>
            </a:extLst>
          </a:blip>
          <a:srcRect l="10239" r="16759"/>
          <a:stretch/>
        </p:blipFill>
        <p:spPr>
          <a:xfrm>
            <a:off x="0" y="0"/>
            <a:ext cx="3160130" cy="5154386"/>
          </a:xfrm>
          <a:prstGeom prst="rect">
            <a:avLst/>
          </a:prstGeom>
          <a:solidFill>
            <a:schemeClr val="bg1">
              <a:alpha val="65000"/>
            </a:schemeClr>
          </a:solidFill>
          <a:ln>
            <a:noFill/>
          </a:ln>
        </p:spPr>
      </p:pic>
      <p:sp>
        <p:nvSpPr>
          <p:cNvPr id="2" name="矩形 1"/>
          <p:cNvSpPr/>
          <p:nvPr/>
        </p:nvSpPr>
        <p:spPr>
          <a:xfrm>
            <a:off x="0" y="-2"/>
            <a:ext cx="3160130" cy="5154388"/>
          </a:xfrm>
          <a:prstGeom prst="rect">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536" y="1657418"/>
            <a:ext cx="2160240" cy="2043942"/>
            <a:chOff x="395536" y="1657418"/>
            <a:chExt cx="2160240" cy="2043942"/>
          </a:xfrm>
        </p:grpSpPr>
        <p:grpSp>
          <p:nvGrpSpPr>
            <p:cNvPr id="50" name="组合 49"/>
            <p:cNvGrpSpPr/>
            <p:nvPr/>
          </p:nvGrpSpPr>
          <p:grpSpPr>
            <a:xfrm>
              <a:off x="395536" y="1657418"/>
              <a:ext cx="2160240" cy="2043942"/>
              <a:chOff x="-79183" y="186202"/>
              <a:chExt cx="3440383" cy="4617796"/>
            </a:xfrm>
          </p:grpSpPr>
          <p:sp>
            <p:nvSpPr>
              <p:cNvPr id="51" name="等腰三角形 50"/>
              <p:cNvSpPr/>
              <p:nvPr/>
            </p:nvSpPr>
            <p:spPr>
              <a:xfrm flipV="1">
                <a:off x="149273" y="186202"/>
                <a:ext cx="2952328" cy="396044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79183"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flipV="1">
                <a:off x="408872"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457482" y="1910030"/>
              <a:ext cx="2016792" cy="1323439"/>
            </a:xfrm>
            <a:prstGeom prst="rect">
              <a:avLst/>
            </a:prstGeom>
            <a:noFill/>
          </p:spPr>
          <p:txBody>
            <a:bodyPr vert="horz" wrap="square" rtlCol="0" anchor="ctr" anchorCtr="0">
              <a:spAutoFit/>
            </a:bodyPr>
            <a:lstStyle/>
            <a:p>
              <a:pPr algn="ctr"/>
              <a:r>
                <a:rPr lang="en-US" altLang="zh-CN" sz="4000" b="1" dirty="0">
                  <a:solidFill>
                    <a:schemeClr val="bg1"/>
                  </a:solidFill>
                  <a:latin typeface="Agency FB" pitchFamily="34" charset="0"/>
                  <a:ea typeface="思源黑體 Heavy" pitchFamily="34" charset="-128"/>
                </a:rPr>
                <a:t>PART</a:t>
              </a:r>
            </a:p>
            <a:p>
              <a:pPr algn="ctr"/>
              <a:r>
                <a:rPr lang="en-US" altLang="zh-CN" sz="4000" b="1" dirty="0">
                  <a:solidFill>
                    <a:schemeClr val="bg1"/>
                  </a:solidFill>
                  <a:latin typeface="Agency FB" pitchFamily="34" charset="0"/>
                  <a:ea typeface="思源黑體 Heavy" pitchFamily="34" charset="-128"/>
                </a:rPr>
                <a:t>4</a:t>
              </a:r>
              <a:endParaRPr lang="zh-CN" altLang="en-US" sz="4000" b="1" dirty="0">
                <a:solidFill>
                  <a:schemeClr val="bg1"/>
                </a:solidFill>
                <a:latin typeface="Agency FB" pitchFamily="34" charset="0"/>
                <a:ea typeface="思源黑體 Heavy" pitchFamily="34" charset="-128"/>
              </a:endParaRPr>
            </a:p>
          </p:txBody>
        </p:sp>
      </p:grpSp>
      <p:cxnSp>
        <p:nvCxnSpPr>
          <p:cNvPr id="4" name="直接连接符 3"/>
          <p:cNvCxnSpPr/>
          <p:nvPr/>
        </p:nvCxnSpPr>
        <p:spPr>
          <a:xfrm flipH="1">
            <a:off x="2249323" y="267494"/>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395536" y="3701360"/>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635896" y="1482919"/>
            <a:ext cx="5040559"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华文隶书" pitchFamily="2" charset="-122"/>
                <a:ea typeface="华文隶书" pitchFamily="2" charset="-122"/>
              </a:rPr>
              <a:t>科技未来</a:t>
            </a:r>
            <a:r>
              <a:rPr lang="en-US" altLang="zh-CN" sz="3600" b="1" dirty="0">
                <a:solidFill>
                  <a:schemeClr val="tx1">
                    <a:lumMod val="65000"/>
                    <a:lumOff val="35000"/>
                  </a:schemeClr>
                </a:solidFill>
                <a:latin typeface="华文隶书" pitchFamily="2" charset="-122"/>
                <a:ea typeface="华文隶书" pitchFamily="2" charset="-122"/>
              </a:rPr>
              <a:t>·</a:t>
            </a:r>
            <a:r>
              <a:rPr lang="zh-CN" altLang="en-US" sz="3600" b="1" dirty="0">
                <a:solidFill>
                  <a:schemeClr val="tx1">
                    <a:lumMod val="65000"/>
                    <a:lumOff val="35000"/>
                  </a:schemeClr>
                </a:solidFill>
                <a:latin typeface="华文隶书" pitchFamily="2" charset="-122"/>
                <a:ea typeface="华文隶书" pitchFamily="2" charset="-122"/>
              </a:rPr>
              <a:t>多样教学</a:t>
            </a:r>
          </a:p>
        </p:txBody>
      </p:sp>
      <p:sp>
        <p:nvSpPr>
          <p:cNvPr id="61" name="TextBox 60"/>
          <p:cNvSpPr txBox="1"/>
          <p:nvPr/>
        </p:nvSpPr>
        <p:spPr>
          <a:xfrm>
            <a:off x="3779912" y="2426175"/>
            <a:ext cx="4464496"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思源黑體 Bold" pitchFamily="34" charset="-128"/>
                <a:ea typeface="思源黑體 Bold" pitchFamily="34" charset="-128"/>
              </a:rPr>
              <a:t>迎接数字教育时代</a:t>
            </a:r>
          </a:p>
        </p:txBody>
      </p:sp>
      <p:grpSp>
        <p:nvGrpSpPr>
          <p:cNvPr id="63" name="组合 62"/>
          <p:cNvGrpSpPr/>
          <p:nvPr/>
        </p:nvGrpSpPr>
        <p:grpSpPr>
          <a:xfrm>
            <a:off x="5076056" y="3304604"/>
            <a:ext cx="3035776" cy="923330"/>
            <a:chOff x="3624456" y="3442505"/>
            <a:chExt cx="3035776" cy="923330"/>
          </a:xfrm>
        </p:grpSpPr>
        <p:sp>
          <p:nvSpPr>
            <p:cNvPr id="65" name="TextBox 64"/>
            <p:cNvSpPr txBox="1"/>
            <p:nvPr/>
          </p:nvSpPr>
          <p:spPr>
            <a:xfrm>
              <a:off x="3779912" y="3442505"/>
              <a:ext cx="2880320" cy="923330"/>
            </a:xfrm>
            <a:prstGeom prst="rect">
              <a:avLst/>
            </a:prstGeom>
            <a:noFill/>
          </p:spPr>
          <p:txBody>
            <a:bodyPr wrap="square" rtlCol="0">
              <a:spAutoFit/>
            </a:bodyPr>
            <a:lstStyle/>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p>
          </p:txBody>
        </p:sp>
        <p:sp>
          <p:nvSpPr>
            <p:cNvPr id="68" name="椭圆 67"/>
            <p:cNvSpPr/>
            <p:nvPr/>
          </p:nvSpPr>
          <p:spPr>
            <a:xfrm>
              <a:off x="3624456" y="3559444"/>
              <a:ext cx="155456" cy="15545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624456" y="3823945"/>
              <a:ext cx="160449" cy="1604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3626952" y="4087062"/>
              <a:ext cx="155456" cy="155456"/>
            </a:xfrm>
            <a:prstGeom prst="ellipse">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p:nvCxnSpPr>
        <p:spPr>
          <a:xfrm>
            <a:off x="3635896" y="2275007"/>
            <a:ext cx="5040559" cy="0"/>
          </a:xfrm>
          <a:prstGeom prst="line">
            <a:avLst/>
          </a:prstGeom>
          <a:ln w="28575">
            <a:solidFill>
              <a:srgbClr val="8D75AB"/>
            </a:solidFill>
          </a:ln>
        </p:spPr>
        <p:style>
          <a:lnRef idx="1">
            <a:schemeClr val="accent1"/>
          </a:lnRef>
          <a:fillRef idx="0">
            <a:schemeClr val="accent1"/>
          </a:fillRef>
          <a:effectRef idx="0">
            <a:schemeClr val="accent1"/>
          </a:effectRef>
          <a:fontRef idx="minor">
            <a:schemeClr val="tx1"/>
          </a:fontRef>
        </p:style>
      </p:cxnSp>
      <p:pic>
        <p:nvPicPr>
          <p:cNvPr id="74" name="图片 73"/>
          <p:cNvPicPr>
            <a:picLocks noChangeAspect="1"/>
          </p:cNvPicPr>
          <p:nvPr/>
        </p:nvPicPr>
        <p:blipFill>
          <a:blip r:embed="rId6"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588224" y="217673"/>
            <a:ext cx="2294115" cy="510333"/>
          </a:xfrm>
          <a:prstGeom prst="rect">
            <a:avLst/>
          </a:prstGeom>
          <a:effectLst/>
        </p:spPr>
      </p:pic>
      <p:sp>
        <p:nvSpPr>
          <p:cNvPr id="21" name="椭圆 20"/>
          <p:cNvSpPr/>
          <p:nvPr/>
        </p:nvSpPr>
        <p:spPr>
          <a:xfrm>
            <a:off x="2639742" y="1491630"/>
            <a:ext cx="216024" cy="2160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2" name="椭圆 21"/>
          <p:cNvSpPr/>
          <p:nvPr/>
        </p:nvSpPr>
        <p:spPr>
          <a:xfrm>
            <a:off x="1835696" y="4011910"/>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23528" y="3291830"/>
            <a:ext cx="401456" cy="4014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71240" y="740324"/>
            <a:ext cx="332408" cy="3324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658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strVal val="#ppt_w*0.7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42" presetClass="path" presetSubtype="0" accel="50000" decel="50000" fill="hold" grpId="1" nodeType="withEffect">
                                  <p:stCondLst>
                                    <p:cond delay="0"/>
                                  </p:stCondLst>
                                  <p:childTnLst>
                                    <p:animMotion origin="layout" path="M -8.33333E-7 -3.31175E-6 L -0.00521 0.68825 " pathEditMode="relative" rAng="0" ptsTypes="AA">
                                      <p:cBhvr>
                                        <p:cTn id="21" dur="1250" spd="-100000" fill="hold"/>
                                        <p:tgtEl>
                                          <p:spTgt spid="21"/>
                                        </p:tgtEl>
                                        <p:attrNameLst>
                                          <p:attrName>ppt_x</p:attrName>
                                          <p:attrName>ppt_y</p:attrName>
                                        </p:attrNameLst>
                                      </p:cBhvr>
                                      <p:rCtr x="-260" y="34413"/>
                                    </p:animMotion>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42" presetClass="path" presetSubtype="0" accel="50000" decel="50000" fill="hold" grpId="1" nodeType="withEffect">
                                  <p:stCondLst>
                                    <p:cond delay="0"/>
                                  </p:stCondLst>
                                  <p:childTnLst>
                                    <p:animMotion origin="layout" path="M 3.05556E-6 -2.81529E-6 L 0.00017 0.20598 " pathEditMode="relative" rAng="0" ptsTypes="AA">
                                      <p:cBhvr>
                                        <p:cTn id="26" dur="1250" spd="-100000" fill="hold"/>
                                        <p:tgtEl>
                                          <p:spTgt spid="22"/>
                                        </p:tgtEl>
                                        <p:attrNameLst>
                                          <p:attrName>ppt_x</p:attrName>
                                          <p:attrName>ppt_y</p:attrName>
                                        </p:attrNameLst>
                                      </p:cBhvr>
                                      <p:rCtr x="0" y="10299"/>
                                    </p:animMotion>
                                  </p:childTnLst>
                                </p:cTn>
                              </p:par>
                              <p:par>
                                <p:cTn id="27" presetID="10" presetClass="entr" presetSubtype="0" fill="hold" grpId="0" nodeType="withEffect">
                                  <p:stCondLst>
                                    <p:cond delay="25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42" presetClass="path" presetSubtype="0" accel="50000" decel="50000" fill="hold" grpId="1" nodeType="withEffect">
                                  <p:stCondLst>
                                    <p:cond delay="250"/>
                                  </p:stCondLst>
                                  <p:childTnLst>
                                    <p:animMotion origin="layout" path="M 2.22222E-6 3.05581E-6 L -0.00295 0.3287 " pathEditMode="relative" rAng="0" ptsTypes="AA">
                                      <p:cBhvr>
                                        <p:cTn id="31" dur="1250" spd="-100000" fill="hold"/>
                                        <p:tgtEl>
                                          <p:spTgt spid="23"/>
                                        </p:tgtEl>
                                        <p:attrNameLst>
                                          <p:attrName>ppt_x</p:attrName>
                                          <p:attrName>ppt_y</p:attrName>
                                        </p:attrNameLst>
                                      </p:cBhvr>
                                      <p:rCtr x="-156" y="16435"/>
                                    </p:animMotion>
                                  </p:childTnLst>
                                </p:cTn>
                              </p:par>
                              <p:par>
                                <p:cTn id="32" presetID="10" presetClass="entr" presetSubtype="0" fill="hold" grpId="0" nodeType="withEffect">
                                  <p:stCondLst>
                                    <p:cond delay="25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42" presetClass="path" presetSubtype="0" accel="50000" decel="50000" fill="hold" grpId="1" nodeType="withEffect">
                                  <p:stCondLst>
                                    <p:cond delay="250"/>
                                  </p:stCondLst>
                                  <p:childTnLst>
                                    <p:animMotion origin="layout" path="M -3.05556E-6 -1.5387E-6 L -0.00538 0.823 " pathEditMode="relative" rAng="0" ptsTypes="AA">
                                      <p:cBhvr>
                                        <p:cTn id="36" dur="1250" spd="-100000" fill="hold"/>
                                        <p:tgtEl>
                                          <p:spTgt spid="24"/>
                                        </p:tgtEl>
                                        <p:attrNameLst>
                                          <p:attrName>ppt_x</p:attrName>
                                          <p:attrName>ppt_y</p:attrName>
                                        </p:attrNameLst>
                                      </p:cBhvr>
                                      <p:rCtr x="-278" y="41135"/>
                                    </p:animMotion>
                                  </p:childTnLst>
                                </p:cTn>
                              </p:par>
                              <p:par>
                                <p:cTn id="37" presetID="22" presetClass="entr" presetSubtype="8" fill="hold"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250"/>
                                        <p:tgtEl>
                                          <p:spTgt spid="6"/>
                                        </p:tgtEl>
                                      </p:cBhvr>
                                    </p:animEffect>
                                  </p:childTnLst>
                                </p:cTn>
                              </p:par>
                              <p:par>
                                <p:cTn id="40" presetID="47" presetClass="entr" presetSubtype="0" fill="hold" grpId="0" nodeType="withEffect">
                                  <p:stCondLst>
                                    <p:cond delay="25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750"/>
                                        <p:tgtEl>
                                          <p:spTgt spid="60"/>
                                        </p:tgtEl>
                                      </p:cBhvr>
                                    </p:animEffect>
                                    <p:anim calcmode="lin" valueType="num">
                                      <p:cBhvr>
                                        <p:cTn id="43" dur="750" fill="hold"/>
                                        <p:tgtEl>
                                          <p:spTgt spid="60"/>
                                        </p:tgtEl>
                                        <p:attrNameLst>
                                          <p:attrName>ppt_x</p:attrName>
                                        </p:attrNameLst>
                                      </p:cBhvr>
                                      <p:tavLst>
                                        <p:tav tm="0">
                                          <p:val>
                                            <p:strVal val="#ppt_x"/>
                                          </p:val>
                                        </p:tav>
                                        <p:tav tm="100000">
                                          <p:val>
                                            <p:strVal val="#ppt_x"/>
                                          </p:val>
                                        </p:tav>
                                      </p:tavLst>
                                    </p:anim>
                                    <p:anim calcmode="lin" valueType="num">
                                      <p:cBhvr>
                                        <p:cTn id="44" dur="750" fill="hold"/>
                                        <p:tgtEl>
                                          <p:spTgt spid="6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25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750"/>
                                        <p:tgtEl>
                                          <p:spTgt spid="61"/>
                                        </p:tgtEl>
                                      </p:cBhvr>
                                    </p:animEffect>
                                    <p:anim calcmode="lin" valueType="num">
                                      <p:cBhvr>
                                        <p:cTn id="48" dur="750" fill="hold"/>
                                        <p:tgtEl>
                                          <p:spTgt spid="61"/>
                                        </p:tgtEl>
                                        <p:attrNameLst>
                                          <p:attrName>ppt_x</p:attrName>
                                        </p:attrNameLst>
                                      </p:cBhvr>
                                      <p:tavLst>
                                        <p:tav tm="0">
                                          <p:val>
                                            <p:strVal val="#ppt_x"/>
                                          </p:val>
                                        </p:tav>
                                        <p:tav tm="100000">
                                          <p:val>
                                            <p:strVal val="#ppt_x"/>
                                          </p:val>
                                        </p:tav>
                                      </p:tavLst>
                                    </p:anim>
                                    <p:anim calcmode="lin" valueType="num">
                                      <p:cBhvr>
                                        <p:cTn id="49" dur="750" fill="hold"/>
                                        <p:tgtEl>
                                          <p:spTgt spid="6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5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750"/>
                                        <p:tgtEl>
                                          <p:spTgt spid="63"/>
                                        </p:tgtEl>
                                      </p:cBhvr>
                                    </p:animEffect>
                                    <p:anim calcmode="lin" valueType="num">
                                      <p:cBhvr>
                                        <p:cTn id="53" dur="750" fill="hold"/>
                                        <p:tgtEl>
                                          <p:spTgt spid="63"/>
                                        </p:tgtEl>
                                        <p:attrNameLst>
                                          <p:attrName>ppt_x</p:attrName>
                                        </p:attrNameLst>
                                      </p:cBhvr>
                                      <p:tavLst>
                                        <p:tav tm="0">
                                          <p:val>
                                            <p:strVal val="#ppt_x"/>
                                          </p:val>
                                        </p:tav>
                                        <p:tav tm="100000">
                                          <p:val>
                                            <p:strVal val="#ppt_x"/>
                                          </p:val>
                                        </p:tav>
                                      </p:tavLst>
                                    </p:anim>
                                    <p:anim calcmode="lin" valueType="num">
                                      <p:cBhvr>
                                        <p:cTn id="54" dur="7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8" name="组合 67"/>
          <p:cNvGrpSpPr/>
          <p:nvPr/>
        </p:nvGrpSpPr>
        <p:grpSpPr>
          <a:xfrm>
            <a:off x="3799112" y="2253344"/>
            <a:ext cx="1527840" cy="1317103"/>
            <a:chOff x="3799112" y="1243542"/>
            <a:chExt cx="1527840" cy="1317103"/>
          </a:xfrm>
          <a:solidFill>
            <a:srgbClr val="8D75AB"/>
          </a:solidFill>
        </p:grpSpPr>
        <p:sp>
          <p:nvSpPr>
            <p:cNvPr id="6" name="下箭头标注 5"/>
            <p:cNvSpPr/>
            <p:nvPr/>
          </p:nvSpPr>
          <p:spPr>
            <a:xfrm>
              <a:off x="3799112" y="1243542"/>
              <a:ext cx="1527840" cy="1317103"/>
            </a:xfrm>
            <a:prstGeom prst="downArrowCallout">
              <a:avLst>
                <a:gd name="adj1" fmla="val 34016"/>
                <a:gd name="adj2" fmla="val 36721"/>
                <a:gd name="adj3" fmla="val 33115"/>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5629" y="1387429"/>
              <a:ext cx="606569" cy="606567"/>
            </a:xfrm>
            <a:prstGeom prst="rect">
              <a:avLst/>
            </a:prstGeom>
            <a:noFill/>
          </p:spPr>
        </p:pic>
      </p:grpSp>
      <p:grpSp>
        <p:nvGrpSpPr>
          <p:cNvPr id="69" name="组合 68"/>
          <p:cNvGrpSpPr/>
          <p:nvPr/>
        </p:nvGrpSpPr>
        <p:grpSpPr>
          <a:xfrm>
            <a:off x="5359240" y="2099832"/>
            <a:ext cx="1169410" cy="1008112"/>
            <a:chOff x="5312958" y="2560645"/>
            <a:chExt cx="1169410" cy="1008112"/>
          </a:xfrm>
        </p:grpSpPr>
        <p:sp>
          <p:nvSpPr>
            <p:cNvPr id="9" name="上箭头标注 8"/>
            <p:cNvSpPr/>
            <p:nvPr/>
          </p:nvSpPr>
          <p:spPr>
            <a:xfrm rot="10800000" flipV="1">
              <a:off x="5312958" y="2560645"/>
              <a:ext cx="1169410" cy="1008112"/>
            </a:xfrm>
            <a:prstGeom prst="upArrowCallout">
              <a:avLst>
                <a:gd name="adj1" fmla="val 36780"/>
                <a:gd name="adj2" fmla="val 37958"/>
                <a:gd name="adj3" fmla="val 32068"/>
                <a:gd name="adj4" fmla="val 6497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1894" y="3031956"/>
              <a:ext cx="391536" cy="391534"/>
            </a:xfrm>
            <a:prstGeom prst="rect">
              <a:avLst/>
            </a:prstGeom>
            <a:ln>
              <a:noFill/>
            </a:ln>
          </p:spPr>
        </p:pic>
      </p:grpSp>
      <p:grpSp>
        <p:nvGrpSpPr>
          <p:cNvPr id="67" name="组合 66"/>
          <p:cNvGrpSpPr/>
          <p:nvPr/>
        </p:nvGrpSpPr>
        <p:grpSpPr>
          <a:xfrm>
            <a:off x="2594702" y="2099831"/>
            <a:ext cx="1169410" cy="1008112"/>
            <a:chOff x="2629701" y="2572563"/>
            <a:chExt cx="1169410" cy="1008112"/>
          </a:xfrm>
        </p:grpSpPr>
        <p:sp>
          <p:nvSpPr>
            <p:cNvPr id="8" name="上箭头标注 7"/>
            <p:cNvSpPr/>
            <p:nvPr/>
          </p:nvSpPr>
          <p:spPr>
            <a:xfrm rot="10800000" flipV="1">
              <a:off x="2629701" y="2572563"/>
              <a:ext cx="1169410" cy="1008112"/>
            </a:xfrm>
            <a:prstGeom prst="upArrowCallout">
              <a:avLst>
                <a:gd name="adj1" fmla="val 34424"/>
                <a:gd name="adj2" fmla="val 39136"/>
                <a:gd name="adj3" fmla="val 32068"/>
                <a:gd name="adj4" fmla="val 6497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18637" y="3031956"/>
              <a:ext cx="391536" cy="391534"/>
            </a:xfrm>
            <a:prstGeom prst="rect">
              <a:avLst/>
            </a:prstGeom>
          </p:spPr>
        </p:pic>
      </p:grpSp>
      <p:grpSp>
        <p:nvGrpSpPr>
          <p:cNvPr id="70" name="组合 69"/>
          <p:cNvGrpSpPr/>
          <p:nvPr/>
        </p:nvGrpSpPr>
        <p:grpSpPr>
          <a:xfrm>
            <a:off x="6555859" y="2449128"/>
            <a:ext cx="1169410" cy="1008112"/>
            <a:chOff x="6488048" y="1563638"/>
            <a:chExt cx="1169410" cy="1008112"/>
          </a:xfrm>
          <a:solidFill>
            <a:schemeClr val="accent2">
              <a:lumMod val="60000"/>
              <a:lumOff val="40000"/>
            </a:schemeClr>
          </a:solidFill>
        </p:grpSpPr>
        <p:sp>
          <p:nvSpPr>
            <p:cNvPr id="7" name="下箭头标注 6"/>
            <p:cNvSpPr/>
            <p:nvPr/>
          </p:nvSpPr>
          <p:spPr>
            <a:xfrm>
              <a:off x="6488048" y="1563638"/>
              <a:ext cx="1169410" cy="1008112"/>
            </a:xfrm>
            <a:prstGeom prst="downArrowCallout">
              <a:avLst>
                <a:gd name="adj1" fmla="val 39136"/>
                <a:gd name="adj2" fmla="val 39136"/>
                <a:gd name="adj3" fmla="val 32068"/>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96512" y="1706840"/>
              <a:ext cx="391536" cy="391534"/>
            </a:xfrm>
            <a:prstGeom prst="rect">
              <a:avLst/>
            </a:prstGeom>
            <a:grpFill/>
          </p:spPr>
        </p:pic>
      </p:grpSp>
      <p:grpSp>
        <p:nvGrpSpPr>
          <p:cNvPr id="66" name="组合 65"/>
          <p:cNvGrpSpPr/>
          <p:nvPr/>
        </p:nvGrpSpPr>
        <p:grpSpPr>
          <a:xfrm>
            <a:off x="1390292" y="2449512"/>
            <a:ext cx="1169410" cy="1008112"/>
            <a:chOff x="1463579" y="1563638"/>
            <a:chExt cx="1169410" cy="1008112"/>
          </a:xfrm>
          <a:solidFill>
            <a:schemeClr val="accent2">
              <a:lumMod val="60000"/>
              <a:lumOff val="40000"/>
            </a:schemeClr>
          </a:solidFill>
        </p:grpSpPr>
        <p:sp>
          <p:nvSpPr>
            <p:cNvPr id="5" name="下箭头标注 4"/>
            <p:cNvSpPr/>
            <p:nvPr/>
          </p:nvSpPr>
          <p:spPr>
            <a:xfrm>
              <a:off x="1463579" y="1563638"/>
              <a:ext cx="1169410" cy="1008112"/>
            </a:xfrm>
            <a:prstGeom prst="downArrowCallout">
              <a:avLst>
                <a:gd name="adj1" fmla="val 28797"/>
                <a:gd name="adj2" fmla="val 36796"/>
                <a:gd name="adj3" fmla="val 33246"/>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52516" y="1706326"/>
              <a:ext cx="391536" cy="391534"/>
            </a:xfrm>
            <a:prstGeom prst="rect">
              <a:avLst/>
            </a:prstGeom>
            <a:grpFill/>
          </p:spPr>
        </p:pic>
      </p:grpSp>
      <p:grpSp>
        <p:nvGrpSpPr>
          <p:cNvPr id="41" name="组合 40"/>
          <p:cNvGrpSpPr/>
          <p:nvPr/>
        </p:nvGrpSpPr>
        <p:grpSpPr>
          <a:xfrm>
            <a:off x="251520" y="195486"/>
            <a:ext cx="8630819" cy="620509"/>
            <a:chOff x="323528" y="267494"/>
            <a:chExt cx="8630819" cy="620509"/>
          </a:xfrm>
        </p:grpSpPr>
        <p:pic>
          <p:nvPicPr>
            <p:cNvPr id="42" name="图片 41"/>
            <p:cNvPicPr>
              <a:picLocks noChangeAspect="1"/>
            </p:cNvPicPr>
            <p:nvPr/>
          </p:nvPicPr>
          <p:blipFill>
            <a:blip r:embed="rId8"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43" name="组合 42"/>
            <p:cNvGrpSpPr/>
            <p:nvPr/>
          </p:nvGrpSpPr>
          <p:grpSpPr>
            <a:xfrm>
              <a:off x="323528" y="267494"/>
              <a:ext cx="726509" cy="620509"/>
              <a:chOff x="389107" y="195486"/>
              <a:chExt cx="726509" cy="620509"/>
            </a:xfrm>
          </p:grpSpPr>
          <p:sp>
            <p:nvSpPr>
              <p:cNvPr id="44" name="等腰三角形 43"/>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7" name="TextBox 46"/>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数字化校园</a:t>
            </a:r>
          </a:p>
        </p:txBody>
      </p:sp>
      <p:grpSp>
        <p:nvGrpSpPr>
          <p:cNvPr id="60" name="组合 59"/>
          <p:cNvGrpSpPr/>
          <p:nvPr/>
        </p:nvGrpSpPr>
        <p:grpSpPr>
          <a:xfrm>
            <a:off x="3272424" y="3651871"/>
            <a:ext cx="2592980" cy="1296143"/>
            <a:chOff x="3604716" y="2715766"/>
            <a:chExt cx="1928396" cy="1296143"/>
          </a:xfrm>
        </p:grpSpPr>
        <p:sp>
          <p:nvSpPr>
            <p:cNvPr id="22" name="TextBox 21"/>
            <p:cNvSpPr txBox="1"/>
            <p:nvPr/>
          </p:nvSpPr>
          <p:spPr>
            <a:xfrm>
              <a:off x="3604716" y="3057802"/>
              <a:ext cx="1928396" cy="954107"/>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59" name="TextBox 58"/>
            <p:cNvSpPr txBox="1"/>
            <p:nvPr/>
          </p:nvSpPr>
          <p:spPr>
            <a:xfrm>
              <a:off x="4058976" y="2715766"/>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grpSp>
      <p:grpSp>
        <p:nvGrpSpPr>
          <p:cNvPr id="39" name="组合 38"/>
          <p:cNvGrpSpPr/>
          <p:nvPr/>
        </p:nvGrpSpPr>
        <p:grpSpPr>
          <a:xfrm>
            <a:off x="732636" y="3651871"/>
            <a:ext cx="2555971" cy="1296143"/>
            <a:chOff x="3604716" y="2715766"/>
            <a:chExt cx="1928396" cy="1296143"/>
          </a:xfrm>
        </p:grpSpPr>
        <p:sp>
          <p:nvSpPr>
            <p:cNvPr id="40" name="TextBox 39"/>
            <p:cNvSpPr txBox="1"/>
            <p:nvPr/>
          </p:nvSpPr>
          <p:spPr>
            <a:xfrm>
              <a:off x="3604716" y="3057802"/>
              <a:ext cx="1928396" cy="954107"/>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48" name="TextBox 47"/>
            <p:cNvSpPr txBox="1"/>
            <p:nvPr/>
          </p:nvSpPr>
          <p:spPr>
            <a:xfrm>
              <a:off x="4058976" y="2715766"/>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grpSp>
      <p:grpSp>
        <p:nvGrpSpPr>
          <p:cNvPr id="49" name="组合 48"/>
          <p:cNvGrpSpPr/>
          <p:nvPr/>
        </p:nvGrpSpPr>
        <p:grpSpPr>
          <a:xfrm>
            <a:off x="5820324" y="3651871"/>
            <a:ext cx="2592980" cy="1296143"/>
            <a:chOff x="3604716" y="2715766"/>
            <a:chExt cx="1928396" cy="1296143"/>
          </a:xfrm>
        </p:grpSpPr>
        <p:sp>
          <p:nvSpPr>
            <p:cNvPr id="50" name="TextBox 49"/>
            <p:cNvSpPr txBox="1"/>
            <p:nvPr/>
          </p:nvSpPr>
          <p:spPr>
            <a:xfrm>
              <a:off x="3604716" y="3057802"/>
              <a:ext cx="1928396" cy="954107"/>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51" name="TextBox 50"/>
            <p:cNvSpPr txBox="1"/>
            <p:nvPr/>
          </p:nvSpPr>
          <p:spPr>
            <a:xfrm>
              <a:off x="4058976" y="2715766"/>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grpSp>
      <p:grpSp>
        <p:nvGrpSpPr>
          <p:cNvPr id="52" name="组合 51"/>
          <p:cNvGrpSpPr/>
          <p:nvPr/>
        </p:nvGrpSpPr>
        <p:grpSpPr>
          <a:xfrm>
            <a:off x="1925170" y="1050176"/>
            <a:ext cx="2555971" cy="1296143"/>
            <a:chOff x="3604716" y="2715766"/>
            <a:chExt cx="1928396" cy="1296143"/>
          </a:xfrm>
        </p:grpSpPr>
        <p:sp>
          <p:nvSpPr>
            <p:cNvPr id="53" name="TextBox 52"/>
            <p:cNvSpPr txBox="1"/>
            <p:nvPr/>
          </p:nvSpPr>
          <p:spPr>
            <a:xfrm>
              <a:off x="3604716" y="3057802"/>
              <a:ext cx="1928396" cy="954107"/>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54" name="TextBox 53"/>
            <p:cNvSpPr txBox="1"/>
            <p:nvPr/>
          </p:nvSpPr>
          <p:spPr>
            <a:xfrm>
              <a:off x="4058976" y="2715766"/>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grpSp>
      <p:grpSp>
        <p:nvGrpSpPr>
          <p:cNvPr id="61" name="组合 60"/>
          <p:cNvGrpSpPr/>
          <p:nvPr/>
        </p:nvGrpSpPr>
        <p:grpSpPr>
          <a:xfrm>
            <a:off x="4654084" y="1050176"/>
            <a:ext cx="2555971" cy="1296143"/>
            <a:chOff x="3604716" y="2715766"/>
            <a:chExt cx="1928396" cy="1296143"/>
          </a:xfrm>
        </p:grpSpPr>
        <p:sp>
          <p:nvSpPr>
            <p:cNvPr id="71" name="TextBox 70"/>
            <p:cNvSpPr txBox="1"/>
            <p:nvPr/>
          </p:nvSpPr>
          <p:spPr>
            <a:xfrm>
              <a:off x="3604716" y="3057802"/>
              <a:ext cx="1928396" cy="954107"/>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72" name="TextBox 71"/>
            <p:cNvSpPr txBox="1"/>
            <p:nvPr/>
          </p:nvSpPr>
          <p:spPr>
            <a:xfrm>
              <a:off x="4058976" y="2715766"/>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小标题</a:t>
              </a:r>
            </a:p>
          </p:txBody>
        </p:sp>
      </p:grpSp>
    </p:spTree>
    <p:extLst>
      <p:ext uri="{BB962C8B-B14F-4D97-AF65-F5344CB8AC3E}">
        <p14:creationId xmlns:p14="http://schemas.microsoft.com/office/powerpoint/2010/main" val="7089257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up)">
                                      <p:cBhvr>
                                        <p:cTn id="7" dur="500"/>
                                        <p:tgtEl>
                                          <p:spTgt spid="6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750"/>
                                        <p:tgtEl>
                                          <p:spTgt spid="60"/>
                                        </p:tgtEl>
                                      </p:cBhvr>
                                    </p:animEffect>
                                    <p:anim calcmode="lin" valueType="num">
                                      <p:cBhvr>
                                        <p:cTn id="12" dur="750" fill="hold"/>
                                        <p:tgtEl>
                                          <p:spTgt spid="60"/>
                                        </p:tgtEl>
                                        <p:attrNameLst>
                                          <p:attrName>ppt_x</p:attrName>
                                        </p:attrNameLst>
                                      </p:cBhvr>
                                      <p:tavLst>
                                        <p:tav tm="0">
                                          <p:val>
                                            <p:strVal val="#ppt_x"/>
                                          </p:val>
                                        </p:tav>
                                        <p:tav tm="100000">
                                          <p:val>
                                            <p:strVal val="#ppt_x"/>
                                          </p:val>
                                        </p:tav>
                                      </p:tavLst>
                                    </p:anim>
                                    <p:anim calcmode="lin" valueType="num">
                                      <p:cBhvr>
                                        <p:cTn id="13" dur="75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ipe(down)">
                                      <p:cBhvr>
                                        <p:cTn id="18" dur="500"/>
                                        <p:tgtEl>
                                          <p:spTgt spid="67"/>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750"/>
                                        <p:tgtEl>
                                          <p:spTgt spid="52"/>
                                        </p:tgtEl>
                                      </p:cBhvr>
                                    </p:animEffect>
                                    <p:anim calcmode="lin" valueType="num">
                                      <p:cBhvr>
                                        <p:cTn id="23" dur="750" fill="hold"/>
                                        <p:tgtEl>
                                          <p:spTgt spid="52"/>
                                        </p:tgtEl>
                                        <p:attrNameLst>
                                          <p:attrName>ppt_x</p:attrName>
                                        </p:attrNameLst>
                                      </p:cBhvr>
                                      <p:tavLst>
                                        <p:tav tm="0">
                                          <p:val>
                                            <p:strVal val="#ppt_x"/>
                                          </p:val>
                                        </p:tav>
                                        <p:tav tm="100000">
                                          <p:val>
                                            <p:strVal val="#ppt_x"/>
                                          </p:val>
                                        </p:tav>
                                      </p:tavLst>
                                    </p:anim>
                                    <p:anim calcmode="lin" valueType="num">
                                      <p:cBhvr>
                                        <p:cTn id="24" dur="75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ipe(down)">
                                      <p:cBhvr>
                                        <p:cTn id="29" dur="500"/>
                                        <p:tgtEl>
                                          <p:spTgt spid="69"/>
                                        </p:tgtEl>
                                      </p:cBhvr>
                                    </p:animEffect>
                                  </p:childTnLst>
                                </p:cTn>
                              </p:par>
                            </p:childTnLst>
                          </p:cTn>
                        </p:par>
                        <p:par>
                          <p:cTn id="30" fill="hold">
                            <p:stCondLst>
                              <p:cond delay="500"/>
                            </p:stCondLst>
                            <p:childTnLst>
                              <p:par>
                                <p:cTn id="31" presetID="42" presetClass="entr" presetSubtype="0"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750"/>
                                        <p:tgtEl>
                                          <p:spTgt spid="61"/>
                                        </p:tgtEl>
                                      </p:cBhvr>
                                    </p:animEffect>
                                    <p:anim calcmode="lin" valueType="num">
                                      <p:cBhvr>
                                        <p:cTn id="34" dur="750" fill="hold"/>
                                        <p:tgtEl>
                                          <p:spTgt spid="61"/>
                                        </p:tgtEl>
                                        <p:attrNameLst>
                                          <p:attrName>ppt_x</p:attrName>
                                        </p:attrNameLst>
                                      </p:cBhvr>
                                      <p:tavLst>
                                        <p:tav tm="0">
                                          <p:val>
                                            <p:strVal val="#ppt_x"/>
                                          </p:val>
                                        </p:tav>
                                        <p:tav tm="100000">
                                          <p:val>
                                            <p:strVal val="#ppt_x"/>
                                          </p:val>
                                        </p:tav>
                                      </p:tavLst>
                                    </p:anim>
                                    <p:anim calcmode="lin" valueType="num">
                                      <p:cBhvr>
                                        <p:cTn id="35" dur="75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childTnLst>
                          </p:cTn>
                        </p:par>
                        <p:par>
                          <p:cTn id="41" fill="hold">
                            <p:stCondLst>
                              <p:cond delay="500"/>
                            </p:stCondLst>
                            <p:childTnLst>
                              <p:par>
                                <p:cTn id="42" presetID="47" presetClass="entr" presetSubtype="0"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750"/>
                                        <p:tgtEl>
                                          <p:spTgt spid="39"/>
                                        </p:tgtEl>
                                      </p:cBhvr>
                                    </p:animEffect>
                                    <p:anim calcmode="lin" valueType="num">
                                      <p:cBhvr>
                                        <p:cTn id="45" dur="750" fill="hold"/>
                                        <p:tgtEl>
                                          <p:spTgt spid="39"/>
                                        </p:tgtEl>
                                        <p:attrNameLst>
                                          <p:attrName>ppt_x</p:attrName>
                                        </p:attrNameLst>
                                      </p:cBhvr>
                                      <p:tavLst>
                                        <p:tav tm="0">
                                          <p:val>
                                            <p:strVal val="#ppt_x"/>
                                          </p:val>
                                        </p:tav>
                                        <p:tav tm="100000">
                                          <p:val>
                                            <p:strVal val="#ppt_x"/>
                                          </p:val>
                                        </p:tav>
                                      </p:tavLst>
                                    </p:anim>
                                    <p:anim calcmode="lin" valueType="num">
                                      <p:cBhvr>
                                        <p:cTn id="46" dur="75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up)">
                                      <p:cBhvr>
                                        <p:cTn id="51" dur="500"/>
                                        <p:tgtEl>
                                          <p:spTgt spid="70"/>
                                        </p:tgtEl>
                                      </p:cBhvr>
                                    </p:animEffect>
                                  </p:childTnLst>
                                </p:cTn>
                              </p:par>
                            </p:childTnLst>
                          </p:cTn>
                        </p:par>
                        <p:par>
                          <p:cTn id="52" fill="hold">
                            <p:stCondLst>
                              <p:cond delay="500"/>
                            </p:stCondLst>
                            <p:childTnLst>
                              <p:par>
                                <p:cTn id="53" presetID="47" presetClass="entr" presetSubtype="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750"/>
                                        <p:tgtEl>
                                          <p:spTgt spid="49"/>
                                        </p:tgtEl>
                                      </p:cBhvr>
                                    </p:animEffect>
                                    <p:anim calcmode="lin" valueType="num">
                                      <p:cBhvr>
                                        <p:cTn id="56" dur="750" fill="hold"/>
                                        <p:tgtEl>
                                          <p:spTgt spid="49"/>
                                        </p:tgtEl>
                                        <p:attrNameLst>
                                          <p:attrName>ppt_x</p:attrName>
                                        </p:attrNameLst>
                                      </p:cBhvr>
                                      <p:tavLst>
                                        <p:tav tm="0">
                                          <p:val>
                                            <p:strVal val="#ppt_x"/>
                                          </p:val>
                                        </p:tav>
                                        <p:tav tm="100000">
                                          <p:val>
                                            <p:strVal val="#ppt_x"/>
                                          </p:val>
                                        </p:tav>
                                      </p:tavLst>
                                    </p:anim>
                                    <p:anim calcmode="lin" valueType="num">
                                      <p:cBhvr>
                                        <p:cTn id="57" dur="7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等腰三角形 5"/>
          <p:cNvSpPr/>
          <p:nvPr/>
        </p:nvSpPr>
        <p:spPr>
          <a:xfrm flipV="1">
            <a:off x="6660232" y="1347614"/>
            <a:ext cx="2020235" cy="1741582"/>
          </a:xfrm>
          <a:prstGeom prst="triangle">
            <a:avLst/>
          </a:prstGeom>
          <a:blipFill dpi="0" rotWithShape="0">
            <a:blip r:embed="rId2">
              <a:extLst>
                <a:ext uri="{BEBA8EAE-BF5A-486C-A8C5-ECC9F3942E4B}">
                  <a14:imgProps xmlns:a14="http://schemas.microsoft.com/office/drawing/2010/main">
                    <a14:imgLayer r:embed="rId3">
                      <a14:imgEffect>
                        <a14:colorTemperature colorTemp="11200"/>
                      </a14:imgEffect>
                      <a14:imgEffect>
                        <a14:brightnessContrast bright="20000" contrast="-40000"/>
                      </a14:imgEffect>
                    </a14:imgLayer>
                  </a14:imgProps>
                </a:ext>
              </a:extLst>
            </a:blip>
            <a:srcRect/>
            <a:stretch>
              <a:fillRect l="-40000" r="-11000"/>
            </a:stretch>
          </a:blipFill>
          <a:ln>
            <a:solidFill>
              <a:schemeClr val="bg1"/>
            </a:soli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395536" y="1347614"/>
            <a:ext cx="2020235" cy="1741582"/>
          </a:xfrm>
          <a:prstGeom prst="triangle">
            <a:avLst/>
          </a:prstGeom>
          <a:blipFill dpi="0" rotWithShape="0">
            <a:blip r:embed="rId4"/>
            <a:srcRect/>
            <a:stretch>
              <a:fillRect l="-40000"/>
            </a:stretch>
          </a:blipFill>
          <a:ln>
            <a:solidFill>
              <a:schemeClr val="bg1"/>
            </a:solidFill>
          </a:ln>
          <a:effectLst>
            <a:outerShdw blurRad="1905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763688" y="1115339"/>
            <a:ext cx="2292992" cy="1976717"/>
          </a:xfrm>
          <a:prstGeom prst="triangle">
            <a:avLst/>
          </a:prstGeom>
          <a:blipFill dpi="0" rotWithShape="0">
            <a:blip r:embed="rId5"/>
            <a:srcRect/>
            <a:stretch>
              <a:fillRect/>
            </a:stretch>
          </a:blipFill>
          <a:ln>
            <a:solidFill>
              <a:schemeClr val="bg1"/>
            </a:solidFill>
          </a:ln>
          <a:effectLst>
            <a:outerShdw blurRad="1905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5076056" y="1115339"/>
            <a:ext cx="2292992" cy="1976717"/>
          </a:xfrm>
          <a:prstGeom prst="triangle">
            <a:avLst/>
          </a:prstGeom>
          <a:blipFill dpi="0" rotWithShape="0">
            <a:blip r:embed="rId6">
              <a:extLst>
                <a:ext uri="{BEBA8EAE-BF5A-486C-A8C5-ECC9F3942E4B}">
                  <a14:imgProps xmlns:a14="http://schemas.microsoft.com/office/drawing/2010/main">
                    <a14:imgLayer r:embed="rId7">
                      <a14:imgEffect>
                        <a14:colorTemperature colorTemp="7200"/>
                      </a14:imgEffect>
                      <a14:imgEffect>
                        <a14:brightnessContrast bright="-20000" contrast="40000"/>
                      </a14:imgEffect>
                    </a14:imgLayer>
                  </a14:imgProps>
                </a:ext>
              </a:extLst>
            </a:blip>
            <a:srcRect/>
            <a:stretch>
              <a:fillRect l="-20000" r="-15000"/>
            </a:stretch>
          </a:blipFill>
          <a:ln>
            <a:solidFill>
              <a:schemeClr val="bg1"/>
            </a:soli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7504" y="3231066"/>
            <a:ext cx="1872209" cy="1014852"/>
            <a:chOff x="978029" y="1253364"/>
            <a:chExt cx="1928396" cy="1014852"/>
          </a:xfrm>
        </p:grpSpPr>
        <p:sp>
          <p:nvSpPr>
            <p:cNvPr id="9" name="TextBox 8"/>
            <p:cNvSpPr txBox="1"/>
            <p:nvPr/>
          </p:nvSpPr>
          <p:spPr>
            <a:xfrm>
              <a:off x="978029" y="1621885"/>
              <a:ext cx="1928396" cy="646331"/>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a:t>
              </a:r>
            </a:p>
          </p:txBody>
        </p:sp>
        <p:sp>
          <p:nvSpPr>
            <p:cNvPr id="10" name="TextBox 9"/>
            <p:cNvSpPr txBox="1"/>
            <p:nvPr/>
          </p:nvSpPr>
          <p:spPr>
            <a:xfrm>
              <a:off x="1093680" y="1253364"/>
              <a:ext cx="169709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标题</a:t>
              </a:r>
            </a:p>
          </p:txBody>
        </p:sp>
      </p:grpSp>
      <p:grpSp>
        <p:nvGrpSpPr>
          <p:cNvPr id="11" name="组合 10"/>
          <p:cNvGrpSpPr/>
          <p:nvPr/>
        </p:nvGrpSpPr>
        <p:grpSpPr>
          <a:xfrm>
            <a:off x="1974079" y="3480209"/>
            <a:ext cx="1872209" cy="1014852"/>
            <a:chOff x="978029" y="1253364"/>
            <a:chExt cx="1928396" cy="1014852"/>
          </a:xfrm>
        </p:grpSpPr>
        <p:sp>
          <p:nvSpPr>
            <p:cNvPr id="12" name="TextBox 11"/>
            <p:cNvSpPr txBox="1"/>
            <p:nvPr/>
          </p:nvSpPr>
          <p:spPr>
            <a:xfrm>
              <a:off x="978029" y="1621885"/>
              <a:ext cx="1928396" cy="646331"/>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a:t>
              </a:r>
            </a:p>
          </p:txBody>
        </p:sp>
        <p:sp>
          <p:nvSpPr>
            <p:cNvPr id="13" name="TextBox 12"/>
            <p:cNvSpPr txBox="1"/>
            <p:nvPr/>
          </p:nvSpPr>
          <p:spPr>
            <a:xfrm>
              <a:off x="1093680" y="1253364"/>
              <a:ext cx="169709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标题</a:t>
              </a:r>
            </a:p>
          </p:txBody>
        </p:sp>
      </p:grpSp>
      <p:grpSp>
        <p:nvGrpSpPr>
          <p:cNvPr id="14" name="组合 13"/>
          <p:cNvGrpSpPr/>
          <p:nvPr/>
        </p:nvGrpSpPr>
        <p:grpSpPr>
          <a:xfrm>
            <a:off x="3637335" y="3920767"/>
            <a:ext cx="1872209" cy="1014852"/>
            <a:chOff x="978029" y="1253364"/>
            <a:chExt cx="1928396" cy="1014852"/>
          </a:xfrm>
        </p:grpSpPr>
        <p:sp>
          <p:nvSpPr>
            <p:cNvPr id="15" name="TextBox 14"/>
            <p:cNvSpPr txBox="1"/>
            <p:nvPr/>
          </p:nvSpPr>
          <p:spPr>
            <a:xfrm>
              <a:off x="978029" y="1621885"/>
              <a:ext cx="1928396" cy="646331"/>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a:t>
              </a:r>
            </a:p>
          </p:txBody>
        </p:sp>
        <p:sp>
          <p:nvSpPr>
            <p:cNvPr id="16" name="TextBox 15"/>
            <p:cNvSpPr txBox="1"/>
            <p:nvPr/>
          </p:nvSpPr>
          <p:spPr>
            <a:xfrm>
              <a:off x="1093680" y="1253364"/>
              <a:ext cx="169709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标题</a:t>
              </a:r>
            </a:p>
          </p:txBody>
        </p:sp>
      </p:grpSp>
      <p:grpSp>
        <p:nvGrpSpPr>
          <p:cNvPr id="17" name="组合 16"/>
          <p:cNvGrpSpPr/>
          <p:nvPr/>
        </p:nvGrpSpPr>
        <p:grpSpPr>
          <a:xfrm>
            <a:off x="5286447" y="3480209"/>
            <a:ext cx="1872209" cy="1014852"/>
            <a:chOff x="978029" y="1253364"/>
            <a:chExt cx="1928396" cy="1014852"/>
          </a:xfrm>
        </p:grpSpPr>
        <p:sp>
          <p:nvSpPr>
            <p:cNvPr id="18" name="TextBox 17"/>
            <p:cNvSpPr txBox="1"/>
            <p:nvPr/>
          </p:nvSpPr>
          <p:spPr>
            <a:xfrm>
              <a:off x="978029" y="1621885"/>
              <a:ext cx="1928396" cy="646331"/>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a:t>
              </a:r>
            </a:p>
          </p:txBody>
        </p:sp>
        <p:sp>
          <p:nvSpPr>
            <p:cNvPr id="19" name="TextBox 18"/>
            <p:cNvSpPr txBox="1"/>
            <p:nvPr/>
          </p:nvSpPr>
          <p:spPr>
            <a:xfrm>
              <a:off x="1093680" y="1253364"/>
              <a:ext cx="169709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标题</a:t>
              </a:r>
            </a:p>
          </p:txBody>
        </p:sp>
      </p:grpSp>
      <p:grpSp>
        <p:nvGrpSpPr>
          <p:cNvPr id="20" name="组合 19"/>
          <p:cNvGrpSpPr/>
          <p:nvPr/>
        </p:nvGrpSpPr>
        <p:grpSpPr>
          <a:xfrm>
            <a:off x="7157545" y="3231066"/>
            <a:ext cx="1872209" cy="1014852"/>
            <a:chOff x="978029" y="1253364"/>
            <a:chExt cx="1928396" cy="1014852"/>
          </a:xfrm>
        </p:grpSpPr>
        <p:sp>
          <p:nvSpPr>
            <p:cNvPr id="21" name="TextBox 20"/>
            <p:cNvSpPr txBox="1"/>
            <p:nvPr/>
          </p:nvSpPr>
          <p:spPr>
            <a:xfrm>
              <a:off x="978029" y="1621885"/>
              <a:ext cx="1928396" cy="646331"/>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a:t>
              </a:r>
            </a:p>
          </p:txBody>
        </p:sp>
        <p:sp>
          <p:nvSpPr>
            <p:cNvPr id="22" name="TextBox 21"/>
            <p:cNvSpPr txBox="1"/>
            <p:nvPr/>
          </p:nvSpPr>
          <p:spPr>
            <a:xfrm>
              <a:off x="1093680" y="1253364"/>
              <a:ext cx="1697094"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标题</a:t>
              </a:r>
            </a:p>
          </p:txBody>
        </p:sp>
      </p:grpSp>
      <p:grpSp>
        <p:nvGrpSpPr>
          <p:cNvPr id="23" name="组合 22"/>
          <p:cNvGrpSpPr/>
          <p:nvPr/>
        </p:nvGrpSpPr>
        <p:grpSpPr>
          <a:xfrm>
            <a:off x="251520" y="195486"/>
            <a:ext cx="8630819" cy="620509"/>
            <a:chOff x="323528" y="267494"/>
            <a:chExt cx="8630819" cy="620509"/>
          </a:xfrm>
        </p:grpSpPr>
        <p:pic>
          <p:nvPicPr>
            <p:cNvPr id="24" name="图片 23"/>
            <p:cNvPicPr>
              <a:picLocks noChangeAspect="1"/>
            </p:cNvPicPr>
            <p:nvPr/>
          </p:nvPicPr>
          <p:blipFill>
            <a:blip r:embed="rId8"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25" name="组合 24"/>
            <p:cNvGrpSpPr/>
            <p:nvPr/>
          </p:nvGrpSpPr>
          <p:grpSpPr>
            <a:xfrm>
              <a:off x="323528" y="267494"/>
              <a:ext cx="726509" cy="620509"/>
              <a:chOff x="389107" y="195486"/>
              <a:chExt cx="726509" cy="620509"/>
            </a:xfrm>
          </p:grpSpPr>
          <p:sp>
            <p:nvSpPr>
              <p:cNvPr id="26" name="等腰三角形 25"/>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TextBox 28"/>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学习园地</a:t>
            </a:r>
          </a:p>
        </p:txBody>
      </p:sp>
      <p:grpSp>
        <p:nvGrpSpPr>
          <p:cNvPr id="32" name="组合 31"/>
          <p:cNvGrpSpPr/>
          <p:nvPr/>
        </p:nvGrpSpPr>
        <p:grpSpPr>
          <a:xfrm>
            <a:off x="3278736" y="987574"/>
            <a:ext cx="2589408" cy="2232248"/>
            <a:chOff x="3278736" y="987574"/>
            <a:chExt cx="2589408" cy="2232248"/>
          </a:xfrm>
        </p:grpSpPr>
        <p:sp>
          <p:nvSpPr>
            <p:cNvPr id="2" name="等腰三角形 1"/>
            <p:cNvSpPr/>
            <p:nvPr/>
          </p:nvSpPr>
          <p:spPr>
            <a:xfrm flipV="1">
              <a:off x="3278736" y="987574"/>
              <a:ext cx="2589408" cy="2232248"/>
            </a:xfrm>
            <a:prstGeom prst="triangle">
              <a:avLst/>
            </a:prstGeom>
            <a:solidFill>
              <a:srgbClr val="8D75AB"/>
            </a:solidFill>
            <a:ln>
              <a:solidFill>
                <a:schemeClr val="bg1"/>
              </a:solidFill>
            </a:ln>
            <a:effectLst>
              <a:outerShdw blurRad="1905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278736" y="1237533"/>
              <a:ext cx="2589408"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单击输入标题</a:t>
              </a:r>
            </a:p>
          </p:txBody>
        </p:sp>
        <p:pic>
          <p:nvPicPr>
            <p:cNvPr id="31" name="图片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64025" y="1808064"/>
              <a:ext cx="618827" cy="547662"/>
            </a:xfrm>
            <a:prstGeom prst="rect">
              <a:avLst/>
            </a:prstGeom>
          </p:spPr>
        </p:pic>
      </p:grpSp>
    </p:spTree>
    <p:extLst>
      <p:ext uri="{BB962C8B-B14F-4D97-AF65-F5344CB8AC3E}">
        <p14:creationId xmlns:p14="http://schemas.microsoft.com/office/powerpoint/2010/main" val="12745533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7"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空心弧 1"/>
          <p:cNvSpPr/>
          <p:nvPr/>
        </p:nvSpPr>
        <p:spPr>
          <a:xfrm rot="5110646">
            <a:off x="3623294" y="1244247"/>
            <a:ext cx="1639872" cy="1639872"/>
          </a:xfrm>
          <a:prstGeom prst="blockArc">
            <a:avLst>
              <a:gd name="adj1" fmla="val 5173843"/>
              <a:gd name="adj2" fmla="val 304372"/>
              <a:gd name="adj3" fmla="val 1440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空心弧 2"/>
          <p:cNvSpPr/>
          <p:nvPr/>
        </p:nvSpPr>
        <p:spPr>
          <a:xfrm rot="16077475">
            <a:off x="3537435" y="2660267"/>
            <a:ext cx="1639872" cy="1639872"/>
          </a:xfrm>
          <a:prstGeom prst="blockArc">
            <a:avLst>
              <a:gd name="adj1" fmla="val 4957388"/>
              <a:gd name="adj2" fmla="val 304372"/>
              <a:gd name="adj3" fmla="val 144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6056845">
            <a:off x="4920952" y="2397938"/>
            <a:ext cx="1639872" cy="1639872"/>
          </a:xfrm>
          <a:prstGeom prst="blockArc">
            <a:avLst>
              <a:gd name="adj1" fmla="val 4275885"/>
              <a:gd name="adj2" fmla="val 304372"/>
              <a:gd name="adj3" fmla="val 14409"/>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rot="16479666">
            <a:off x="2242625" y="1478123"/>
            <a:ext cx="1639872" cy="1639872"/>
          </a:xfrm>
          <a:prstGeom prst="blockArc">
            <a:avLst>
              <a:gd name="adj1" fmla="val 4710137"/>
              <a:gd name="adj2" fmla="val 304372"/>
              <a:gd name="adj3" fmla="val 14409"/>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5440888" y="2917874"/>
            <a:ext cx="600000" cy="600000"/>
          </a:xfrm>
          <a:prstGeom prst="rect">
            <a:avLst/>
          </a:prstGeom>
        </p:spPr>
      </p:pic>
      <p:pic>
        <p:nvPicPr>
          <p:cNvPr id="9" name="图片 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143230" y="1764183"/>
            <a:ext cx="600000" cy="600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4909" y="2010407"/>
            <a:ext cx="575304" cy="575304"/>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9719" y="3192551"/>
            <a:ext cx="575304" cy="575304"/>
          </a:xfrm>
          <a:prstGeom prst="rect">
            <a:avLst/>
          </a:prstGeom>
        </p:spPr>
      </p:pic>
      <p:grpSp>
        <p:nvGrpSpPr>
          <p:cNvPr id="12" name="组合 11"/>
          <p:cNvGrpSpPr/>
          <p:nvPr/>
        </p:nvGrpSpPr>
        <p:grpSpPr>
          <a:xfrm>
            <a:off x="251519" y="1851670"/>
            <a:ext cx="2080854" cy="1168716"/>
            <a:chOff x="251519" y="2099432"/>
            <a:chExt cx="2080854" cy="1168716"/>
          </a:xfrm>
        </p:grpSpPr>
        <p:sp>
          <p:nvSpPr>
            <p:cNvPr id="13" name="TextBox 12"/>
            <p:cNvSpPr txBox="1"/>
            <p:nvPr/>
          </p:nvSpPr>
          <p:spPr>
            <a:xfrm>
              <a:off x="787890" y="2099432"/>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科学</a:t>
              </a:r>
            </a:p>
          </p:txBody>
        </p:sp>
        <p:sp>
          <p:nvSpPr>
            <p:cNvPr id="14" name="TextBox 13"/>
            <p:cNvSpPr txBox="1"/>
            <p:nvPr/>
          </p:nvSpPr>
          <p:spPr>
            <a:xfrm>
              <a:off x="251519" y="2529484"/>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grpSp>
        <p:nvGrpSpPr>
          <p:cNvPr id="15" name="组合 14"/>
          <p:cNvGrpSpPr/>
          <p:nvPr/>
        </p:nvGrpSpPr>
        <p:grpSpPr>
          <a:xfrm>
            <a:off x="1677890" y="3581299"/>
            <a:ext cx="2080854" cy="1078683"/>
            <a:chOff x="2483768" y="3575103"/>
            <a:chExt cx="2080854" cy="1078683"/>
          </a:xfrm>
        </p:grpSpPr>
        <p:sp>
          <p:nvSpPr>
            <p:cNvPr id="16" name="TextBox 15"/>
            <p:cNvSpPr txBox="1"/>
            <p:nvPr/>
          </p:nvSpPr>
          <p:spPr>
            <a:xfrm>
              <a:off x="3020139" y="3575103"/>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论文</a:t>
              </a:r>
            </a:p>
          </p:txBody>
        </p:sp>
        <p:sp>
          <p:nvSpPr>
            <p:cNvPr id="17" name="TextBox 16"/>
            <p:cNvSpPr txBox="1"/>
            <p:nvPr/>
          </p:nvSpPr>
          <p:spPr>
            <a:xfrm>
              <a:off x="2483768" y="3915122"/>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grpSp>
        <p:nvGrpSpPr>
          <p:cNvPr id="18" name="组合 17"/>
          <p:cNvGrpSpPr/>
          <p:nvPr/>
        </p:nvGrpSpPr>
        <p:grpSpPr>
          <a:xfrm>
            <a:off x="5473896" y="1081157"/>
            <a:ext cx="2080854" cy="1136853"/>
            <a:chOff x="4744951" y="709518"/>
            <a:chExt cx="2080854" cy="1136853"/>
          </a:xfrm>
        </p:grpSpPr>
        <p:sp>
          <p:nvSpPr>
            <p:cNvPr id="19" name="TextBox 18"/>
            <p:cNvSpPr txBox="1"/>
            <p:nvPr/>
          </p:nvSpPr>
          <p:spPr>
            <a:xfrm>
              <a:off x="5281322" y="709518"/>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荣誉</a:t>
              </a:r>
            </a:p>
          </p:txBody>
        </p:sp>
        <p:sp>
          <p:nvSpPr>
            <p:cNvPr id="20" name="TextBox 19"/>
            <p:cNvSpPr txBox="1"/>
            <p:nvPr/>
          </p:nvSpPr>
          <p:spPr>
            <a:xfrm>
              <a:off x="4744951" y="1107707"/>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grpSp>
        <p:nvGrpSpPr>
          <p:cNvPr id="21" name="组合 20"/>
          <p:cNvGrpSpPr/>
          <p:nvPr/>
        </p:nvGrpSpPr>
        <p:grpSpPr>
          <a:xfrm>
            <a:off x="6701616" y="3057276"/>
            <a:ext cx="2080854" cy="1121326"/>
            <a:chOff x="6861188" y="2079262"/>
            <a:chExt cx="2080854" cy="1121326"/>
          </a:xfrm>
        </p:grpSpPr>
        <p:sp>
          <p:nvSpPr>
            <p:cNvPr id="22" name="TextBox 21"/>
            <p:cNvSpPr txBox="1"/>
            <p:nvPr/>
          </p:nvSpPr>
          <p:spPr>
            <a:xfrm>
              <a:off x="7390797" y="2079262"/>
              <a:ext cx="1008112"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留学</a:t>
              </a:r>
            </a:p>
          </p:txBody>
        </p:sp>
        <p:sp>
          <p:nvSpPr>
            <p:cNvPr id="23" name="TextBox 22"/>
            <p:cNvSpPr txBox="1"/>
            <p:nvPr/>
          </p:nvSpPr>
          <p:spPr>
            <a:xfrm>
              <a:off x="6861188" y="2461924"/>
              <a:ext cx="2080854" cy="738664"/>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a:t>
              </a:r>
            </a:p>
          </p:txBody>
        </p:sp>
      </p:grpSp>
      <p:grpSp>
        <p:nvGrpSpPr>
          <p:cNvPr id="24" name="组合 23"/>
          <p:cNvGrpSpPr/>
          <p:nvPr/>
        </p:nvGrpSpPr>
        <p:grpSpPr>
          <a:xfrm>
            <a:off x="251520" y="195486"/>
            <a:ext cx="8630819" cy="620509"/>
            <a:chOff x="323528" y="267494"/>
            <a:chExt cx="8630819" cy="620509"/>
          </a:xfrm>
        </p:grpSpPr>
        <p:pic>
          <p:nvPicPr>
            <p:cNvPr id="25" name="图片 24"/>
            <p:cNvPicPr>
              <a:picLocks noChangeAspect="1"/>
            </p:cNvPicPr>
            <p:nvPr/>
          </p:nvPicPr>
          <p:blipFill>
            <a:blip r:embed="rId6"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26" name="组合 25"/>
            <p:cNvGrpSpPr/>
            <p:nvPr/>
          </p:nvGrpSpPr>
          <p:grpSpPr>
            <a:xfrm>
              <a:off x="323528" y="267494"/>
              <a:ext cx="726509" cy="620509"/>
              <a:chOff x="389107" y="195486"/>
              <a:chExt cx="726509" cy="620509"/>
            </a:xfrm>
          </p:grpSpPr>
          <p:sp>
            <p:nvSpPr>
              <p:cNvPr id="27" name="等腰三角形 26"/>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TextBox 29"/>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多样化发展</a:t>
            </a:r>
          </a:p>
        </p:txBody>
      </p:sp>
    </p:spTree>
    <p:extLst>
      <p:ext uri="{BB962C8B-B14F-4D97-AF65-F5344CB8AC3E}">
        <p14:creationId xmlns:p14="http://schemas.microsoft.com/office/powerpoint/2010/main" val="5456706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p:val>
                                            <p:fltVal val="0"/>
                                          </p:val>
                                        </p:tav>
                                        <p:tav tm="100000">
                                          <p:val>
                                            <p:strVal val="#ppt_w"/>
                                          </p:val>
                                        </p:tav>
                                      </p:tavLst>
                                    </p:anim>
                                    <p:anim calcmode="lin" valueType="num">
                                      <p:cBhvr>
                                        <p:cTn id="8" dur="1500" fill="hold"/>
                                        <p:tgtEl>
                                          <p:spTgt spid="6"/>
                                        </p:tgtEl>
                                        <p:attrNameLst>
                                          <p:attrName>ppt_h</p:attrName>
                                        </p:attrNameLst>
                                      </p:cBhvr>
                                      <p:tavLst>
                                        <p:tav tm="0">
                                          <p:val>
                                            <p:fltVal val="0"/>
                                          </p:val>
                                        </p:tav>
                                        <p:tav tm="100000">
                                          <p:val>
                                            <p:strVal val="#ppt_h"/>
                                          </p:val>
                                        </p:tav>
                                      </p:tavLst>
                                    </p:anim>
                                    <p:anim calcmode="lin" valueType="num">
                                      <p:cBhvr>
                                        <p:cTn id="9" dur="1500" fill="hold"/>
                                        <p:tgtEl>
                                          <p:spTgt spid="6"/>
                                        </p:tgtEl>
                                        <p:attrNameLst>
                                          <p:attrName>style.rotation</p:attrName>
                                        </p:attrNameLst>
                                      </p:cBhvr>
                                      <p:tavLst>
                                        <p:tav tm="0">
                                          <p:val>
                                            <p:fltVal val="360"/>
                                          </p:val>
                                        </p:tav>
                                        <p:tav tm="100000">
                                          <p:val>
                                            <p:fltVal val="0"/>
                                          </p:val>
                                        </p:tav>
                                      </p:tavLst>
                                    </p:anim>
                                    <p:animEffect transition="in" filter="fade">
                                      <p:cBhvr>
                                        <p:cTn id="10" dur="1500"/>
                                        <p:tgtEl>
                                          <p:spTgt spid="6"/>
                                        </p:tgtEl>
                                      </p:cBhvr>
                                    </p:animEffect>
                                  </p:childTnLst>
                                </p:cTn>
                              </p:par>
                              <p:par>
                                <p:cTn id="11" presetID="10"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9" presetClass="entr" presetSubtype="0" decel="10000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500" fill="hold"/>
                                        <p:tgtEl>
                                          <p:spTgt spid="2"/>
                                        </p:tgtEl>
                                        <p:attrNameLst>
                                          <p:attrName>ppt_w</p:attrName>
                                        </p:attrNameLst>
                                      </p:cBhvr>
                                      <p:tavLst>
                                        <p:tav tm="0">
                                          <p:val>
                                            <p:fltVal val="0"/>
                                          </p:val>
                                        </p:tav>
                                        <p:tav tm="100000">
                                          <p:val>
                                            <p:strVal val="#ppt_w"/>
                                          </p:val>
                                        </p:tav>
                                      </p:tavLst>
                                    </p:anim>
                                    <p:anim calcmode="lin" valueType="num">
                                      <p:cBhvr>
                                        <p:cTn id="25" dur="1500" fill="hold"/>
                                        <p:tgtEl>
                                          <p:spTgt spid="2"/>
                                        </p:tgtEl>
                                        <p:attrNameLst>
                                          <p:attrName>ppt_h</p:attrName>
                                        </p:attrNameLst>
                                      </p:cBhvr>
                                      <p:tavLst>
                                        <p:tav tm="0">
                                          <p:val>
                                            <p:fltVal val="0"/>
                                          </p:val>
                                        </p:tav>
                                        <p:tav tm="100000">
                                          <p:val>
                                            <p:strVal val="#ppt_h"/>
                                          </p:val>
                                        </p:tav>
                                      </p:tavLst>
                                    </p:anim>
                                    <p:anim calcmode="lin" valueType="num">
                                      <p:cBhvr>
                                        <p:cTn id="26" dur="1500" fill="hold"/>
                                        <p:tgtEl>
                                          <p:spTgt spid="2"/>
                                        </p:tgtEl>
                                        <p:attrNameLst>
                                          <p:attrName>style.rotation</p:attrName>
                                        </p:attrNameLst>
                                      </p:cBhvr>
                                      <p:tavLst>
                                        <p:tav tm="0">
                                          <p:val>
                                            <p:fltVal val="360"/>
                                          </p:val>
                                        </p:tav>
                                        <p:tav tm="100000">
                                          <p:val>
                                            <p:fltVal val="0"/>
                                          </p:val>
                                        </p:tav>
                                      </p:tavLst>
                                    </p:anim>
                                    <p:animEffect transition="in" filter="fade">
                                      <p:cBhvr>
                                        <p:cTn id="27" dur="1500"/>
                                        <p:tgtEl>
                                          <p:spTgt spid="2"/>
                                        </p:tgtEl>
                                      </p:cBhvr>
                                    </p:animEffect>
                                  </p:childTnLst>
                                </p:cTn>
                              </p:par>
                              <p:par>
                                <p:cTn id="28" presetID="10" presetClass="entr" presetSubtype="0" fill="hold"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anim calcmode="lin" valueType="num">
                                      <p:cBhvr>
                                        <p:cTn id="35" dur="500" fill="hold"/>
                                        <p:tgtEl>
                                          <p:spTgt spid="18"/>
                                        </p:tgtEl>
                                        <p:attrNameLst>
                                          <p:attrName>ppt_x</p:attrName>
                                        </p:attrNameLst>
                                      </p:cBhvr>
                                      <p:tavLst>
                                        <p:tav tm="0">
                                          <p:val>
                                            <p:strVal val="#ppt_x"/>
                                          </p:val>
                                        </p:tav>
                                        <p:tav tm="100000">
                                          <p:val>
                                            <p:strVal val="#ppt_x"/>
                                          </p:val>
                                        </p:tav>
                                      </p:tavLst>
                                    </p:anim>
                                    <p:anim calcmode="lin" valueType="num">
                                      <p:cBhvr>
                                        <p:cTn id="36"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500" fill="hold"/>
                                        <p:tgtEl>
                                          <p:spTgt spid="3"/>
                                        </p:tgtEl>
                                        <p:attrNameLst>
                                          <p:attrName>ppt_w</p:attrName>
                                        </p:attrNameLst>
                                      </p:cBhvr>
                                      <p:tavLst>
                                        <p:tav tm="0">
                                          <p:val>
                                            <p:fltVal val="0"/>
                                          </p:val>
                                        </p:tav>
                                        <p:tav tm="100000">
                                          <p:val>
                                            <p:strVal val="#ppt_w"/>
                                          </p:val>
                                        </p:tav>
                                      </p:tavLst>
                                    </p:anim>
                                    <p:anim calcmode="lin" valueType="num">
                                      <p:cBhvr>
                                        <p:cTn id="42" dur="1500" fill="hold"/>
                                        <p:tgtEl>
                                          <p:spTgt spid="3"/>
                                        </p:tgtEl>
                                        <p:attrNameLst>
                                          <p:attrName>ppt_h</p:attrName>
                                        </p:attrNameLst>
                                      </p:cBhvr>
                                      <p:tavLst>
                                        <p:tav tm="0">
                                          <p:val>
                                            <p:fltVal val="0"/>
                                          </p:val>
                                        </p:tav>
                                        <p:tav tm="100000">
                                          <p:val>
                                            <p:strVal val="#ppt_h"/>
                                          </p:val>
                                        </p:tav>
                                      </p:tavLst>
                                    </p:anim>
                                    <p:anim calcmode="lin" valueType="num">
                                      <p:cBhvr>
                                        <p:cTn id="43" dur="1500" fill="hold"/>
                                        <p:tgtEl>
                                          <p:spTgt spid="3"/>
                                        </p:tgtEl>
                                        <p:attrNameLst>
                                          <p:attrName>style.rotation</p:attrName>
                                        </p:attrNameLst>
                                      </p:cBhvr>
                                      <p:tavLst>
                                        <p:tav tm="0">
                                          <p:val>
                                            <p:fltVal val="360"/>
                                          </p:val>
                                        </p:tav>
                                        <p:tav tm="100000">
                                          <p:val>
                                            <p:fltVal val="0"/>
                                          </p:val>
                                        </p:tav>
                                      </p:tavLst>
                                    </p:anim>
                                    <p:animEffect transition="in" filter="fade">
                                      <p:cBhvr>
                                        <p:cTn id="44" dur="1500"/>
                                        <p:tgtEl>
                                          <p:spTgt spid="3"/>
                                        </p:tgtEl>
                                      </p:cBhvr>
                                    </p:animEffect>
                                  </p:childTnLst>
                                </p:cTn>
                              </p:par>
                              <p:par>
                                <p:cTn id="45" presetID="10" presetClass="entr" presetSubtype="0" fill="hold" nodeType="withEffect">
                                  <p:stCondLst>
                                    <p:cond delay="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childTnLst>
                                </p:cTn>
                              </p:par>
                            </p:childTnLst>
                          </p:cTn>
                        </p:par>
                        <p:par>
                          <p:cTn id="48" fill="hold">
                            <p:stCondLst>
                              <p:cond delay="1500"/>
                            </p:stCondLst>
                            <p:childTnLst>
                              <p:par>
                                <p:cTn id="49" presetID="42"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anim calcmode="lin" valueType="num">
                                      <p:cBhvr>
                                        <p:cTn id="52" dur="500" fill="hold"/>
                                        <p:tgtEl>
                                          <p:spTgt spid="15"/>
                                        </p:tgtEl>
                                        <p:attrNameLst>
                                          <p:attrName>ppt_x</p:attrName>
                                        </p:attrNameLst>
                                      </p:cBhvr>
                                      <p:tavLst>
                                        <p:tav tm="0">
                                          <p:val>
                                            <p:strVal val="#ppt_x"/>
                                          </p:val>
                                        </p:tav>
                                        <p:tav tm="100000">
                                          <p:val>
                                            <p:strVal val="#ppt_x"/>
                                          </p:val>
                                        </p:tav>
                                      </p:tavLst>
                                    </p:anim>
                                    <p:anim calcmode="lin" valueType="num">
                                      <p:cBhvr>
                                        <p:cTn id="5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p:cTn id="58" dur="1500" fill="hold"/>
                                        <p:tgtEl>
                                          <p:spTgt spid="4"/>
                                        </p:tgtEl>
                                        <p:attrNameLst>
                                          <p:attrName>ppt_w</p:attrName>
                                        </p:attrNameLst>
                                      </p:cBhvr>
                                      <p:tavLst>
                                        <p:tav tm="0">
                                          <p:val>
                                            <p:fltVal val="0"/>
                                          </p:val>
                                        </p:tav>
                                        <p:tav tm="100000">
                                          <p:val>
                                            <p:strVal val="#ppt_w"/>
                                          </p:val>
                                        </p:tav>
                                      </p:tavLst>
                                    </p:anim>
                                    <p:anim calcmode="lin" valueType="num">
                                      <p:cBhvr>
                                        <p:cTn id="59" dur="1500" fill="hold"/>
                                        <p:tgtEl>
                                          <p:spTgt spid="4"/>
                                        </p:tgtEl>
                                        <p:attrNameLst>
                                          <p:attrName>ppt_h</p:attrName>
                                        </p:attrNameLst>
                                      </p:cBhvr>
                                      <p:tavLst>
                                        <p:tav tm="0">
                                          <p:val>
                                            <p:fltVal val="0"/>
                                          </p:val>
                                        </p:tav>
                                        <p:tav tm="100000">
                                          <p:val>
                                            <p:strVal val="#ppt_h"/>
                                          </p:val>
                                        </p:tav>
                                      </p:tavLst>
                                    </p:anim>
                                    <p:anim calcmode="lin" valueType="num">
                                      <p:cBhvr>
                                        <p:cTn id="60" dur="1500" fill="hold"/>
                                        <p:tgtEl>
                                          <p:spTgt spid="4"/>
                                        </p:tgtEl>
                                        <p:attrNameLst>
                                          <p:attrName>style.rotation</p:attrName>
                                        </p:attrNameLst>
                                      </p:cBhvr>
                                      <p:tavLst>
                                        <p:tav tm="0">
                                          <p:val>
                                            <p:fltVal val="360"/>
                                          </p:val>
                                        </p:tav>
                                        <p:tav tm="100000">
                                          <p:val>
                                            <p:fltVal val="0"/>
                                          </p:val>
                                        </p:tav>
                                      </p:tavLst>
                                    </p:anim>
                                    <p:animEffect transition="in" filter="fade">
                                      <p:cBhvr>
                                        <p:cTn id="61" dur="1500"/>
                                        <p:tgtEl>
                                          <p:spTgt spid="4"/>
                                        </p:tgtEl>
                                      </p:cBhvr>
                                    </p:animEffect>
                                  </p:childTnLst>
                                </p:cTn>
                              </p:par>
                              <p:par>
                                <p:cTn id="62" presetID="10" presetClass="entr" presetSubtype="0" fill="hold" nodeType="withEffect">
                                  <p:stCondLst>
                                    <p:cond delay="50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1000"/>
                                        <p:tgtEl>
                                          <p:spTgt spid="8"/>
                                        </p:tgtEl>
                                      </p:cBhvr>
                                    </p:animEffect>
                                  </p:childTnLst>
                                </p:cTn>
                              </p:par>
                            </p:childTnLst>
                          </p:cTn>
                        </p:par>
                        <p:par>
                          <p:cTn id="65" fill="hold">
                            <p:stCondLst>
                              <p:cond delay="1500"/>
                            </p:stCondLst>
                            <p:childTnLst>
                              <p:par>
                                <p:cTn id="66" presetID="42" presetClass="entr" presetSubtype="0"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anim calcmode="lin" valueType="num">
                                      <p:cBhvr>
                                        <p:cTn id="69" dur="500" fill="hold"/>
                                        <p:tgtEl>
                                          <p:spTgt spid="21"/>
                                        </p:tgtEl>
                                        <p:attrNameLst>
                                          <p:attrName>ppt_x</p:attrName>
                                        </p:attrNameLst>
                                      </p:cBhvr>
                                      <p:tavLst>
                                        <p:tav tm="0">
                                          <p:val>
                                            <p:strVal val="#ppt_x"/>
                                          </p:val>
                                        </p:tav>
                                        <p:tav tm="100000">
                                          <p:val>
                                            <p:strVal val="#ppt_x"/>
                                          </p:val>
                                        </p:tav>
                                      </p:tavLst>
                                    </p:anim>
                                    <p:anim calcmode="lin" valueType="num">
                                      <p:cBhvr>
                                        <p:cTn id="7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TextBox 38"/>
          <p:cNvSpPr txBox="1"/>
          <p:nvPr/>
        </p:nvSpPr>
        <p:spPr>
          <a:xfrm>
            <a:off x="4748674" y="2844100"/>
            <a:ext cx="1779542" cy="1815882"/>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此处添加内容此处添加内容此处添加内容此处添加内容此处添加内容此处添加内容此处添加内容此处添加内容此处添加内容</a:t>
            </a:r>
          </a:p>
          <a:p>
            <a:pPr algn="ctr"/>
            <a:endParaRPr lang="zh-CN" altLang="en-US" sz="1400" dirty="0">
              <a:solidFill>
                <a:schemeClr val="tx1">
                  <a:lumMod val="65000"/>
                  <a:lumOff val="35000"/>
                </a:schemeClr>
              </a:solidFill>
              <a:latin typeface="思源黑體 Light" pitchFamily="34" charset="-128"/>
              <a:ea typeface="思源黑體 Light" pitchFamily="34" charset="-128"/>
            </a:endParaRPr>
          </a:p>
        </p:txBody>
      </p:sp>
      <p:sp>
        <p:nvSpPr>
          <p:cNvPr id="37" name="TextBox 36"/>
          <p:cNvSpPr txBox="1"/>
          <p:nvPr/>
        </p:nvSpPr>
        <p:spPr>
          <a:xfrm>
            <a:off x="425416" y="2844100"/>
            <a:ext cx="1779542" cy="1815882"/>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此处添加内容此处添加内容此处添加内容此处添加内容此处添加内容此处添加内容此处添加内容此处添加内容此处添加内容</a:t>
            </a:r>
          </a:p>
          <a:p>
            <a:pPr algn="ctr"/>
            <a:endParaRPr lang="zh-CN" altLang="en-US" sz="1400" dirty="0">
              <a:solidFill>
                <a:schemeClr val="tx1">
                  <a:lumMod val="65000"/>
                  <a:lumOff val="35000"/>
                </a:schemeClr>
              </a:solidFill>
              <a:latin typeface="思源黑體 Light" pitchFamily="34" charset="-128"/>
              <a:ea typeface="思源黑體 Light" pitchFamily="34" charset="-128"/>
            </a:endParaRPr>
          </a:p>
        </p:txBody>
      </p:sp>
      <p:sp>
        <p:nvSpPr>
          <p:cNvPr id="38" name="TextBox 37"/>
          <p:cNvSpPr txBox="1"/>
          <p:nvPr/>
        </p:nvSpPr>
        <p:spPr>
          <a:xfrm>
            <a:off x="2627784" y="2844100"/>
            <a:ext cx="1759651" cy="1815882"/>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此处添加内容此处添加内容此处添加内容此处添加内容此处添加内容此处添加内容此处添加内容此处添加内容此处添加内容</a:t>
            </a:r>
          </a:p>
          <a:p>
            <a:pPr algn="ctr"/>
            <a:endParaRPr lang="zh-CN" altLang="en-US" sz="1400" dirty="0">
              <a:solidFill>
                <a:schemeClr val="tx1">
                  <a:lumMod val="65000"/>
                  <a:lumOff val="35000"/>
                </a:schemeClr>
              </a:solidFill>
              <a:latin typeface="思源黑體 Light" pitchFamily="34" charset="-128"/>
              <a:ea typeface="思源黑體 Light" pitchFamily="34" charset="-128"/>
            </a:endParaRPr>
          </a:p>
        </p:txBody>
      </p:sp>
      <p:sp>
        <p:nvSpPr>
          <p:cNvPr id="40" name="TextBox 39"/>
          <p:cNvSpPr txBox="1"/>
          <p:nvPr/>
        </p:nvSpPr>
        <p:spPr>
          <a:xfrm>
            <a:off x="6939389" y="2844100"/>
            <a:ext cx="1761151" cy="1815882"/>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此处添加内容此处添加内容此处添加内容此处添加内容此处添加内容此处添加内容此处添加内容此处添加内容此处添加内容</a:t>
            </a:r>
          </a:p>
          <a:p>
            <a:pPr algn="ctr"/>
            <a:endParaRPr lang="zh-CN" altLang="en-US" sz="1400" dirty="0">
              <a:solidFill>
                <a:schemeClr val="tx1">
                  <a:lumMod val="65000"/>
                  <a:lumOff val="35000"/>
                </a:schemeClr>
              </a:solidFill>
              <a:latin typeface="思源黑體 Light" pitchFamily="34" charset="-128"/>
              <a:ea typeface="思源黑體 Light" pitchFamily="34" charset="-128"/>
            </a:endParaRPr>
          </a:p>
        </p:txBody>
      </p:sp>
      <p:grpSp>
        <p:nvGrpSpPr>
          <p:cNvPr id="69" name="组合 68"/>
          <p:cNvGrpSpPr/>
          <p:nvPr/>
        </p:nvGrpSpPr>
        <p:grpSpPr>
          <a:xfrm>
            <a:off x="251520" y="195486"/>
            <a:ext cx="8630819" cy="620509"/>
            <a:chOff x="323528" y="267494"/>
            <a:chExt cx="8630819" cy="620509"/>
          </a:xfrm>
        </p:grpSpPr>
        <p:pic>
          <p:nvPicPr>
            <p:cNvPr id="70" name="图片 69"/>
            <p:cNvPicPr>
              <a:picLocks noChangeAspect="1"/>
            </p:cNvPicPr>
            <p:nvPr/>
          </p:nvPicPr>
          <p:blipFill>
            <a:blip r:embed="rId3"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71" name="组合 70"/>
            <p:cNvGrpSpPr/>
            <p:nvPr/>
          </p:nvGrpSpPr>
          <p:grpSpPr>
            <a:xfrm>
              <a:off x="323528" y="267494"/>
              <a:ext cx="726509" cy="620509"/>
              <a:chOff x="389107" y="195486"/>
              <a:chExt cx="726509" cy="620509"/>
            </a:xfrm>
          </p:grpSpPr>
          <p:sp>
            <p:nvSpPr>
              <p:cNvPr id="72" name="等腰三角形 71"/>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5" name="TextBox 74"/>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学生风采</a:t>
            </a:r>
          </a:p>
        </p:txBody>
      </p:sp>
      <p:sp>
        <p:nvSpPr>
          <p:cNvPr id="2" name="椭圆 1"/>
          <p:cNvSpPr/>
          <p:nvPr/>
        </p:nvSpPr>
        <p:spPr>
          <a:xfrm>
            <a:off x="549048" y="1085770"/>
            <a:ext cx="1525068" cy="1525068"/>
          </a:xfrm>
          <a:prstGeom prst="ellipse">
            <a:avLst/>
          </a:prstGeom>
          <a:blipFill>
            <a:blip r:embed="rId5">
              <a:extLst>
                <a:ext uri="{BEBA8EAE-BF5A-486C-A8C5-ECC9F3942E4B}">
                  <a14:imgProps xmlns:a14="http://schemas.microsoft.com/office/drawing/2010/main">
                    <a14:imgLayer r:embed="rId6">
                      <a14:imgEffect>
                        <a14:colorTemperature colorTemp="4700"/>
                      </a14:imgEffect>
                      <a14:imgEffect>
                        <a14:brightnessContrast bright="20000" contrast="20000"/>
                      </a14:imgEffect>
                    </a14:imgLayer>
                  </a14:imgProps>
                </a:ext>
              </a:extLst>
            </a:blip>
            <a:stretch>
              <a:fillRect/>
            </a:stretch>
          </a:blipFill>
          <a:ln w="19050">
            <a:solidFill>
              <a:schemeClr val="bg1"/>
            </a:solidFill>
          </a:ln>
          <a:effectLst>
            <a:outerShdw blurRad="63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735130" y="1085770"/>
            <a:ext cx="1525068" cy="1525068"/>
          </a:xfrm>
          <a:prstGeom prst="ellipse">
            <a:avLst/>
          </a:prstGeom>
          <a:blipFill>
            <a:blip r:embed="rId7">
              <a:extLst>
                <a:ext uri="{BEBA8EAE-BF5A-486C-A8C5-ECC9F3942E4B}">
                  <a14:imgProps xmlns:a14="http://schemas.microsoft.com/office/drawing/2010/main">
                    <a14:imgLayer r:embed="rId8">
                      <a14:imgEffect>
                        <a14:colorTemperature colorTemp="5900"/>
                      </a14:imgEffect>
                      <a14:imgEffect>
                        <a14:brightnessContrast bright="20000" contrast="20000"/>
                      </a14:imgEffect>
                    </a14:imgLayer>
                  </a14:imgProps>
                </a:ext>
              </a:extLst>
            </a:blip>
            <a:stretch>
              <a:fillRect/>
            </a:stretch>
          </a:blipFill>
          <a:ln w="19050">
            <a:solidFill>
              <a:schemeClr val="bg1"/>
            </a:solidFill>
          </a:ln>
          <a:effectLst>
            <a:outerShdw blurRad="63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val="0"/>
              </a:ext>
            </a:extLst>
          </a:blip>
          <a:srcRect l="7770" r="19017"/>
          <a:stretch/>
        </p:blipFill>
        <p:spPr>
          <a:xfrm>
            <a:off x="4899610" y="1085770"/>
            <a:ext cx="1477670" cy="1514178"/>
          </a:xfrm>
          <a:prstGeom prst="ellipse">
            <a:avLst/>
          </a:prstGeom>
          <a:blipFill>
            <a:blip r:embed="rId7">
              <a:extLst>
                <a:ext uri="{BEBA8EAE-BF5A-486C-A8C5-ECC9F3942E4B}">
                  <a14:imgProps xmlns:a14="http://schemas.microsoft.com/office/drawing/2010/main">
                    <a14:imgLayer r:embed="rId8">
                      <a14:imgEffect>
                        <a14:colorTemperature colorTemp="5900"/>
                      </a14:imgEffect>
                      <a14:imgEffect>
                        <a14:brightnessContrast bright="20000" contrast="20000"/>
                      </a14:imgEffect>
                    </a14:imgLayer>
                  </a14:imgProps>
                </a:ext>
              </a:extLst>
            </a:blip>
            <a:stretch>
              <a:fillRect/>
            </a:stretch>
          </a:blipFill>
          <a:ln w="19050">
            <a:solidFill>
              <a:schemeClr val="bg1"/>
            </a:solidFill>
          </a:ln>
          <a:effectLst>
            <a:outerShdw blurRad="63500" dist="63500" dir="2700000" algn="tl" rotWithShape="0">
              <a:prstClr val="black">
                <a:alpha val="35000"/>
              </a:prstClr>
            </a:outerShdw>
          </a:effectLst>
        </p:spPr>
      </p:pic>
      <p:pic>
        <p:nvPicPr>
          <p:cNvPr id="45" name="图片 44"/>
          <p:cNvPicPr>
            <a:picLocks noChangeAspect="1"/>
          </p:cNvPicPr>
          <p:nvPr/>
        </p:nvPicPr>
        <p:blipFill rotWithShape="1">
          <a:blip r:embed="rId11">
            <a:extLst>
              <a:ext uri="{BEBA8EAE-BF5A-486C-A8C5-ECC9F3942E4B}">
                <a14:imgProps xmlns:a14="http://schemas.microsoft.com/office/drawing/2010/main">
                  <a14:imgLayer r:embed="rId12">
                    <a14:imgEffect>
                      <a14:colorTemperature colorTemp="5900"/>
                    </a14:imgEffect>
                  </a14:imgLayer>
                </a14:imgProps>
              </a:ext>
              <a:ext uri="{28A0092B-C50C-407E-A947-70E740481C1C}">
                <a14:useLocalDpi xmlns:a14="http://schemas.microsoft.com/office/drawing/2010/main" val="0"/>
              </a:ext>
            </a:extLst>
          </a:blip>
          <a:srcRect l="6594" t="5554" r="26839" b="49284"/>
          <a:stretch/>
        </p:blipFill>
        <p:spPr>
          <a:xfrm>
            <a:off x="7071934" y="1085770"/>
            <a:ext cx="1477670" cy="1538217"/>
          </a:xfrm>
          <a:prstGeom prst="ellipse">
            <a:avLst/>
          </a:prstGeom>
          <a:blipFill>
            <a:blip r:embed="rId7">
              <a:extLst>
                <a:ext uri="{BEBA8EAE-BF5A-486C-A8C5-ECC9F3942E4B}">
                  <a14:imgProps xmlns:a14="http://schemas.microsoft.com/office/drawing/2010/main">
                    <a14:imgLayer r:embed="rId8">
                      <a14:imgEffect>
                        <a14:colorTemperature colorTemp="5900"/>
                      </a14:imgEffect>
                      <a14:imgEffect>
                        <a14:brightnessContrast bright="20000" contrast="20000"/>
                      </a14:imgEffect>
                    </a14:imgLayer>
                  </a14:imgProps>
                </a:ext>
              </a:extLst>
            </a:blip>
            <a:stretch>
              <a:fillRect/>
            </a:stretch>
          </a:blipFill>
          <a:ln w="19050">
            <a:solidFill>
              <a:schemeClr val="bg1"/>
            </a:solidFill>
          </a:ln>
          <a:effectLst>
            <a:outerShdw blurRad="63500" dist="63500" dir="2700000" algn="tl" rotWithShape="0">
              <a:prstClr val="black">
                <a:alpha val="35000"/>
              </a:prstClr>
            </a:outerShdw>
          </a:effectLst>
        </p:spPr>
      </p:pic>
      <p:sp>
        <p:nvSpPr>
          <p:cNvPr id="7" name="椭圆 6"/>
          <p:cNvSpPr/>
          <p:nvPr/>
        </p:nvSpPr>
        <p:spPr>
          <a:xfrm>
            <a:off x="425416" y="1085770"/>
            <a:ext cx="422380" cy="422380"/>
          </a:xfrm>
          <a:prstGeom prst="ellipse">
            <a:avLst/>
          </a:prstGeom>
          <a:solidFill>
            <a:schemeClr val="accent2">
              <a:lumMod val="60000"/>
              <a:lumOff val="40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1</a:t>
            </a:r>
            <a:endParaRPr lang="zh-CN" altLang="en-US" sz="2400" b="1" dirty="0">
              <a:latin typeface="Agency FB" pitchFamily="34" charset="0"/>
            </a:endParaRPr>
          </a:p>
        </p:txBody>
      </p:sp>
      <p:sp>
        <p:nvSpPr>
          <p:cNvPr id="49" name="椭圆 48"/>
          <p:cNvSpPr/>
          <p:nvPr/>
        </p:nvSpPr>
        <p:spPr>
          <a:xfrm>
            <a:off x="2728706" y="1085770"/>
            <a:ext cx="422380" cy="422380"/>
          </a:xfrm>
          <a:prstGeom prst="ellipse">
            <a:avLst/>
          </a:prstGeom>
          <a:solidFill>
            <a:schemeClr val="accent1">
              <a:lumMod val="60000"/>
              <a:lumOff val="40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2</a:t>
            </a:r>
            <a:endParaRPr lang="zh-CN" altLang="en-US" sz="2400" b="1" dirty="0">
              <a:latin typeface="Agency FB" pitchFamily="34" charset="0"/>
            </a:endParaRPr>
          </a:p>
        </p:txBody>
      </p:sp>
      <p:sp>
        <p:nvSpPr>
          <p:cNvPr id="50" name="椭圆 49"/>
          <p:cNvSpPr/>
          <p:nvPr/>
        </p:nvSpPr>
        <p:spPr>
          <a:xfrm>
            <a:off x="4912998" y="1085770"/>
            <a:ext cx="422380" cy="422380"/>
          </a:xfrm>
          <a:prstGeom prst="ellipse">
            <a:avLst/>
          </a:prstGeom>
          <a:solidFill>
            <a:schemeClr val="bg1">
              <a:lumMod val="75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3</a:t>
            </a:r>
            <a:endParaRPr lang="zh-CN" altLang="en-US" sz="2400" b="1" dirty="0">
              <a:latin typeface="Agency FB" pitchFamily="34" charset="0"/>
            </a:endParaRPr>
          </a:p>
        </p:txBody>
      </p:sp>
      <p:sp>
        <p:nvSpPr>
          <p:cNvPr id="51" name="椭圆 50"/>
          <p:cNvSpPr/>
          <p:nvPr/>
        </p:nvSpPr>
        <p:spPr>
          <a:xfrm>
            <a:off x="7071934" y="1085770"/>
            <a:ext cx="422380" cy="422380"/>
          </a:xfrm>
          <a:prstGeom prst="ellipse">
            <a:avLst/>
          </a:prstGeom>
          <a:solidFill>
            <a:srgbClr val="8D75AB"/>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4</a:t>
            </a:r>
            <a:endParaRPr lang="zh-CN" altLang="en-US" sz="2400" b="1" dirty="0">
              <a:latin typeface="Agency FB" pitchFamily="34" charset="0"/>
            </a:endParaRPr>
          </a:p>
        </p:txBody>
      </p:sp>
    </p:spTree>
    <p:extLst>
      <p:ext uri="{BB962C8B-B14F-4D97-AF65-F5344CB8AC3E}">
        <p14:creationId xmlns:p14="http://schemas.microsoft.com/office/powerpoint/2010/main" val="41316921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750"/>
                                        <p:tgtEl>
                                          <p:spTgt spid="49"/>
                                        </p:tgtEl>
                                      </p:cBhvr>
                                    </p:animEffect>
                                    <p:anim calcmode="lin" valueType="num">
                                      <p:cBhvr>
                                        <p:cTn id="25" dur="750" fill="hold"/>
                                        <p:tgtEl>
                                          <p:spTgt spid="49"/>
                                        </p:tgtEl>
                                        <p:attrNameLst>
                                          <p:attrName>ppt_x</p:attrName>
                                        </p:attrNameLst>
                                      </p:cBhvr>
                                      <p:tavLst>
                                        <p:tav tm="0">
                                          <p:val>
                                            <p:strVal val="#ppt_x"/>
                                          </p:val>
                                        </p:tav>
                                        <p:tav tm="100000">
                                          <p:val>
                                            <p:strVal val="#ppt_x"/>
                                          </p:val>
                                        </p:tav>
                                      </p:tavLst>
                                    </p:anim>
                                    <p:anim calcmode="lin" valueType="num">
                                      <p:cBhvr>
                                        <p:cTn id="26" dur="750" fill="hold"/>
                                        <p:tgtEl>
                                          <p:spTgt spid="49"/>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000"/>
                                        <p:tgtEl>
                                          <p:spTgt spid="41"/>
                                        </p:tgtEl>
                                      </p:cBhvr>
                                    </p:animEffect>
                                    <p:anim calcmode="lin" valueType="num">
                                      <p:cBhvr>
                                        <p:cTn id="30" dur="1000" fill="hold"/>
                                        <p:tgtEl>
                                          <p:spTgt spid="41"/>
                                        </p:tgtEl>
                                        <p:attrNameLst>
                                          <p:attrName>ppt_x</p:attrName>
                                        </p:attrNameLst>
                                      </p:cBhvr>
                                      <p:tavLst>
                                        <p:tav tm="0">
                                          <p:val>
                                            <p:strVal val="#ppt_x"/>
                                          </p:val>
                                        </p:tav>
                                        <p:tav tm="100000">
                                          <p:val>
                                            <p:strVal val="#ppt_x"/>
                                          </p:val>
                                        </p:tav>
                                      </p:tavLst>
                                    </p:anim>
                                    <p:anim calcmode="lin" valueType="num">
                                      <p:cBhvr>
                                        <p:cTn id="31" dur="1000" fill="hold"/>
                                        <p:tgtEl>
                                          <p:spTgt spid="4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000"/>
                                        <p:tgtEl>
                                          <p:spTgt spid="38"/>
                                        </p:tgtEl>
                                      </p:cBhvr>
                                    </p:animEffect>
                                    <p:anim calcmode="lin" valueType="num">
                                      <p:cBhvr>
                                        <p:cTn id="35" dur="1000" fill="hold"/>
                                        <p:tgtEl>
                                          <p:spTgt spid="38"/>
                                        </p:tgtEl>
                                        <p:attrNameLst>
                                          <p:attrName>ppt_x</p:attrName>
                                        </p:attrNameLst>
                                      </p:cBhvr>
                                      <p:tavLst>
                                        <p:tav tm="0">
                                          <p:val>
                                            <p:strVal val="#ppt_x"/>
                                          </p:val>
                                        </p:tav>
                                        <p:tav tm="100000">
                                          <p:val>
                                            <p:strVal val="#ppt_x"/>
                                          </p:val>
                                        </p:tav>
                                      </p:tavLst>
                                    </p:anim>
                                    <p:anim calcmode="lin" valueType="num">
                                      <p:cBhvr>
                                        <p:cTn id="3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750"/>
                                        <p:tgtEl>
                                          <p:spTgt spid="50"/>
                                        </p:tgtEl>
                                      </p:cBhvr>
                                    </p:animEffect>
                                    <p:anim calcmode="lin" valueType="num">
                                      <p:cBhvr>
                                        <p:cTn id="42" dur="750" fill="hold"/>
                                        <p:tgtEl>
                                          <p:spTgt spid="50"/>
                                        </p:tgtEl>
                                        <p:attrNameLst>
                                          <p:attrName>ppt_x</p:attrName>
                                        </p:attrNameLst>
                                      </p:cBhvr>
                                      <p:tavLst>
                                        <p:tav tm="0">
                                          <p:val>
                                            <p:strVal val="#ppt_x"/>
                                          </p:val>
                                        </p:tav>
                                        <p:tav tm="100000">
                                          <p:val>
                                            <p:strVal val="#ppt_x"/>
                                          </p:val>
                                        </p:tav>
                                      </p:tavLst>
                                    </p:anim>
                                    <p:anim calcmode="lin" valueType="num">
                                      <p:cBhvr>
                                        <p:cTn id="43" dur="750" fill="hold"/>
                                        <p:tgtEl>
                                          <p:spTgt spid="50"/>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25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750"/>
                                        <p:tgtEl>
                                          <p:spTgt spid="51"/>
                                        </p:tgtEl>
                                      </p:cBhvr>
                                    </p:animEffect>
                                    <p:anim calcmode="lin" valueType="num">
                                      <p:cBhvr>
                                        <p:cTn id="59" dur="750" fill="hold"/>
                                        <p:tgtEl>
                                          <p:spTgt spid="51"/>
                                        </p:tgtEl>
                                        <p:attrNameLst>
                                          <p:attrName>ppt_x</p:attrName>
                                        </p:attrNameLst>
                                      </p:cBhvr>
                                      <p:tavLst>
                                        <p:tav tm="0">
                                          <p:val>
                                            <p:strVal val="#ppt_x"/>
                                          </p:val>
                                        </p:tav>
                                        <p:tav tm="100000">
                                          <p:val>
                                            <p:strVal val="#ppt_x"/>
                                          </p:val>
                                        </p:tav>
                                      </p:tavLst>
                                    </p:anim>
                                    <p:anim calcmode="lin" valueType="num">
                                      <p:cBhvr>
                                        <p:cTn id="60" dur="750" fill="hold"/>
                                        <p:tgtEl>
                                          <p:spTgt spid="5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1000"/>
                                        <p:tgtEl>
                                          <p:spTgt spid="45"/>
                                        </p:tgtEl>
                                      </p:cBhvr>
                                    </p:animEffect>
                                    <p:anim calcmode="lin" valueType="num">
                                      <p:cBhvr>
                                        <p:cTn id="64" dur="1000" fill="hold"/>
                                        <p:tgtEl>
                                          <p:spTgt spid="45"/>
                                        </p:tgtEl>
                                        <p:attrNameLst>
                                          <p:attrName>ppt_x</p:attrName>
                                        </p:attrNameLst>
                                      </p:cBhvr>
                                      <p:tavLst>
                                        <p:tav tm="0">
                                          <p:val>
                                            <p:strVal val="#ppt_x"/>
                                          </p:val>
                                        </p:tav>
                                        <p:tav tm="100000">
                                          <p:val>
                                            <p:strVal val="#ppt_x"/>
                                          </p:val>
                                        </p:tav>
                                      </p:tavLst>
                                    </p:anim>
                                    <p:anim calcmode="lin" valueType="num">
                                      <p:cBhvr>
                                        <p:cTn id="65" dur="1000" fill="hold"/>
                                        <p:tgtEl>
                                          <p:spTgt spid="4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50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1000"/>
                                        <p:tgtEl>
                                          <p:spTgt spid="40"/>
                                        </p:tgtEl>
                                      </p:cBhvr>
                                    </p:animEffect>
                                    <p:anim calcmode="lin" valueType="num">
                                      <p:cBhvr>
                                        <p:cTn id="69" dur="1000" fill="hold"/>
                                        <p:tgtEl>
                                          <p:spTgt spid="40"/>
                                        </p:tgtEl>
                                        <p:attrNameLst>
                                          <p:attrName>ppt_x</p:attrName>
                                        </p:attrNameLst>
                                      </p:cBhvr>
                                      <p:tavLst>
                                        <p:tav tm="0">
                                          <p:val>
                                            <p:strVal val="#ppt_x"/>
                                          </p:val>
                                        </p:tav>
                                        <p:tav tm="100000">
                                          <p:val>
                                            <p:strVal val="#ppt_x"/>
                                          </p:val>
                                        </p:tav>
                                      </p:tavLst>
                                    </p:anim>
                                    <p:anim calcmode="lin" valueType="num">
                                      <p:cBhvr>
                                        <p:cTn id="7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7" grpId="0"/>
      <p:bldP spid="38" grpId="0"/>
      <p:bldP spid="40" grpId="0"/>
      <p:bldP spid="2" grpId="0" animBg="1"/>
      <p:bldP spid="41" grpId="0" animBg="1"/>
      <p:bldP spid="7" grpId="0" animBg="1"/>
      <p:bldP spid="49" grpId="0" animBg="1"/>
      <p:bldP spid="50" grpId="0" animBg="1"/>
      <p:bldP spid="5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0" y="-1"/>
            <a:ext cx="9144000" cy="5143504"/>
            <a:chOff x="1342491" y="1481946"/>
            <a:chExt cx="6799382" cy="2790957"/>
          </a:xfrm>
          <a:gradFill>
            <a:gsLst>
              <a:gs pos="67000">
                <a:schemeClr val="bg1"/>
              </a:gs>
              <a:gs pos="59000">
                <a:schemeClr val="bg1"/>
              </a:gs>
              <a:gs pos="0">
                <a:srgbClr val="FCFCFC">
                  <a:alpha val="0"/>
                </a:srgbClr>
              </a:gs>
              <a:gs pos="100000">
                <a:schemeClr val="bg1">
                  <a:alpha val="30000"/>
                </a:schemeClr>
              </a:gs>
            </a:gsLst>
            <a:lin ang="5400000" scaled="1"/>
          </a:gradFill>
        </p:grpSpPr>
        <p:pic>
          <p:nvPicPr>
            <p:cNvPr id="28" name="图片 27"/>
            <p:cNvPicPr>
              <a:picLocks noChangeAspect="1"/>
            </p:cNvPicPr>
            <p:nvPr/>
          </p:nvPicPr>
          <p:blipFill>
            <a:blip r:embed="rId3">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a:xfrm>
              <a:off x="1342491" y="3150567"/>
              <a:ext cx="6799043" cy="1122336"/>
            </a:xfrm>
            <a:prstGeom prst="rect">
              <a:avLst/>
            </a:prstGeom>
            <a:grpFill/>
          </p:spPr>
        </p:pic>
        <p:sp>
          <p:nvSpPr>
            <p:cNvPr id="29" name="矩形 28"/>
            <p:cNvSpPr/>
            <p:nvPr/>
          </p:nvSpPr>
          <p:spPr>
            <a:xfrm>
              <a:off x="1342830" y="1481946"/>
              <a:ext cx="6799043" cy="2790957"/>
            </a:xfrm>
            <a:prstGeom prst="rect">
              <a:avLst/>
            </a:prstGeom>
            <a:gr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2934745" y="309885"/>
            <a:ext cx="3263101" cy="461665"/>
          </a:xfrm>
          <a:prstGeom prst="rect">
            <a:avLst/>
          </a:prstGeom>
          <a:noFill/>
        </p:spPr>
        <p:txBody>
          <a:bodyPr wrap="square" rtlCol="0">
            <a:spAutoFit/>
          </a:bodyPr>
          <a:lstStyle/>
          <a:p>
            <a:pPr algn="ctr"/>
            <a:r>
              <a:rPr lang="zh-CN" altLang="en-US" sz="2400" b="1" dirty="0">
                <a:solidFill>
                  <a:schemeClr val="accent4">
                    <a:lumMod val="75000"/>
                  </a:schemeClr>
                </a:solidFill>
                <a:latin typeface="微软雅黑" pitchFamily="34" charset="-122"/>
                <a:ea typeface="微软雅黑" pitchFamily="34" charset="-122"/>
              </a:rPr>
              <a:t>总结</a:t>
            </a:r>
          </a:p>
        </p:txBody>
      </p:sp>
      <p:cxnSp>
        <p:nvCxnSpPr>
          <p:cNvPr id="26" name="直接连接符 25"/>
          <p:cNvCxnSpPr/>
          <p:nvPr/>
        </p:nvCxnSpPr>
        <p:spPr>
          <a:xfrm>
            <a:off x="4566296" y="1412902"/>
            <a:ext cx="0" cy="1405162"/>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605992" y="1119145"/>
            <a:ext cx="3605968" cy="816977"/>
            <a:chOff x="1323809" y="1119996"/>
            <a:chExt cx="3605968" cy="816977"/>
          </a:xfrm>
        </p:grpSpPr>
        <p:sp>
          <p:nvSpPr>
            <p:cNvPr id="19" name="矩形 18"/>
            <p:cNvSpPr/>
            <p:nvPr/>
          </p:nvSpPr>
          <p:spPr>
            <a:xfrm>
              <a:off x="4569737" y="1356285"/>
              <a:ext cx="360040" cy="36004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1</a:t>
              </a:r>
              <a:endParaRPr lang="zh-CN" altLang="en-US" sz="2400" b="1" dirty="0">
                <a:latin typeface="Agency FB" pitchFamily="34" charset="0"/>
              </a:endParaRPr>
            </a:p>
          </p:txBody>
        </p:sp>
        <p:grpSp>
          <p:nvGrpSpPr>
            <p:cNvPr id="36" name="组合 35"/>
            <p:cNvGrpSpPr/>
            <p:nvPr/>
          </p:nvGrpSpPr>
          <p:grpSpPr>
            <a:xfrm>
              <a:off x="1323809" y="1119996"/>
              <a:ext cx="3056615" cy="816977"/>
              <a:chOff x="1323809" y="1119996"/>
              <a:chExt cx="3056615" cy="816977"/>
            </a:xfrm>
          </p:grpSpPr>
          <p:sp>
            <p:nvSpPr>
              <p:cNvPr id="23" name="TextBox 22"/>
              <p:cNvSpPr txBox="1"/>
              <p:nvPr/>
            </p:nvSpPr>
            <p:spPr>
              <a:xfrm>
                <a:off x="1323809" y="1413753"/>
                <a:ext cx="3056615" cy="523220"/>
              </a:xfrm>
              <a:prstGeom prst="rect">
                <a:avLst/>
              </a:prstGeom>
              <a:noFill/>
            </p:spPr>
            <p:txBody>
              <a:bodyPr wrap="square" rtlCol="0">
                <a:spAutoFit/>
              </a:bodyPr>
              <a:lstStyle/>
              <a:p>
                <a:pPr algn="r"/>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35" name="TextBox 34"/>
              <p:cNvSpPr txBox="1"/>
              <p:nvPr/>
            </p:nvSpPr>
            <p:spPr>
              <a:xfrm>
                <a:off x="2683330" y="1119996"/>
                <a:ext cx="1697094" cy="338554"/>
              </a:xfrm>
              <a:prstGeom prst="rect">
                <a:avLst/>
              </a:prstGeom>
              <a:noFill/>
            </p:spPr>
            <p:txBody>
              <a:bodyPr wrap="square" rtlCol="0">
                <a:spAutoFit/>
              </a:bodyPr>
              <a:lstStyle/>
              <a:p>
                <a:pPr algn="r"/>
                <a:r>
                  <a:rPr lang="zh-CN" altLang="en-US" sz="1600" dirty="0">
                    <a:solidFill>
                      <a:schemeClr val="tx1">
                        <a:lumMod val="65000"/>
                        <a:lumOff val="35000"/>
                      </a:schemeClr>
                    </a:solidFill>
                    <a:latin typeface="思源黑體 Bold" pitchFamily="34" charset="-128"/>
                    <a:ea typeface="思源黑體 Bold" pitchFamily="34" charset="-128"/>
                  </a:rPr>
                  <a:t>单击输入标题</a:t>
                </a:r>
              </a:p>
            </p:txBody>
          </p:sp>
        </p:grpSp>
      </p:grpSp>
      <p:grpSp>
        <p:nvGrpSpPr>
          <p:cNvPr id="38" name="组合 37"/>
          <p:cNvGrpSpPr/>
          <p:nvPr/>
        </p:nvGrpSpPr>
        <p:grpSpPr>
          <a:xfrm>
            <a:off x="605992" y="2258151"/>
            <a:ext cx="3605968" cy="789232"/>
            <a:chOff x="1261034" y="1147741"/>
            <a:chExt cx="3605968" cy="789232"/>
          </a:xfrm>
        </p:grpSpPr>
        <p:sp>
          <p:nvSpPr>
            <p:cNvPr id="39" name="矩形 38"/>
            <p:cNvSpPr/>
            <p:nvPr/>
          </p:nvSpPr>
          <p:spPr>
            <a:xfrm>
              <a:off x="4506962" y="1347614"/>
              <a:ext cx="360040" cy="360040"/>
            </a:xfrm>
            <a:prstGeom prst="rect">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2</a:t>
              </a:r>
              <a:endParaRPr lang="zh-CN" altLang="en-US" sz="2400" b="1" dirty="0">
                <a:latin typeface="Agency FB" pitchFamily="34" charset="0"/>
              </a:endParaRPr>
            </a:p>
          </p:txBody>
        </p:sp>
        <p:grpSp>
          <p:nvGrpSpPr>
            <p:cNvPr id="40" name="组合 39"/>
            <p:cNvGrpSpPr/>
            <p:nvPr/>
          </p:nvGrpSpPr>
          <p:grpSpPr>
            <a:xfrm>
              <a:off x="1261034" y="1147741"/>
              <a:ext cx="3056615" cy="789232"/>
              <a:chOff x="1261034" y="1147741"/>
              <a:chExt cx="3056615" cy="789232"/>
            </a:xfrm>
          </p:grpSpPr>
          <p:sp>
            <p:nvSpPr>
              <p:cNvPr id="41" name="TextBox 40"/>
              <p:cNvSpPr txBox="1"/>
              <p:nvPr/>
            </p:nvSpPr>
            <p:spPr>
              <a:xfrm>
                <a:off x="1261034" y="1413753"/>
                <a:ext cx="3051774" cy="523220"/>
              </a:xfrm>
              <a:prstGeom prst="rect">
                <a:avLst/>
              </a:prstGeom>
              <a:noFill/>
            </p:spPr>
            <p:txBody>
              <a:bodyPr wrap="square" rtlCol="0">
                <a:spAutoFit/>
              </a:bodyPr>
              <a:lstStyle/>
              <a:p>
                <a:pPr algn="r"/>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42" name="TextBox 41"/>
              <p:cNvSpPr txBox="1"/>
              <p:nvPr/>
            </p:nvSpPr>
            <p:spPr>
              <a:xfrm>
                <a:off x="2620555" y="1147741"/>
                <a:ext cx="1697094" cy="338554"/>
              </a:xfrm>
              <a:prstGeom prst="rect">
                <a:avLst/>
              </a:prstGeom>
              <a:noFill/>
            </p:spPr>
            <p:txBody>
              <a:bodyPr wrap="square" rtlCol="0">
                <a:spAutoFit/>
              </a:bodyPr>
              <a:lstStyle/>
              <a:p>
                <a:pPr algn="r"/>
                <a:r>
                  <a:rPr lang="zh-CN" altLang="en-US" sz="1600" dirty="0">
                    <a:solidFill>
                      <a:schemeClr val="tx1">
                        <a:lumMod val="65000"/>
                        <a:lumOff val="35000"/>
                      </a:schemeClr>
                    </a:solidFill>
                    <a:latin typeface="思源黑體 Bold" pitchFamily="34" charset="-128"/>
                    <a:ea typeface="思源黑體 Bold" pitchFamily="34" charset="-128"/>
                  </a:rPr>
                  <a:t>单击输入标题</a:t>
                </a:r>
              </a:p>
            </p:txBody>
          </p:sp>
        </p:grpSp>
      </p:grpSp>
      <p:grpSp>
        <p:nvGrpSpPr>
          <p:cNvPr id="43" name="组合 42"/>
          <p:cNvGrpSpPr/>
          <p:nvPr/>
        </p:nvGrpSpPr>
        <p:grpSpPr>
          <a:xfrm>
            <a:off x="4921154" y="1126965"/>
            <a:ext cx="3605446" cy="806091"/>
            <a:chOff x="499870" y="1130882"/>
            <a:chExt cx="3605446" cy="806091"/>
          </a:xfrm>
        </p:grpSpPr>
        <p:sp>
          <p:nvSpPr>
            <p:cNvPr id="44" name="矩形 43"/>
            <p:cNvSpPr/>
            <p:nvPr/>
          </p:nvSpPr>
          <p:spPr>
            <a:xfrm>
              <a:off x="499870" y="1359351"/>
              <a:ext cx="360040" cy="360040"/>
            </a:xfrm>
            <a:prstGeom prst="rect">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3</a:t>
              </a:r>
              <a:endParaRPr lang="zh-CN" altLang="en-US" sz="2400" b="1" dirty="0">
                <a:latin typeface="Agency FB" pitchFamily="34" charset="0"/>
              </a:endParaRPr>
            </a:p>
          </p:txBody>
        </p:sp>
        <p:grpSp>
          <p:nvGrpSpPr>
            <p:cNvPr id="45" name="组合 44"/>
            <p:cNvGrpSpPr/>
            <p:nvPr/>
          </p:nvGrpSpPr>
          <p:grpSpPr>
            <a:xfrm>
              <a:off x="974177" y="1130882"/>
              <a:ext cx="3131139" cy="806091"/>
              <a:chOff x="974177" y="1130882"/>
              <a:chExt cx="3131139" cy="806091"/>
            </a:xfrm>
          </p:grpSpPr>
          <p:sp>
            <p:nvSpPr>
              <p:cNvPr id="46" name="TextBox 45"/>
              <p:cNvSpPr txBox="1"/>
              <p:nvPr/>
            </p:nvSpPr>
            <p:spPr>
              <a:xfrm>
                <a:off x="974177" y="1413753"/>
                <a:ext cx="3131139"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47" name="TextBox 46"/>
              <p:cNvSpPr txBox="1"/>
              <p:nvPr/>
            </p:nvSpPr>
            <p:spPr>
              <a:xfrm>
                <a:off x="974177" y="1130882"/>
                <a:ext cx="1697094" cy="338554"/>
              </a:xfrm>
              <a:prstGeom prst="rect">
                <a:avLst/>
              </a:prstGeom>
              <a:noFill/>
            </p:spPr>
            <p:txBody>
              <a:bodyPr wrap="square" rtlCol="0">
                <a:spAutoFit/>
              </a:bodyPr>
              <a:lstStyle/>
              <a:p>
                <a:r>
                  <a:rPr lang="zh-CN" altLang="en-US" sz="1600" dirty="0">
                    <a:solidFill>
                      <a:schemeClr val="tx1">
                        <a:lumMod val="65000"/>
                        <a:lumOff val="35000"/>
                      </a:schemeClr>
                    </a:solidFill>
                    <a:latin typeface="思源黑體 Bold" pitchFamily="34" charset="-128"/>
                    <a:ea typeface="思源黑體 Bold" pitchFamily="34" charset="-128"/>
                  </a:rPr>
                  <a:t>单击输入标题</a:t>
                </a:r>
              </a:p>
            </p:txBody>
          </p:sp>
        </p:grpSp>
      </p:grpSp>
      <p:grpSp>
        <p:nvGrpSpPr>
          <p:cNvPr id="48" name="组合 47"/>
          <p:cNvGrpSpPr/>
          <p:nvPr/>
        </p:nvGrpSpPr>
        <p:grpSpPr>
          <a:xfrm>
            <a:off x="4921154" y="2262213"/>
            <a:ext cx="3605446" cy="784319"/>
            <a:chOff x="499870" y="1152654"/>
            <a:chExt cx="3605446" cy="784319"/>
          </a:xfrm>
        </p:grpSpPr>
        <p:sp>
          <p:nvSpPr>
            <p:cNvPr id="49" name="矩形 48"/>
            <p:cNvSpPr/>
            <p:nvPr/>
          </p:nvSpPr>
          <p:spPr>
            <a:xfrm>
              <a:off x="499870" y="1348465"/>
              <a:ext cx="360040" cy="36004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gency FB" pitchFamily="34" charset="0"/>
                </a:rPr>
                <a:t>4</a:t>
              </a:r>
              <a:endParaRPr lang="zh-CN" altLang="en-US" sz="2400" b="1" dirty="0">
                <a:latin typeface="Agency FB" pitchFamily="34" charset="0"/>
              </a:endParaRPr>
            </a:p>
          </p:txBody>
        </p:sp>
        <p:grpSp>
          <p:nvGrpSpPr>
            <p:cNvPr id="50" name="组合 49"/>
            <p:cNvGrpSpPr/>
            <p:nvPr/>
          </p:nvGrpSpPr>
          <p:grpSpPr>
            <a:xfrm>
              <a:off x="974177" y="1152654"/>
              <a:ext cx="3131139" cy="784319"/>
              <a:chOff x="974177" y="1152654"/>
              <a:chExt cx="3131139" cy="784319"/>
            </a:xfrm>
          </p:grpSpPr>
          <p:sp>
            <p:nvSpPr>
              <p:cNvPr id="51" name="TextBox 50"/>
              <p:cNvSpPr txBox="1"/>
              <p:nvPr/>
            </p:nvSpPr>
            <p:spPr>
              <a:xfrm>
                <a:off x="974177" y="1413753"/>
                <a:ext cx="3131139"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此处添加内容此处添加内容此处添加内容此处添加内容此处添加内容</a:t>
                </a:r>
              </a:p>
            </p:txBody>
          </p:sp>
          <p:sp>
            <p:nvSpPr>
              <p:cNvPr id="52" name="TextBox 51"/>
              <p:cNvSpPr txBox="1"/>
              <p:nvPr/>
            </p:nvSpPr>
            <p:spPr>
              <a:xfrm>
                <a:off x="974177" y="1152654"/>
                <a:ext cx="1697094" cy="338554"/>
              </a:xfrm>
              <a:prstGeom prst="rect">
                <a:avLst/>
              </a:prstGeom>
              <a:noFill/>
            </p:spPr>
            <p:txBody>
              <a:bodyPr wrap="square" rtlCol="0">
                <a:spAutoFit/>
              </a:bodyPr>
              <a:lstStyle/>
              <a:p>
                <a:r>
                  <a:rPr lang="zh-CN" altLang="en-US" sz="1600" dirty="0">
                    <a:solidFill>
                      <a:schemeClr val="tx1">
                        <a:lumMod val="65000"/>
                        <a:lumOff val="35000"/>
                      </a:schemeClr>
                    </a:solidFill>
                    <a:latin typeface="思源黑體 Bold" pitchFamily="34" charset="-128"/>
                    <a:ea typeface="思源黑體 Bold" pitchFamily="34" charset="-128"/>
                  </a:rPr>
                  <a:t>单击输入标题</a:t>
                </a:r>
              </a:p>
            </p:txBody>
          </p:sp>
        </p:grpSp>
      </p:grpSp>
      <p:cxnSp>
        <p:nvCxnSpPr>
          <p:cNvPr id="10" name="直接连接符 9"/>
          <p:cNvCxnSpPr/>
          <p:nvPr/>
        </p:nvCxnSpPr>
        <p:spPr>
          <a:xfrm flipH="1">
            <a:off x="2261963" y="540717"/>
            <a:ext cx="1800200" cy="0"/>
          </a:xfrm>
          <a:prstGeom prst="line">
            <a:avLst/>
          </a:prstGeom>
          <a:ln w="19050">
            <a:solidFill>
              <a:srgbClr val="8D75AB"/>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5004048" y="540717"/>
            <a:ext cx="1800200" cy="0"/>
          </a:xfrm>
          <a:prstGeom prst="line">
            <a:avLst/>
          </a:prstGeom>
          <a:ln w="19050">
            <a:solidFill>
              <a:srgbClr val="8D75A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819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1000"/>
                                        <p:tgtEl>
                                          <p:spTgt spid="26"/>
                                        </p:tgtEl>
                                      </p:cBhvr>
                                    </p:animEffect>
                                  </p:childTnLst>
                                </p:cTn>
                              </p:par>
                              <p:par>
                                <p:cTn id="8" presetID="47"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1000"/>
                                        <p:tgtEl>
                                          <p:spTgt spid="37"/>
                                        </p:tgtEl>
                                      </p:cBhvr>
                                    </p:animEffect>
                                    <p:anim calcmode="lin" valueType="num">
                                      <p:cBhvr>
                                        <p:cTn id="11" dur="1000" fill="hold"/>
                                        <p:tgtEl>
                                          <p:spTgt spid="37"/>
                                        </p:tgtEl>
                                        <p:attrNameLst>
                                          <p:attrName>ppt_x</p:attrName>
                                        </p:attrNameLst>
                                      </p:cBhvr>
                                      <p:tavLst>
                                        <p:tav tm="0">
                                          <p:val>
                                            <p:strVal val="#ppt_x"/>
                                          </p:val>
                                        </p:tav>
                                        <p:tav tm="100000">
                                          <p:val>
                                            <p:strVal val="#ppt_x"/>
                                          </p:val>
                                        </p:tav>
                                      </p:tavLst>
                                    </p:anim>
                                    <p:anim calcmode="lin" valueType="num">
                                      <p:cBhvr>
                                        <p:cTn id="1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40000"/>
                    </a14:imgEffect>
                    <a14:imgEffect>
                      <a14:colorTemperature colorTemp="11500"/>
                    </a14:imgEffect>
                    <a14:imgEffect>
                      <a14:brightnessContrast bright="10000" contrast="-30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cxnSp>
        <p:nvCxnSpPr>
          <p:cNvPr id="100" name="直接连接符 99"/>
          <p:cNvCxnSpPr/>
          <p:nvPr/>
        </p:nvCxnSpPr>
        <p:spPr>
          <a:xfrm flipH="1">
            <a:off x="1907704" y="1294770"/>
            <a:ext cx="1" cy="192505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1399994" y="2211710"/>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1907704" y="3579862"/>
            <a:ext cx="288032" cy="2880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510718" y="3250414"/>
            <a:ext cx="401456" cy="4014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p:cNvGrpSpPr/>
          <p:nvPr/>
        </p:nvGrpSpPr>
        <p:grpSpPr>
          <a:xfrm>
            <a:off x="264102" y="411510"/>
            <a:ext cx="3783480" cy="4392488"/>
            <a:chOff x="35496" y="411510"/>
            <a:chExt cx="3783480" cy="4392488"/>
          </a:xfrm>
        </p:grpSpPr>
        <p:sp>
          <p:nvSpPr>
            <p:cNvPr id="96" name="等腰三角形 95"/>
            <p:cNvSpPr/>
            <p:nvPr/>
          </p:nvSpPr>
          <p:spPr>
            <a:xfrm flipV="1">
              <a:off x="201284" y="411510"/>
              <a:ext cx="2952328" cy="396044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flipV="1">
              <a:off x="35496" y="843558"/>
              <a:ext cx="2952328" cy="396044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等腰三角形 121"/>
            <p:cNvSpPr/>
            <p:nvPr/>
          </p:nvSpPr>
          <p:spPr>
            <a:xfrm flipV="1">
              <a:off x="345300" y="843558"/>
              <a:ext cx="2952328" cy="396044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4" name="等腰三角形 123"/>
            <p:cNvSpPr/>
            <p:nvPr/>
          </p:nvSpPr>
          <p:spPr>
            <a:xfrm rot="3957956">
              <a:off x="1960453" y="1157288"/>
              <a:ext cx="2054744" cy="166230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6" name="椭圆 125"/>
          <p:cNvSpPr/>
          <p:nvPr/>
        </p:nvSpPr>
        <p:spPr>
          <a:xfrm>
            <a:off x="2498113" y="2499742"/>
            <a:ext cx="140490" cy="14049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7" name="椭圆 126"/>
          <p:cNvSpPr/>
          <p:nvPr/>
        </p:nvSpPr>
        <p:spPr>
          <a:xfrm>
            <a:off x="1475656" y="149163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3" name="椭圆 112"/>
          <p:cNvSpPr/>
          <p:nvPr/>
        </p:nvSpPr>
        <p:spPr>
          <a:xfrm>
            <a:off x="2568358" y="2876855"/>
            <a:ext cx="329448" cy="329448"/>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5" name="椭圆 114"/>
          <p:cNvSpPr/>
          <p:nvPr/>
        </p:nvSpPr>
        <p:spPr>
          <a:xfrm>
            <a:off x="2830561" y="1347614"/>
            <a:ext cx="288032" cy="288032"/>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3241998" y="1414179"/>
            <a:ext cx="140820" cy="15490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8" name="TextBox 97"/>
          <p:cNvSpPr txBox="1"/>
          <p:nvPr/>
        </p:nvSpPr>
        <p:spPr>
          <a:xfrm>
            <a:off x="1250037" y="585939"/>
            <a:ext cx="1261121" cy="707886"/>
          </a:xfrm>
          <a:prstGeom prst="rect">
            <a:avLst/>
          </a:prstGeom>
        </p:spPr>
        <p:txBody>
          <a:bodyPr vert="horz" wrap="square" rtlCol="0">
            <a:spAutoFit/>
          </a:bodyPr>
          <a:lstStyle/>
          <a:p>
            <a:pPr algn="ctr"/>
            <a:r>
              <a:rPr lang="en-US" altLang="zh-CN" sz="4000" b="1" dirty="0">
                <a:solidFill>
                  <a:schemeClr val="bg1"/>
                </a:solidFill>
                <a:effectLst>
                  <a:outerShdw blurRad="38100" dist="38100" dir="2700000" algn="tl">
                    <a:srgbClr val="000000">
                      <a:alpha val="43137"/>
                    </a:srgbClr>
                  </a:outerShdw>
                </a:effectLst>
                <a:latin typeface="Agency FB" pitchFamily="34" charset="0"/>
                <a:ea typeface="微软雅黑" pitchFamily="34" charset="-122"/>
              </a:rPr>
              <a:t>2019</a:t>
            </a:r>
            <a:endParaRPr lang="zh-CN" altLang="en-US" sz="4000" b="1" dirty="0">
              <a:solidFill>
                <a:schemeClr val="bg1"/>
              </a:solidFill>
              <a:effectLst>
                <a:outerShdw blurRad="38100" dist="38100" dir="2700000" algn="tl">
                  <a:srgbClr val="000000">
                    <a:alpha val="43137"/>
                  </a:srgbClr>
                </a:outerShdw>
              </a:effectLst>
              <a:latin typeface="Agency FB" pitchFamily="34" charset="0"/>
              <a:ea typeface="微软雅黑" pitchFamily="34" charset="-122"/>
            </a:endParaRPr>
          </a:p>
        </p:txBody>
      </p:sp>
      <p:sp>
        <p:nvSpPr>
          <p:cNvPr id="132" name="TextBox 131"/>
          <p:cNvSpPr txBox="1"/>
          <p:nvPr/>
        </p:nvSpPr>
        <p:spPr>
          <a:xfrm>
            <a:off x="3241998" y="2640232"/>
            <a:ext cx="4438928" cy="369332"/>
          </a:xfrm>
          <a:prstGeom prst="rect">
            <a:avLst/>
          </a:prstGeom>
          <a:noFill/>
        </p:spPr>
        <p:txBody>
          <a:bodyPr wrap="square" rtlCol="0">
            <a:spAutoFit/>
          </a:bodyPr>
          <a:lstStyle/>
          <a:p>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36" name="TextBox 135"/>
          <p:cNvSpPr txBox="1"/>
          <p:nvPr/>
        </p:nvSpPr>
        <p:spPr>
          <a:xfrm>
            <a:off x="5232654" y="4011910"/>
            <a:ext cx="2520280" cy="400110"/>
          </a:xfrm>
          <a:prstGeom prst="rect">
            <a:avLst/>
          </a:prstGeom>
          <a:noFill/>
        </p:spPr>
        <p:txBody>
          <a:bodyPr wrap="square" rtlCol="0">
            <a:spAutoFit/>
          </a:bodyPr>
          <a:lstStyle/>
          <a:p>
            <a:r>
              <a:rPr lang="zh-CN" altLang="en-US" sz="2000" b="1" dirty="0">
                <a:solidFill>
                  <a:schemeClr val="bg1"/>
                </a:solidFill>
                <a:effectLst>
                  <a:outerShdw blurRad="38100" dist="38100" dir="2700000" algn="tl">
                    <a:srgbClr val="000000">
                      <a:alpha val="43137"/>
                    </a:srgbClr>
                  </a:outerShdw>
                </a:effectLst>
                <a:latin typeface="思源黑體 Bold" pitchFamily="34" charset="-128"/>
                <a:ea typeface="思源黑體 Bold" pitchFamily="34" charset="-128"/>
              </a:rPr>
              <a:t>报告人：</a:t>
            </a:r>
            <a:r>
              <a:rPr lang="en-US" altLang="zh-CN" sz="2000" b="1" dirty="0">
                <a:solidFill>
                  <a:schemeClr val="bg1"/>
                </a:solidFill>
                <a:effectLst>
                  <a:outerShdw blurRad="38100" dist="38100" dir="2700000" algn="tl">
                    <a:srgbClr val="000000">
                      <a:alpha val="43137"/>
                    </a:srgbClr>
                  </a:outerShdw>
                </a:effectLst>
                <a:latin typeface="思源黑體 Bold" pitchFamily="34" charset="-128"/>
                <a:ea typeface="思源黑體 Bold" pitchFamily="34" charset="-128"/>
              </a:rPr>
              <a:t>XXX</a:t>
            </a:r>
            <a:endParaRPr lang="zh-CN" altLang="en-US" sz="2000" b="1" dirty="0">
              <a:solidFill>
                <a:schemeClr val="bg1"/>
              </a:solidFill>
              <a:effectLst>
                <a:outerShdw blurRad="38100" dist="38100" dir="2700000" algn="tl">
                  <a:srgbClr val="000000">
                    <a:alpha val="43137"/>
                  </a:srgbClr>
                </a:outerShdw>
              </a:effectLst>
              <a:latin typeface="思源黑體 Bold" pitchFamily="34" charset="-128"/>
              <a:ea typeface="思源黑體 Bold" pitchFamily="34" charset="-128"/>
            </a:endParaRPr>
          </a:p>
        </p:txBody>
      </p:sp>
      <p:sp useBgFill="1">
        <p:nvSpPr>
          <p:cNvPr id="112" name="椭圆 111"/>
          <p:cNvSpPr/>
          <p:nvPr/>
        </p:nvSpPr>
        <p:spPr>
          <a:xfrm>
            <a:off x="2518122" y="771550"/>
            <a:ext cx="144016" cy="144016"/>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04" name="椭圆 103"/>
          <p:cNvSpPr/>
          <p:nvPr/>
        </p:nvSpPr>
        <p:spPr>
          <a:xfrm>
            <a:off x="840166" y="627534"/>
            <a:ext cx="409871" cy="4098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331640" y="1425065"/>
            <a:ext cx="7318786" cy="2010781"/>
          </a:xfrm>
          <a:prstGeom prst="rect">
            <a:avLst/>
          </a:prstGeom>
          <a:blipFill dpi="0" rotWithShape="1">
            <a:blip r:embed="rId4">
              <a:alphaModFix amt="45000"/>
            </a:blip>
            <a:srcRect/>
            <a:stretch>
              <a:fillRect l="-16303" r="-209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TextBox 130"/>
          <p:cNvSpPr txBox="1"/>
          <p:nvPr/>
        </p:nvSpPr>
        <p:spPr>
          <a:xfrm>
            <a:off x="2280326" y="1779662"/>
            <a:ext cx="5503200" cy="707886"/>
          </a:xfrm>
          <a:prstGeom prst="rect">
            <a:avLst/>
          </a:prstGeom>
          <a:noFill/>
        </p:spPr>
        <p:txBody>
          <a:bodyPr wrap="square" rtlCol="0">
            <a:spAutoFit/>
          </a:bodyPr>
          <a:lstStyle/>
          <a:p>
            <a:pPr algn="ctr"/>
            <a:r>
              <a:rPr lang="zh-CN" altLang="en-US" sz="4000" b="1" dirty="0">
                <a:solidFill>
                  <a:schemeClr val="bg1"/>
                </a:solidFill>
                <a:effectLst>
                  <a:outerShdw blurRad="38100" dist="38100" dir="2700000" algn="tl">
                    <a:srgbClr val="000000">
                      <a:alpha val="43137"/>
                    </a:srgbClr>
                  </a:outerShdw>
                </a:effectLst>
                <a:latin typeface="思源黑體 Bold" pitchFamily="34" charset="-128"/>
                <a:ea typeface="思源黑體 Bold" pitchFamily="34" charset="-128"/>
              </a:rPr>
              <a:t>汇报结束  谢谢观看！</a:t>
            </a:r>
            <a:endParaRPr lang="en-US" altLang="zh-CN" sz="4000" b="1" dirty="0">
              <a:solidFill>
                <a:schemeClr val="bg1"/>
              </a:solidFill>
              <a:effectLst>
                <a:outerShdw blurRad="38100" dist="38100" dir="2700000" algn="tl">
                  <a:srgbClr val="000000">
                    <a:alpha val="43137"/>
                  </a:srgbClr>
                </a:outerShdw>
              </a:effectLst>
              <a:latin typeface="思源黑體 Bold" pitchFamily="34" charset="-128"/>
              <a:ea typeface="思源黑體 Bold" pitchFamily="34" charset="-128"/>
            </a:endParaRPr>
          </a:p>
        </p:txBody>
      </p:sp>
      <p:sp>
        <p:nvSpPr>
          <p:cNvPr id="133" name="TextBox 132"/>
          <p:cNvSpPr txBox="1"/>
          <p:nvPr/>
        </p:nvSpPr>
        <p:spPr>
          <a:xfrm>
            <a:off x="3298737" y="2454446"/>
            <a:ext cx="3466377" cy="523220"/>
          </a:xfrm>
          <a:prstGeom prst="rect">
            <a:avLst/>
          </a:prstGeom>
          <a:noFill/>
        </p:spPr>
        <p:txBody>
          <a:bodyPr wrap="square" rtlCol="0">
            <a:spAutoFit/>
          </a:bodyPr>
          <a:lstStyle/>
          <a:p>
            <a:pPr algn="ctr"/>
            <a:r>
              <a:rPr lang="en-US" altLang="zh-CN" sz="2800" b="1" dirty="0">
                <a:solidFill>
                  <a:schemeClr val="bg1"/>
                </a:solidFill>
                <a:effectLst>
                  <a:outerShdw blurRad="38100" dist="38100" dir="2700000" algn="tl">
                    <a:srgbClr val="000000">
                      <a:alpha val="43137"/>
                    </a:srgbClr>
                  </a:outerShdw>
                </a:effectLst>
                <a:latin typeface="Tunga" pitchFamily="34" charset="0"/>
                <a:ea typeface="微软雅黑" pitchFamily="34" charset="-122"/>
                <a:cs typeface="Tunga" pitchFamily="34" charset="0"/>
              </a:rPr>
              <a:t>THE END    THANK YOU</a:t>
            </a:r>
            <a:endParaRPr lang="zh-CN" altLang="en-US" sz="2800" b="1" dirty="0">
              <a:solidFill>
                <a:schemeClr val="bg1"/>
              </a:solidFill>
              <a:effectLst>
                <a:outerShdw blurRad="38100" dist="38100" dir="2700000" algn="tl">
                  <a:srgbClr val="000000">
                    <a:alpha val="43137"/>
                  </a:srgbClr>
                </a:outerShdw>
              </a:effectLst>
              <a:latin typeface="Tunga" pitchFamily="34" charset="0"/>
              <a:ea typeface="微软雅黑" pitchFamily="34" charset="-122"/>
              <a:cs typeface="Tunga" pitchFamily="34" charset="0"/>
            </a:endParaRPr>
          </a:p>
        </p:txBody>
      </p:sp>
    </p:spTree>
    <p:extLst>
      <p:ext uri="{BB962C8B-B14F-4D97-AF65-F5344CB8AC3E}">
        <p14:creationId xmlns:p14="http://schemas.microsoft.com/office/powerpoint/2010/main" val="303936047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4.44444E-6 1.11454E-6 L 4.44444E-6 0.27632 " pathEditMode="relative" rAng="0" ptsTypes="AA">
                                      <p:cBhvr>
                                        <p:cTn id="6" dur="2000" spd="-100000" fill="hold"/>
                                        <p:tgtEl>
                                          <p:spTgt spid="114"/>
                                        </p:tgtEl>
                                        <p:attrNameLst>
                                          <p:attrName>ppt_x</p:attrName>
                                          <p:attrName>ppt_y</p:attrName>
                                        </p:attrNameLst>
                                      </p:cBhvr>
                                      <p:rCtr x="0" y="13801"/>
                                    </p:animMotion>
                                  </p:childTnLst>
                                </p:cTn>
                              </p:par>
                              <p:par>
                                <p:cTn id="7" presetID="10" presetClass="entr" presetSubtype="0" fill="hold" grpId="0" nodeType="withEffect">
                                  <p:stCondLst>
                                    <p:cond delay="250"/>
                                  </p:stCondLst>
                                  <p:childTnLst>
                                    <p:set>
                                      <p:cBhvr>
                                        <p:cTn id="8" dur="1" fill="hold">
                                          <p:stCondLst>
                                            <p:cond delay="0"/>
                                          </p:stCondLst>
                                        </p:cTn>
                                        <p:tgtEl>
                                          <p:spTgt spid="117"/>
                                        </p:tgtEl>
                                        <p:attrNameLst>
                                          <p:attrName>style.visibility</p:attrName>
                                        </p:attrNameLst>
                                      </p:cBhvr>
                                      <p:to>
                                        <p:strVal val="visible"/>
                                      </p:to>
                                    </p:set>
                                    <p:animEffect transition="in" filter="fade">
                                      <p:cBhvr>
                                        <p:cTn id="9" dur="500"/>
                                        <p:tgtEl>
                                          <p:spTgt spid="117"/>
                                        </p:tgtEl>
                                      </p:cBhvr>
                                    </p:animEffect>
                                  </p:childTnLst>
                                </p:cTn>
                              </p:par>
                              <p:par>
                                <p:cTn id="10" presetID="42" presetClass="path" presetSubtype="0" accel="50000" decel="50000" fill="hold" grpId="1" nodeType="withEffect">
                                  <p:stCondLst>
                                    <p:cond delay="250"/>
                                  </p:stCondLst>
                                  <p:childTnLst>
                                    <p:animMotion origin="layout" path="M 2.22222E-6 3.05581E-6 L -0.00295 0.3287 " pathEditMode="relative" rAng="0" ptsTypes="AA">
                                      <p:cBhvr>
                                        <p:cTn id="11" dur="2000" spd="-100000" fill="hold"/>
                                        <p:tgtEl>
                                          <p:spTgt spid="117"/>
                                        </p:tgtEl>
                                        <p:attrNameLst>
                                          <p:attrName>ppt_x</p:attrName>
                                          <p:attrName>ppt_y</p:attrName>
                                        </p:attrNameLst>
                                      </p:cBhvr>
                                      <p:rCtr x="-156" y="16435"/>
                                    </p:animMotion>
                                  </p:childTnLst>
                                </p:cTn>
                              </p:par>
                              <p:par>
                                <p:cTn id="12" presetID="10" presetClass="entr" presetSubtype="0" fill="hold" grpId="0" nodeType="with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fade">
                                      <p:cBhvr>
                                        <p:cTn id="14" dur="500"/>
                                        <p:tgtEl>
                                          <p:spTgt spid="105"/>
                                        </p:tgtEl>
                                      </p:cBhvr>
                                    </p:animEffect>
                                  </p:childTnLst>
                                </p:cTn>
                              </p:par>
                              <p:par>
                                <p:cTn id="15" presetID="42" presetClass="path" presetSubtype="0" accel="50000" decel="50000" fill="hold" grpId="1" nodeType="withEffect">
                                  <p:stCondLst>
                                    <p:cond delay="0"/>
                                  </p:stCondLst>
                                  <p:childTnLst>
                                    <p:animMotion origin="layout" path="M 2.5E-6 3.41042E-6 L 0.00052 0.55565 " pathEditMode="relative" rAng="0" ptsTypes="AA">
                                      <p:cBhvr>
                                        <p:cTn id="16" dur="2000" spd="-100000" fill="hold"/>
                                        <p:tgtEl>
                                          <p:spTgt spid="105"/>
                                        </p:tgtEl>
                                        <p:attrNameLst>
                                          <p:attrName>ppt_x</p:attrName>
                                          <p:attrName>ppt_y</p:attrName>
                                        </p:attrNameLst>
                                      </p:cBhvr>
                                      <p:rCtr x="17" y="27783"/>
                                    </p:animMotion>
                                  </p:childTnLst>
                                </p:cTn>
                              </p:par>
                              <p:par>
                                <p:cTn id="17" presetID="10" presetClass="entr" presetSubtype="0" fill="hold" grpId="0" nodeType="withEffect">
                                  <p:stCondLst>
                                    <p:cond delay="250"/>
                                  </p:stCondLst>
                                  <p:childTnLst>
                                    <p:set>
                                      <p:cBhvr>
                                        <p:cTn id="18" dur="1" fill="hold">
                                          <p:stCondLst>
                                            <p:cond delay="0"/>
                                          </p:stCondLst>
                                        </p:cTn>
                                        <p:tgtEl>
                                          <p:spTgt spid="127"/>
                                        </p:tgtEl>
                                        <p:attrNameLst>
                                          <p:attrName>style.visibility</p:attrName>
                                        </p:attrNameLst>
                                      </p:cBhvr>
                                      <p:to>
                                        <p:strVal val="visible"/>
                                      </p:to>
                                    </p:set>
                                    <p:animEffect transition="in" filter="fade">
                                      <p:cBhvr>
                                        <p:cTn id="19" dur="500"/>
                                        <p:tgtEl>
                                          <p:spTgt spid="127"/>
                                        </p:tgtEl>
                                      </p:cBhvr>
                                    </p:animEffect>
                                  </p:childTnLst>
                                </p:cTn>
                              </p:par>
                              <p:par>
                                <p:cTn id="20" presetID="42" presetClass="path" presetSubtype="0" accel="50000" decel="50000" fill="hold" grpId="1" nodeType="withEffect">
                                  <p:stCondLst>
                                    <p:cond delay="250"/>
                                  </p:stCondLst>
                                  <p:childTnLst>
                                    <p:animMotion origin="layout" path="M 0.00122 -0.00278 L -4.16667E-6 0.67869 " pathEditMode="relative" rAng="0" ptsTypes="AA">
                                      <p:cBhvr>
                                        <p:cTn id="21" dur="2000" spd="-100000" fill="hold"/>
                                        <p:tgtEl>
                                          <p:spTgt spid="127"/>
                                        </p:tgtEl>
                                        <p:attrNameLst>
                                          <p:attrName>ppt_x</p:attrName>
                                          <p:attrName>ppt_y</p:attrName>
                                        </p:attrNameLst>
                                      </p:cBhvr>
                                      <p:rCtr x="-69" y="34073"/>
                                    </p:animMotion>
                                  </p:childTnLst>
                                </p:cTn>
                              </p:par>
                              <p:par>
                                <p:cTn id="22" presetID="42" presetClass="entr" presetSubtype="0" fill="hold" nodeType="withEffect">
                                  <p:stCondLst>
                                    <p:cond delay="500"/>
                                  </p:stCondLst>
                                  <p:childTnLst>
                                    <p:set>
                                      <p:cBhvr>
                                        <p:cTn id="23" dur="1" fill="hold">
                                          <p:stCondLst>
                                            <p:cond delay="0"/>
                                          </p:stCondLst>
                                        </p:cTn>
                                        <p:tgtEl>
                                          <p:spTgt spid="100"/>
                                        </p:tgtEl>
                                        <p:attrNameLst>
                                          <p:attrName>style.visibility</p:attrName>
                                        </p:attrNameLst>
                                      </p:cBhvr>
                                      <p:to>
                                        <p:strVal val="visible"/>
                                      </p:to>
                                    </p:set>
                                    <p:animEffect transition="in" filter="fade">
                                      <p:cBhvr>
                                        <p:cTn id="24" dur="1000"/>
                                        <p:tgtEl>
                                          <p:spTgt spid="100"/>
                                        </p:tgtEl>
                                      </p:cBhvr>
                                    </p:animEffect>
                                    <p:anim calcmode="lin" valueType="num">
                                      <p:cBhvr>
                                        <p:cTn id="25" dur="1000" fill="hold"/>
                                        <p:tgtEl>
                                          <p:spTgt spid="100"/>
                                        </p:tgtEl>
                                        <p:attrNameLst>
                                          <p:attrName>ppt_x</p:attrName>
                                        </p:attrNameLst>
                                      </p:cBhvr>
                                      <p:tavLst>
                                        <p:tav tm="0">
                                          <p:val>
                                            <p:strVal val="#ppt_x"/>
                                          </p:val>
                                        </p:tav>
                                        <p:tav tm="100000">
                                          <p:val>
                                            <p:strVal val="#ppt_x"/>
                                          </p:val>
                                        </p:tav>
                                      </p:tavLst>
                                    </p:anim>
                                    <p:anim calcmode="lin" valueType="num">
                                      <p:cBhvr>
                                        <p:cTn id="26" dur="1000" fill="hold"/>
                                        <p:tgtEl>
                                          <p:spTgt spid="100"/>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126"/>
                                        </p:tgtEl>
                                        <p:attrNameLst>
                                          <p:attrName>style.visibility</p:attrName>
                                        </p:attrNameLst>
                                      </p:cBhvr>
                                      <p:to>
                                        <p:strVal val="visible"/>
                                      </p:to>
                                    </p:set>
                                    <p:animEffect transition="in" filter="fade">
                                      <p:cBhvr>
                                        <p:cTn id="29" dur="500"/>
                                        <p:tgtEl>
                                          <p:spTgt spid="126"/>
                                        </p:tgtEl>
                                      </p:cBhvr>
                                    </p:animEffect>
                                  </p:childTnLst>
                                </p:cTn>
                              </p:par>
                              <p:par>
                                <p:cTn id="30" presetID="42" presetClass="path" presetSubtype="0" accel="50000" decel="50000" fill="hold" grpId="1" nodeType="withEffect">
                                  <p:stCondLst>
                                    <p:cond delay="0"/>
                                  </p:stCondLst>
                                  <p:childTnLst>
                                    <p:animMotion origin="layout" path="M -2.77778E-6 0.00185 L -0.00139 0.5017 " pathEditMode="relative" rAng="0" ptsTypes="AA">
                                      <p:cBhvr>
                                        <p:cTn id="31" dur="2000" spd="-100000" fill="hold"/>
                                        <p:tgtEl>
                                          <p:spTgt spid="126"/>
                                        </p:tgtEl>
                                        <p:attrNameLst>
                                          <p:attrName>ppt_x</p:attrName>
                                          <p:attrName>ppt_y</p:attrName>
                                        </p:attrNameLst>
                                      </p:cBhvr>
                                      <p:rCtr x="-69" y="24977"/>
                                    </p:animMotion>
                                  </p:childTnLst>
                                </p:cTn>
                              </p:par>
                              <p:par>
                                <p:cTn id="32" presetID="10" presetClass="entr" presetSubtype="0" fill="hold" grpId="0" nodeType="withEffect">
                                  <p:stCondLst>
                                    <p:cond delay="250"/>
                                  </p:stCondLst>
                                  <p:childTnLst>
                                    <p:set>
                                      <p:cBhvr>
                                        <p:cTn id="33" dur="1" fill="hold">
                                          <p:stCondLst>
                                            <p:cond delay="0"/>
                                          </p:stCondLst>
                                        </p:cTn>
                                        <p:tgtEl>
                                          <p:spTgt spid="113"/>
                                        </p:tgtEl>
                                        <p:attrNameLst>
                                          <p:attrName>style.visibility</p:attrName>
                                        </p:attrNameLst>
                                      </p:cBhvr>
                                      <p:to>
                                        <p:strVal val="visible"/>
                                      </p:to>
                                    </p:set>
                                    <p:animEffect transition="in" filter="fade">
                                      <p:cBhvr>
                                        <p:cTn id="34" dur="500"/>
                                        <p:tgtEl>
                                          <p:spTgt spid="113"/>
                                        </p:tgtEl>
                                      </p:cBhvr>
                                    </p:animEffect>
                                  </p:childTnLst>
                                </p:cTn>
                              </p:par>
                              <p:par>
                                <p:cTn id="35" presetID="42" presetClass="path" presetSubtype="0" accel="50000" decel="50000" fill="hold" grpId="1" nodeType="withEffect">
                                  <p:stCondLst>
                                    <p:cond delay="250"/>
                                  </p:stCondLst>
                                  <p:childTnLst>
                                    <p:animMotion origin="layout" path="M 0.0007 -0.00277 L -0.00277 0.40549 " pathEditMode="relative" rAng="0" ptsTypes="AA">
                                      <p:cBhvr>
                                        <p:cTn id="36" dur="2000" spd="-100000" fill="hold"/>
                                        <p:tgtEl>
                                          <p:spTgt spid="113"/>
                                        </p:tgtEl>
                                        <p:attrNameLst>
                                          <p:attrName>ppt_x</p:attrName>
                                          <p:attrName>ppt_y</p:attrName>
                                        </p:attrNameLst>
                                      </p:cBhvr>
                                      <p:rCtr x="-174" y="20413"/>
                                    </p:animMotion>
                                  </p:childTnLst>
                                </p:cTn>
                              </p:par>
                              <p:par>
                                <p:cTn id="37" presetID="10" presetClass="entr" presetSubtype="0" fill="hold" grpId="0" nodeType="withEffect">
                                  <p:stCondLst>
                                    <p:cond delay="0"/>
                                  </p:stCondLst>
                                  <p:childTnLst>
                                    <p:set>
                                      <p:cBhvr>
                                        <p:cTn id="38" dur="1" fill="hold">
                                          <p:stCondLst>
                                            <p:cond delay="0"/>
                                          </p:stCondLst>
                                        </p:cTn>
                                        <p:tgtEl>
                                          <p:spTgt spid="112"/>
                                        </p:tgtEl>
                                        <p:attrNameLst>
                                          <p:attrName>style.visibility</p:attrName>
                                        </p:attrNameLst>
                                      </p:cBhvr>
                                      <p:to>
                                        <p:strVal val="visible"/>
                                      </p:to>
                                    </p:set>
                                    <p:animEffect transition="in" filter="fade">
                                      <p:cBhvr>
                                        <p:cTn id="39" dur="500"/>
                                        <p:tgtEl>
                                          <p:spTgt spid="112"/>
                                        </p:tgtEl>
                                      </p:cBhvr>
                                    </p:animEffect>
                                  </p:childTnLst>
                                </p:cTn>
                              </p:par>
                              <p:par>
                                <p:cTn id="40" presetID="42" presetClass="path" presetSubtype="0" accel="50000" decel="50000" fill="hold" grpId="1" nodeType="withEffect">
                                  <p:stCondLst>
                                    <p:cond delay="0"/>
                                  </p:stCondLst>
                                  <p:childTnLst>
                                    <p:animMotion origin="layout" path="M 2.77778E-7 2.7197E-6 L -0.00365 0.83533 " pathEditMode="relative" rAng="0" ptsTypes="AA">
                                      <p:cBhvr>
                                        <p:cTn id="41" dur="2000" spd="-100000" fill="hold"/>
                                        <p:tgtEl>
                                          <p:spTgt spid="112"/>
                                        </p:tgtEl>
                                        <p:attrNameLst>
                                          <p:attrName>ppt_x</p:attrName>
                                          <p:attrName>ppt_y</p:attrName>
                                        </p:attrNameLst>
                                      </p:cBhvr>
                                      <p:rCtr x="-191" y="41751"/>
                                    </p:animMotion>
                                  </p:childTnLst>
                                </p:cTn>
                              </p:par>
                            </p:childTnLst>
                          </p:cTn>
                        </p:par>
                        <p:par>
                          <p:cTn id="42" fill="hold">
                            <p:stCondLst>
                              <p:cond delay="2250"/>
                            </p:stCondLst>
                            <p:childTnLst>
                              <p:par>
                                <p:cTn id="43" presetID="10" presetClass="entr" presetSubtype="0" fill="hold" grpId="0" nodeType="afterEffect">
                                  <p:stCondLst>
                                    <p:cond delay="500"/>
                                  </p:stCondLst>
                                  <p:childTnLst>
                                    <p:set>
                                      <p:cBhvr>
                                        <p:cTn id="44" dur="1" fill="hold">
                                          <p:stCondLst>
                                            <p:cond delay="0"/>
                                          </p:stCondLst>
                                        </p:cTn>
                                        <p:tgtEl>
                                          <p:spTgt spid="128"/>
                                        </p:tgtEl>
                                        <p:attrNameLst>
                                          <p:attrName>style.visibility</p:attrName>
                                        </p:attrNameLst>
                                      </p:cBhvr>
                                      <p:to>
                                        <p:strVal val="visible"/>
                                      </p:to>
                                    </p:set>
                                    <p:animEffect transition="in" filter="fade">
                                      <p:cBhvr>
                                        <p:cTn id="45" dur="500"/>
                                        <p:tgtEl>
                                          <p:spTgt spid="128"/>
                                        </p:tgtEl>
                                      </p:cBhvr>
                                    </p:animEffect>
                                  </p:childTnLst>
                                </p:cTn>
                              </p:par>
                              <p:par>
                                <p:cTn id="46" presetID="0" presetClass="path" presetSubtype="0" accel="50000" decel="50000" fill="hold" grpId="1" nodeType="withEffect">
                                  <p:stCondLst>
                                    <p:cond delay="500"/>
                                  </p:stCondLst>
                                  <p:childTnLst>
                                    <p:animMotion origin="layout" path="M -0.07899 -0.12581 L 0.02587 -0.12581 L -0.00035 -0.00092 " pathEditMode="relative" ptsTypes="AAA">
                                      <p:cBhvr>
                                        <p:cTn id="47" dur="2000" fill="hold"/>
                                        <p:tgtEl>
                                          <p:spTgt spid="128"/>
                                        </p:tgtEl>
                                        <p:attrNameLst>
                                          <p:attrName>ppt_x</p:attrName>
                                          <p:attrName>ppt_y</p:attrName>
                                        </p:attrNameLst>
                                      </p:cBhvr>
                                    </p:animMotion>
                                  </p:childTnLst>
                                </p:cTn>
                              </p:par>
                              <p:par>
                                <p:cTn id="48" presetID="42" presetClass="entr" presetSubtype="0" fill="hold" grpId="0" nodeType="withEffect">
                                  <p:stCondLst>
                                    <p:cond delay="500"/>
                                  </p:stCondLst>
                                  <p:childTnLst>
                                    <p:set>
                                      <p:cBhvr>
                                        <p:cTn id="49" dur="1" fill="hold">
                                          <p:stCondLst>
                                            <p:cond delay="0"/>
                                          </p:stCondLst>
                                        </p:cTn>
                                        <p:tgtEl>
                                          <p:spTgt spid="131"/>
                                        </p:tgtEl>
                                        <p:attrNameLst>
                                          <p:attrName>style.visibility</p:attrName>
                                        </p:attrNameLst>
                                      </p:cBhvr>
                                      <p:to>
                                        <p:strVal val="visible"/>
                                      </p:to>
                                    </p:set>
                                    <p:animEffect transition="in" filter="fade">
                                      <p:cBhvr>
                                        <p:cTn id="50" dur="500"/>
                                        <p:tgtEl>
                                          <p:spTgt spid="131"/>
                                        </p:tgtEl>
                                      </p:cBhvr>
                                    </p:animEffect>
                                    <p:anim calcmode="lin" valueType="num">
                                      <p:cBhvr>
                                        <p:cTn id="51" dur="500" fill="hold"/>
                                        <p:tgtEl>
                                          <p:spTgt spid="131"/>
                                        </p:tgtEl>
                                        <p:attrNameLst>
                                          <p:attrName>ppt_x</p:attrName>
                                        </p:attrNameLst>
                                      </p:cBhvr>
                                      <p:tavLst>
                                        <p:tav tm="0">
                                          <p:val>
                                            <p:strVal val="#ppt_x"/>
                                          </p:val>
                                        </p:tav>
                                        <p:tav tm="100000">
                                          <p:val>
                                            <p:strVal val="#ppt_x"/>
                                          </p:val>
                                        </p:tav>
                                      </p:tavLst>
                                    </p:anim>
                                    <p:anim calcmode="lin" valueType="num">
                                      <p:cBhvr>
                                        <p:cTn id="52" dur="500" fill="hold"/>
                                        <p:tgtEl>
                                          <p:spTgt spid="13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750"/>
                                  </p:stCondLst>
                                  <p:childTnLst>
                                    <p:set>
                                      <p:cBhvr>
                                        <p:cTn id="54" dur="1" fill="hold">
                                          <p:stCondLst>
                                            <p:cond delay="0"/>
                                          </p:stCondLst>
                                        </p:cTn>
                                        <p:tgtEl>
                                          <p:spTgt spid="133"/>
                                        </p:tgtEl>
                                        <p:attrNameLst>
                                          <p:attrName>style.visibility</p:attrName>
                                        </p:attrNameLst>
                                      </p:cBhvr>
                                      <p:to>
                                        <p:strVal val="visible"/>
                                      </p:to>
                                    </p:set>
                                    <p:animEffect transition="in" filter="fade">
                                      <p:cBhvr>
                                        <p:cTn id="55" dur="500"/>
                                        <p:tgtEl>
                                          <p:spTgt spid="133"/>
                                        </p:tgtEl>
                                      </p:cBhvr>
                                    </p:animEffect>
                                    <p:anim calcmode="lin" valueType="num">
                                      <p:cBhvr>
                                        <p:cTn id="56" dur="500" fill="hold"/>
                                        <p:tgtEl>
                                          <p:spTgt spid="133"/>
                                        </p:tgtEl>
                                        <p:attrNameLst>
                                          <p:attrName>ppt_x</p:attrName>
                                        </p:attrNameLst>
                                      </p:cBhvr>
                                      <p:tavLst>
                                        <p:tav tm="0">
                                          <p:val>
                                            <p:strVal val="#ppt_x"/>
                                          </p:val>
                                        </p:tav>
                                        <p:tav tm="100000">
                                          <p:val>
                                            <p:strVal val="#ppt_x"/>
                                          </p:val>
                                        </p:tav>
                                      </p:tavLst>
                                    </p:anim>
                                    <p:anim calcmode="lin" valueType="num">
                                      <p:cBhvr>
                                        <p:cTn id="57" dur="500" fill="hold"/>
                                        <p:tgtEl>
                                          <p:spTgt spid="13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000"/>
                                  </p:stCondLst>
                                  <p:childTnLst>
                                    <p:set>
                                      <p:cBhvr>
                                        <p:cTn id="59" dur="1" fill="hold">
                                          <p:stCondLst>
                                            <p:cond delay="0"/>
                                          </p:stCondLst>
                                        </p:cTn>
                                        <p:tgtEl>
                                          <p:spTgt spid="136"/>
                                        </p:tgtEl>
                                        <p:attrNameLst>
                                          <p:attrName>style.visibility</p:attrName>
                                        </p:attrNameLst>
                                      </p:cBhvr>
                                      <p:to>
                                        <p:strVal val="visible"/>
                                      </p:to>
                                    </p:set>
                                    <p:animEffect transition="in" filter="fade">
                                      <p:cBhvr>
                                        <p:cTn id="60" dur="500"/>
                                        <p:tgtEl>
                                          <p:spTgt spid="136"/>
                                        </p:tgtEl>
                                      </p:cBhvr>
                                    </p:animEffect>
                                    <p:anim calcmode="lin" valueType="num">
                                      <p:cBhvr>
                                        <p:cTn id="61" dur="500" fill="hold"/>
                                        <p:tgtEl>
                                          <p:spTgt spid="136"/>
                                        </p:tgtEl>
                                        <p:attrNameLst>
                                          <p:attrName>ppt_x</p:attrName>
                                        </p:attrNameLst>
                                      </p:cBhvr>
                                      <p:tavLst>
                                        <p:tav tm="0">
                                          <p:val>
                                            <p:strVal val="#ppt_x"/>
                                          </p:val>
                                        </p:tav>
                                        <p:tav tm="100000">
                                          <p:val>
                                            <p:strVal val="#ppt_x"/>
                                          </p:val>
                                        </p:tav>
                                      </p:tavLst>
                                    </p:anim>
                                    <p:anim calcmode="lin" valueType="num">
                                      <p:cBhvr>
                                        <p:cTn id="62" dur="500" fill="hold"/>
                                        <p:tgtEl>
                                          <p:spTgt spid="136"/>
                                        </p:tgtEl>
                                        <p:attrNameLst>
                                          <p:attrName>ppt_y</p:attrName>
                                        </p:attrNameLst>
                                      </p:cBhvr>
                                      <p:tavLst>
                                        <p:tav tm="0">
                                          <p:val>
                                            <p:strVal val="#ppt_y+.1"/>
                                          </p:val>
                                        </p:tav>
                                        <p:tav tm="100000">
                                          <p:val>
                                            <p:strVal val="#ppt_y"/>
                                          </p:val>
                                        </p:tav>
                                      </p:tavLst>
                                    </p:anim>
                                  </p:childTnLst>
                                </p:cTn>
                              </p:par>
                              <p:par>
                                <p:cTn id="63" presetID="1" presetClass="entr" presetSubtype="0" fill="hold" grpId="0" nodeType="withEffect">
                                  <p:stCondLst>
                                    <p:cond delay="0"/>
                                  </p:stCondLst>
                                  <p:childTnLst>
                                    <p:set>
                                      <p:cBhvr>
                                        <p:cTn id="64" dur="1" fill="hold">
                                          <p:stCondLst>
                                            <p:cond delay="0"/>
                                          </p:stCondLst>
                                        </p:cTn>
                                        <p:tgtEl>
                                          <p:spTgt spid="115"/>
                                        </p:tgtEl>
                                        <p:attrNameLst>
                                          <p:attrName>style.visibility</p:attrName>
                                        </p:attrNameLst>
                                      </p:cBhvr>
                                      <p:to>
                                        <p:strVal val="visible"/>
                                      </p:to>
                                    </p:set>
                                  </p:childTnLst>
                                </p:cTn>
                              </p:par>
                              <p:par>
                                <p:cTn id="65" presetID="0" presetClass="path" presetSubtype="0" accel="50000" decel="50000" fill="hold" grpId="1" nodeType="withEffect">
                                  <p:stCondLst>
                                    <p:cond delay="0"/>
                                  </p:stCondLst>
                                  <p:childTnLst>
                                    <p:animMotion origin="layout" path="M -0.02639 0.30126 L -0.10139 0.64169 L -0.28107 -0.21462 L 0.04393 -0.21462 L -0.00017 -0.00123 " pathEditMode="relative" ptsTypes="AAAAA">
                                      <p:cBhvr>
                                        <p:cTn id="66" dur="2000" fill="hold"/>
                                        <p:tgtEl>
                                          <p:spTgt spid="115"/>
                                        </p:tgtEl>
                                        <p:attrNameLst>
                                          <p:attrName>ppt_x</p:attrName>
                                          <p:attrName>ppt_y</p:attrName>
                                        </p:attrNameLst>
                                      </p:cBhvr>
                                    </p:animMotion>
                                  </p:childTnLst>
                                </p:cTn>
                              </p:par>
                              <p:par>
                                <p:cTn id="67" presetID="53" presetClass="entr" presetSubtype="16" fill="hold" grpId="0" nodeType="withEffect">
                                  <p:stCondLst>
                                    <p:cond delay="250"/>
                                  </p:stCondLst>
                                  <p:childTnLst>
                                    <p:set>
                                      <p:cBhvr>
                                        <p:cTn id="68" dur="1" fill="hold">
                                          <p:stCondLst>
                                            <p:cond delay="0"/>
                                          </p:stCondLst>
                                        </p:cTn>
                                        <p:tgtEl>
                                          <p:spTgt spid="104"/>
                                        </p:tgtEl>
                                        <p:attrNameLst>
                                          <p:attrName>style.visibility</p:attrName>
                                        </p:attrNameLst>
                                      </p:cBhvr>
                                      <p:to>
                                        <p:strVal val="visible"/>
                                      </p:to>
                                    </p:set>
                                    <p:anim calcmode="lin" valueType="num">
                                      <p:cBhvr>
                                        <p:cTn id="69" dur="2000" fill="hold"/>
                                        <p:tgtEl>
                                          <p:spTgt spid="104"/>
                                        </p:tgtEl>
                                        <p:attrNameLst>
                                          <p:attrName>ppt_w</p:attrName>
                                        </p:attrNameLst>
                                      </p:cBhvr>
                                      <p:tavLst>
                                        <p:tav tm="0">
                                          <p:val>
                                            <p:fltVal val="0"/>
                                          </p:val>
                                        </p:tav>
                                        <p:tav tm="100000">
                                          <p:val>
                                            <p:strVal val="#ppt_w"/>
                                          </p:val>
                                        </p:tav>
                                      </p:tavLst>
                                    </p:anim>
                                    <p:anim calcmode="lin" valueType="num">
                                      <p:cBhvr>
                                        <p:cTn id="70" dur="2000" fill="hold"/>
                                        <p:tgtEl>
                                          <p:spTgt spid="104"/>
                                        </p:tgtEl>
                                        <p:attrNameLst>
                                          <p:attrName>ppt_h</p:attrName>
                                        </p:attrNameLst>
                                      </p:cBhvr>
                                      <p:tavLst>
                                        <p:tav tm="0">
                                          <p:val>
                                            <p:fltVal val="0"/>
                                          </p:val>
                                        </p:tav>
                                        <p:tav tm="100000">
                                          <p:val>
                                            <p:strVal val="#ppt_h"/>
                                          </p:val>
                                        </p:tav>
                                      </p:tavLst>
                                    </p:anim>
                                    <p:animEffect transition="in" filter="fade">
                                      <p:cBhvr>
                                        <p:cTn id="71" dur="2000"/>
                                        <p:tgtEl>
                                          <p:spTgt spid="104"/>
                                        </p:tgtEl>
                                      </p:cBhvr>
                                    </p:animEffect>
                                  </p:childTnLst>
                                </p:cTn>
                              </p:par>
                              <p:par>
                                <p:cTn id="72" presetID="0" presetClass="path" presetSubtype="0" accel="50000" decel="50000" fill="hold" grpId="1" nodeType="withEffect">
                                  <p:stCondLst>
                                    <p:cond delay="250"/>
                                  </p:stCondLst>
                                  <p:childTnLst>
                                    <p:animMotion origin="layout" path="M 0.16667 0.33765 L 0.07622 0.7712 L -0.08559 -0.00277 L -0.00226 -0.00277 " pathEditMode="relative" ptsTypes="AAAA">
                                      <p:cBhvr>
                                        <p:cTn id="73" dur="2000" fill="hold"/>
                                        <p:tgtEl>
                                          <p:spTgt spid="10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5" grpId="1" animBg="1"/>
      <p:bldP spid="114" grpId="0" animBg="1"/>
      <p:bldP spid="117" grpId="0" animBg="1"/>
      <p:bldP spid="117" grpId="1" animBg="1"/>
      <p:bldP spid="126" grpId="0" animBg="1"/>
      <p:bldP spid="126" grpId="1" animBg="1"/>
      <p:bldP spid="127" grpId="0" animBg="1"/>
      <p:bldP spid="127" grpId="1" animBg="1"/>
      <p:bldP spid="113" grpId="0" animBg="1"/>
      <p:bldP spid="113" grpId="1" animBg="1"/>
      <p:bldP spid="115" grpId="0" animBg="1"/>
      <p:bldP spid="115" grpId="1" animBg="1"/>
      <p:bldP spid="128" grpId="0" animBg="1"/>
      <p:bldP spid="128" grpId="1" animBg="1"/>
      <p:bldP spid="136" grpId="0"/>
      <p:bldP spid="112" grpId="0" animBg="1"/>
      <p:bldP spid="112" grpId="1" animBg="1"/>
      <p:bldP spid="104" grpId="0" animBg="1"/>
      <p:bldP spid="104" grpId="1" animBg="1"/>
      <p:bldP spid="131" grpId="0"/>
      <p:bldP spid="1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748318"/>
            <a:ext cx="8136904" cy="2831544"/>
          </a:xfrm>
          <a:prstGeom prst="rect">
            <a:avLst/>
          </a:prstGeom>
          <a:noFill/>
        </p:spPr>
        <p:txBody>
          <a:bodyPr wrap="square" rtlCol="0">
            <a:spAutoFit/>
          </a:bodyPr>
          <a:lstStyle/>
          <a:p>
            <a:r>
              <a:rPr lang="zh-CN" altLang="en-US" sz="2000" b="1" dirty="0">
                <a:solidFill>
                  <a:schemeClr val="accent4">
                    <a:lumMod val="75000"/>
                  </a:schemeClr>
                </a:solidFill>
                <a:latin typeface="微软雅黑" pitchFamily="34" charset="-122"/>
                <a:ea typeface="微软雅黑" pitchFamily="34" charset="-122"/>
              </a:rPr>
              <a:t>说明页：</a:t>
            </a:r>
            <a:endParaRPr lang="en-US" altLang="zh-CN" sz="2000" b="1" dirty="0">
              <a:solidFill>
                <a:schemeClr val="accent4">
                  <a:lumMod val="75000"/>
                </a:schemeClr>
              </a:solidFill>
              <a:latin typeface="微软雅黑" pitchFamily="34" charset="-122"/>
              <a:ea typeface="微软雅黑" pitchFamily="34" charset="-122"/>
            </a:endParaRPr>
          </a:p>
          <a:p>
            <a:r>
              <a:rPr lang="en-US" altLang="zh-CN" dirty="0">
                <a:solidFill>
                  <a:schemeClr val="tx1">
                    <a:lumMod val="65000"/>
                    <a:lumOff val="35000"/>
                  </a:schemeClr>
                </a:solidFill>
                <a:latin typeface="微软雅黑" pitchFamily="34" charset="-122"/>
                <a:ea typeface="微软雅黑" pitchFamily="34" charset="-122"/>
              </a:rPr>
              <a:t>    </a:t>
            </a:r>
          </a:p>
          <a:p>
            <a:r>
              <a:rPr lang="en-US" altLang="zh-CN" dirty="0">
                <a:solidFill>
                  <a:schemeClr val="tx1">
                    <a:lumMod val="65000"/>
                    <a:lumOff val="35000"/>
                  </a:schemeClr>
                </a:solidFill>
                <a:latin typeface="微软雅黑" pitchFamily="34" charset="-122"/>
                <a:ea typeface="微软雅黑" pitchFamily="34" charset="-122"/>
              </a:rPr>
              <a:t>1.</a:t>
            </a:r>
            <a:r>
              <a:rPr lang="zh-CN" altLang="en-US" dirty="0">
                <a:solidFill>
                  <a:schemeClr val="tx1">
                    <a:lumMod val="65000"/>
                    <a:lumOff val="35000"/>
                  </a:schemeClr>
                </a:solidFill>
                <a:latin typeface="微软雅黑" pitchFamily="34" charset="-122"/>
                <a:ea typeface="微软雅黑" pitchFamily="34" charset="-122"/>
              </a:rPr>
              <a:t>本模板使用字体为：微软雅黑、隶书、思源黑体（繁体）、</a:t>
            </a:r>
            <a:r>
              <a:rPr lang="en-US" altLang="zh-CN" dirty="0">
                <a:solidFill>
                  <a:schemeClr val="tx1">
                    <a:lumMod val="65000"/>
                    <a:lumOff val="35000"/>
                  </a:schemeClr>
                </a:solidFill>
                <a:latin typeface="微软雅黑" pitchFamily="34" charset="-122"/>
                <a:ea typeface="微软雅黑" pitchFamily="34" charset="-122"/>
              </a:rPr>
              <a:t>Agency FB，</a:t>
            </a:r>
            <a:r>
              <a:rPr lang="zh-CN" altLang="en-US" dirty="0">
                <a:solidFill>
                  <a:schemeClr val="tx1">
                    <a:lumMod val="65000"/>
                    <a:lumOff val="35000"/>
                  </a:schemeClr>
                </a:solidFill>
                <a:latin typeface="微软雅黑" pitchFamily="34" charset="-122"/>
                <a:ea typeface="微软雅黑" pitchFamily="34" charset="-122"/>
              </a:rPr>
              <a:t>其中思源黑体不属于系统自带字体，所以附上字体下载链接，也可被替换成系统自带字体。</a:t>
            </a:r>
            <a:endParaRPr lang="en-US" altLang="zh-CN" dirty="0">
              <a:solidFill>
                <a:schemeClr val="tx1">
                  <a:lumMod val="65000"/>
                  <a:lumOff val="35000"/>
                </a:schemeClr>
              </a:solidFill>
              <a:latin typeface="微软雅黑" pitchFamily="34" charset="-122"/>
              <a:ea typeface="微软雅黑" pitchFamily="34" charset="-122"/>
            </a:endParaRPr>
          </a:p>
          <a:p>
            <a:r>
              <a:rPr lang="zh-CN" altLang="en-US" sz="1400" dirty="0">
                <a:solidFill>
                  <a:schemeClr val="accent1">
                    <a:lumMod val="50000"/>
                  </a:schemeClr>
                </a:solidFill>
                <a:latin typeface="微软雅黑" pitchFamily="34" charset="-122"/>
                <a:ea typeface="微软雅黑" pitchFamily="34" charset="-122"/>
              </a:rPr>
              <a:t>字体链接：</a:t>
            </a:r>
            <a:r>
              <a:rPr lang="en-US" altLang="zh-CN" sz="1400" dirty="0">
                <a:solidFill>
                  <a:schemeClr val="accent1">
                    <a:lumMod val="50000"/>
                  </a:schemeClr>
                </a:solidFill>
                <a:latin typeface="微软雅黑" pitchFamily="34" charset="-122"/>
                <a:ea typeface="微软雅黑" pitchFamily="34" charset="-122"/>
              </a:rPr>
              <a:t>https://pan.baidu.com/s/1Tl8jA0nHxt_eejc6TUlZ8A     </a:t>
            </a:r>
            <a:r>
              <a:rPr lang="zh-CN" altLang="en-US" sz="1400" dirty="0">
                <a:solidFill>
                  <a:schemeClr val="accent1">
                    <a:lumMod val="50000"/>
                  </a:schemeClr>
                </a:solidFill>
                <a:latin typeface="微软雅黑" pitchFamily="34" charset="-122"/>
                <a:ea typeface="微软雅黑" pitchFamily="34" charset="-122"/>
              </a:rPr>
              <a:t>提取码：</a:t>
            </a:r>
            <a:r>
              <a:rPr lang="en-US" altLang="zh-CN" sz="1400" dirty="0">
                <a:solidFill>
                  <a:schemeClr val="accent1">
                    <a:lumMod val="50000"/>
                  </a:schemeClr>
                </a:solidFill>
                <a:latin typeface="微软雅黑" pitchFamily="34" charset="-122"/>
                <a:ea typeface="微软雅黑" pitchFamily="34" charset="-122"/>
              </a:rPr>
              <a:t>p21j</a:t>
            </a:r>
          </a:p>
          <a:p>
            <a:endParaRPr lang="en-US" altLang="zh-CN" dirty="0">
              <a:solidFill>
                <a:schemeClr val="tx1">
                  <a:lumMod val="65000"/>
                  <a:lumOff val="35000"/>
                </a:schemeClr>
              </a:solidFill>
              <a:latin typeface="微软雅黑" pitchFamily="34" charset="-122"/>
              <a:ea typeface="微软雅黑" pitchFamily="34" charset="-122"/>
            </a:endParaRPr>
          </a:p>
          <a:p>
            <a:r>
              <a:rPr lang="en-US" altLang="zh-CN" dirty="0">
                <a:solidFill>
                  <a:schemeClr val="tx1">
                    <a:lumMod val="65000"/>
                    <a:lumOff val="35000"/>
                  </a:schemeClr>
                </a:solidFill>
                <a:latin typeface="微软雅黑" pitchFamily="34" charset="-122"/>
                <a:ea typeface="微软雅黑" pitchFamily="34" charset="-122"/>
              </a:rPr>
              <a:t>2.</a:t>
            </a:r>
            <a:r>
              <a:rPr lang="zh-CN" altLang="en-US" dirty="0">
                <a:solidFill>
                  <a:schemeClr val="tx1">
                    <a:lumMod val="65000"/>
                    <a:lumOff val="35000"/>
                  </a:schemeClr>
                </a:solidFill>
                <a:latin typeface="微软雅黑" pitchFamily="34" charset="-122"/>
                <a:ea typeface="微软雅黑" pitchFamily="34" charset="-122"/>
              </a:rPr>
              <a:t>封底页图片为背景填充，如要更改请在背景格式中更改。</a:t>
            </a:r>
            <a:endParaRPr lang="en-US" altLang="zh-CN" dirty="0">
              <a:solidFill>
                <a:schemeClr val="tx1">
                  <a:lumMod val="65000"/>
                  <a:lumOff val="35000"/>
                </a:schemeClr>
              </a:solidFill>
              <a:latin typeface="微软雅黑" pitchFamily="34" charset="-122"/>
              <a:ea typeface="微软雅黑" pitchFamily="34" charset="-122"/>
            </a:endParaRPr>
          </a:p>
          <a:p>
            <a:endParaRPr lang="en-US" altLang="zh-CN" dirty="0">
              <a:solidFill>
                <a:schemeClr val="tx1">
                  <a:lumMod val="65000"/>
                  <a:lumOff val="35000"/>
                </a:schemeClr>
              </a:solidFill>
              <a:latin typeface="微软雅黑" pitchFamily="34" charset="-122"/>
              <a:ea typeface="微软雅黑" pitchFamily="34" charset="-122"/>
            </a:endParaRPr>
          </a:p>
          <a:p>
            <a:r>
              <a:rPr lang="en-US" altLang="zh-CN" dirty="0">
                <a:solidFill>
                  <a:schemeClr val="tx1">
                    <a:lumMod val="65000"/>
                    <a:lumOff val="35000"/>
                  </a:schemeClr>
                </a:solidFill>
                <a:latin typeface="微软雅黑" pitchFamily="34" charset="-122"/>
                <a:ea typeface="微软雅黑" pitchFamily="34" charset="-122"/>
              </a:rPr>
              <a:t>3.</a:t>
            </a:r>
            <a:r>
              <a:rPr lang="zh-CN" altLang="en-US" dirty="0">
                <a:solidFill>
                  <a:schemeClr val="tx1">
                    <a:lumMod val="65000"/>
                    <a:lumOff val="35000"/>
                  </a:schemeClr>
                </a:solidFill>
                <a:latin typeface="微软雅黑" pitchFamily="34" charset="-122"/>
                <a:ea typeface="微软雅黑" pitchFamily="34" charset="-122"/>
              </a:rPr>
              <a:t>本页不在模板设计范围内，使用时可以删除。</a:t>
            </a:r>
            <a:endParaRPr lang="en-US" altLang="zh-CN"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99138775"/>
      </p:ext>
    </p:extLst>
  </p:cSld>
  <p:clrMapOvr>
    <a:masterClrMapping/>
  </p:clrMapOvr>
  <p:transition spd="slow">
    <p:pull/>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3897630"/>
            <a:ext cx="9144000" cy="100584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1546860" y="4307731"/>
            <a:ext cx="2468880" cy="30008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rPr>
              <a:t>陈立</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5920740" y="4307731"/>
            <a:ext cx="2468880" cy="30008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rPr>
              <a:t>云南师范大学</a:t>
            </a:r>
          </a:p>
        </p:txBody>
      </p:sp>
      <p:pic>
        <p:nvPicPr>
          <p:cNvPr id="6" name="图片 5" descr="图片包含 黑色, 文字&#10;&#10;描述已自动生成">
            <a:extLst>
              <a:ext uri="{FF2B5EF4-FFF2-40B4-BE49-F238E27FC236}">
                <a16:creationId xmlns:a16="http://schemas.microsoft.com/office/drawing/2014/main" id="{9B833CE7-86F9-4A79-9FB7-9FB56365F8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3890772"/>
          </a:xfrm>
          <a:prstGeom prst="rect">
            <a:avLst/>
          </a:prstGeom>
        </p:spPr>
      </p:pic>
    </p:spTree>
    <p:extLst>
      <p:ext uri="{BB962C8B-B14F-4D97-AF65-F5344CB8AC3E}">
        <p14:creationId xmlns:p14="http://schemas.microsoft.com/office/powerpoint/2010/main" val="617022684"/>
      </p:ext>
    </p:extLst>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a:stretch>
        </a:blipFill>
        <a:effectLst/>
      </p:bgPr>
    </p:bg>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5000"/>
                    </a14:imgEffect>
                    <a14:imgEffect>
                      <a14:saturation sat="50000"/>
                    </a14:imgEffect>
                    <a14:imgEffect>
                      <a14:brightnessContrast bright="5000" contrast="15000"/>
                    </a14:imgEffect>
                  </a14:imgLayer>
                </a14:imgProps>
              </a:ext>
              <a:ext uri="{28A0092B-C50C-407E-A947-70E740481C1C}">
                <a14:useLocalDpi xmlns:a14="http://schemas.microsoft.com/office/drawing/2010/main" val="0"/>
              </a:ext>
            </a:extLst>
          </a:blip>
          <a:srcRect l="10239" r="16759"/>
          <a:stretch/>
        </p:blipFill>
        <p:spPr>
          <a:xfrm>
            <a:off x="0" y="0"/>
            <a:ext cx="3160130" cy="5154386"/>
          </a:xfrm>
          <a:prstGeom prst="rect">
            <a:avLst/>
          </a:prstGeom>
          <a:solidFill>
            <a:schemeClr val="bg1">
              <a:alpha val="65000"/>
            </a:schemeClr>
          </a:solidFill>
          <a:ln>
            <a:noFill/>
          </a:ln>
        </p:spPr>
      </p:pic>
      <p:sp>
        <p:nvSpPr>
          <p:cNvPr id="2" name="矩形 1"/>
          <p:cNvSpPr/>
          <p:nvPr/>
        </p:nvSpPr>
        <p:spPr>
          <a:xfrm>
            <a:off x="0" y="-2"/>
            <a:ext cx="3160130" cy="5154388"/>
          </a:xfrm>
          <a:prstGeom prst="rect">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536" y="1657418"/>
            <a:ext cx="2160240" cy="2043942"/>
            <a:chOff x="395536" y="1657418"/>
            <a:chExt cx="2160240" cy="2043942"/>
          </a:xfrm>
        </p:grpSpPr>
        <p:grpSp>
          <p:nvGrpSpPr>
            <p:cNvPr id="50" name="组合 49"/>
            <p:cNvGrpSpPr/>
            <p:nvPr/>
          </p:nvGrpSpPr>
          <p:grpSpPr>
            <a:xfrm>
              <a:off x="395536" y="1657418"/>
              <a:ext cx="2160240" cy="2043942"/>
              <a:chOff x="-79183" y="186202"/>
              <a:chExt cx="3440383" cy="4617796"/>
            </a:xfrm>
          </p:grpSpPr>
          <p:sp>
            <p:nvSpPr>
              <p:cNvPr id="51" name="等腰三角形 50"/>
              <p:cNvSpPr/>
              <p:nvPr/>
            </p:nvSpPr>
            <p:spPr>
              <a:xfrm flipV="1">
                <a:off x="149273" y="186202"/>
                <a:ext cx="2952328" cy="396044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79183"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flipV="1">
                <a:off x="408872"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457482" y="1910030"/>
              <a:ext cx="2016792" cy="1323439"/>
            </a:xfrm>
            <a:prstGeom prst="rect">
              <a:avLst/>
            </a:prstGeom>
            <a:noFill/>
          </p:spPr>
          <p:txBody>
            <a:bodyPr vert="horz" wrap="square" rtlCol="0" anchor="ctr" anchorCtr="0">
              <a:spAutoFit/>
            </a:bodyPr>
            <a:lstStyle/>
            <a:p>
              <a:pPr algn="ctr"/>
              <a:r>
                <a:rPr lang="en-US" altLang="zh-CN" sz="4000" b="1" dirty="0">
                  <a:solidFill>
                    <a:schemeClr val="bg1"/>
                  </a:solidFill>
                  <a:latin typeface="Agency FB" pitchFamily="34" charset="0"/>
                  <a:ea typeface="思源黑體 Heavy" pitchFamily="34" charset="-128"/>
                </a:rPr>
                <a:t>PART</a:t>
              </a:r>
            </a:p>
            <a:p>
              <a:pPr algn="ctr"/>
              <a:r>
                <a:rPr lang="en-US" altLang="zh-CN" sz="4000" b="1" dirty="0">
                  <a:solidFill>
                    <a:schemeClr val="bg1"/>
                  </a:solidFill>
                  <a:latin typeface="Agency FB" pitchFamily="34" charset="0"/>
                  <a:ea typeface="思源黑體 Heavy" pitchFamily="34" charset="-128"/>
                </a:rPr>
                <a:t>1</a:t>
              </a:r>
              <a:endParaRPr lang="zh-CN" altLang="en-US" sz="4000" b="1" dirty="0">
                <a:solidFill>
                  <a:schemeClr val="bg1"/>
                </a:solidFill>
                <a:latin typeface="Agency FB" pitchFamily="34" charset="0"/>
                <a:ea typeface="思源黑體 Heavy" pitchFamily="34" charset="-128"/>
              </a:endParaRPr>
            </a:p>
          </p:txBody>
        </p:sp>
      </p:grpSp>
      <p:cxnSp>
        <p:nvCxnSpPr>
          <p:cNvPr id="4" name="直接连接符 3"/>
          <p:cNvCxnSpPr/>
          <p:nvPr/>
        </p:nvCxnSpPr>
        <p:spPr>
          <a:xfrm flipH="1">
            <a:off x="2249323" y="267494"/>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395536" y="3701360"/>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635896" y="1482919"/>
            <a:ext cx="5040559"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华文隶书" pitchFamily="2" charset="-122"/>
                <a:ea typeface="华文隶书" pitchFamily="2" charset="-122"/>
              </a:rPr>
              <a:t>荣光岁月</a:t>
            </a:r>
            <a:r>
              <a:rPr lang="en-US" altLang="zh-CN" sz="3600" b="1" dirty="0">
                <a:solidFill>
                  <a:schemeClr val="tx1">
                    <a:lumMod val="65000"/>
                    <a:lumOff val="35000"/>
                  </a:schemeClr>
                </a:solidFill>
                <a:latin typeface="华文隶书" pitchFamily="2" charset="-122"/>
                <a:ea typeface="华文隶书" pitchFamily="2" charset="-122"/>
              </a:rPr>
              <a:t>·</a:t>
            </a:r>
            <a:r>
              <a:rPr lang="zh-CN" altLang="en-US" sz="3600" b="1" dirty="0">
                <a:solidFill>
                  <a:schemeClr val="tx1">
                    <a:lumMod val="65000"/>
                    <a:lumOff val="35000"/>
                  </a:schemeClr>
                </a:solidFill>
                <a:latin typeface="华文隶书" pitchFamily="2" charset="-122"/>
                <a:ea typeface="华文隶书" pitchFamily="2" charset="-122"/>
              </a:rPr>
              <a:t>一段校史</a:t>
            </a:r>
          </a:p>
        </p:txBody>
      </p:sp>
      <p:sp>
        <p:nvSpPr>
          <p:cNvPr id="61" name="TextBox 60"/>
          <p:cNvSpPr txBox="1"/>
          <p:nvPr/>
        </p:nvSpPr>
        <p:spPr>
          <a:xfrm>
            <a:off x="3779912" y="2426175"/>
            <a:ext cx="4464496"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思源黑體 Bold" pitchFamily="34" charset="-128"/>
                <a:ea typeface="思源黑體 Bold" pitchFamily="34" charset="-128"/>
              </a:rPr>
              <a:t>国立西南联合大学时期</a:t>
            </a:r>
          </a:p>
        </p:txBody>
      </p:sp>
      <p:grpSp>
        <p:nvGrpSpPr>
          <p:cNvPr id="63" name="组合 62"/>
          <p:cNvGrpSpPr/>
          <p:nvPr/>
        </p:nvGrpSpPr>
        <p:grpSpPr>
          <a:xfrm>
            <a:off x="5076056" y="3304604"/>
            <a:ext cx="3035776" cy="923330"/>
            <a:chOff x="3624456" y="3442505"/>
            <a:chExt cx="3035776" cy="923330"/>
          </a:xfrm>
        </p:grpSpPr>
        <p:sp>
          <p:nvSpPr>
            <p:cNvPr id="65" name="TextBox 64"/>
            <p:cNvSpPr txBox="1"/>
            <p:nvPr/>
          </p:nvSpPr>
          <p:spPr>
            <a:xfrm>
              <a:off x="3779912" y="3442505"/>
              <a:ext cx="2880320" cy="923330"/>
            </a:xfrm>
            <a:prstGeom prst="rect">
              <a:avLst/>
            </a:prstGeom>
            <a:noFill/>
          </p:spPr>
          <p:txBody>
            <a:bodyPr wrap="square" rtlCol="0">
              <a:spAutoFit/>
            </a:bodyPr>
            <a:lstStyle/>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p>
          </p:txBody>
        </p:sp>
        <p:sp>
          <p:nvSpPr>
            <p:cNvPr id="68" name="椭圆 67"/>
            <p:cNvSpPr/>
            <p:nvPr/>
          </p:nvSpPr>
          <p:spPr>
            <a:xfrm>
              <a:off x="3624456" y="3559444"/>
              <a:ext cx="155456" cy="15545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624456" y="3823945"/>
              <a:ext cx="160449" cy="1604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3626952" y="4087062"/>
              <a:ext cx="155456" cy="155456"/>
            </a:xfrm>
            <a:prstGeom prst="ellipse">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p:nvCxnSpPr>
        <p:spPr>
          <a:xfrm>
            <a:off x="3635896" y="2275007"/>
            <a:ext cx="5040559" cy="0"/>
          </a:xfrm>
          <a:prstGeom prst="line">
            <a:avLst/>
          </a:prstGeom>
          <a:ln w="28575">
            <a:solidFill>
              <a:srgbClr val="8D75AB"/>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639742" y="1491630"/>
            <a:ext cx="216024" cy="2160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6" name="椭圆 25"/>
          <p:cNvSpPr/>
          <p:nvPr/>
        </p:nvSpPr>
        <p:spPr>
          <a:xfrm>
            <a:off x="1835696" y="4011910"/>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23528" y="3291830"/>
            <a:ext cx="401456" cy="4014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071240" y="740324"/>
            <a:ext cx="332408" cy="3324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6"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588224" y="217673"/>
            <a:ext cx="2294115" cy="510333"/>
          </a:xfrm>
          <a:prstGeom prst="rect">
            <a:avLst/>
          </a:prstGeom>
          <a:effectLst/>
        </p:spPr>
      </p:pic>
    </p:spTree>
    <p:extLst>
      <p:ext uri="{BB962C8B-B14F-4D97-AF65-F5344CB8AC3E}">
        <p14:creationId xmlns:p14="http://schemas.microsoft.com/office/powerpoint/2010/main" val="232953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strVal val="#ppt_w*0.7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42" presetClass="path" presetSubtype="0" accel="50000" decel="50000" fill="hold" grpId="1" nodeType="withEffect">
                                  <p:stCondLst>
                                    <p:cond delay="0"/>
                                  </p:stCondLst>
                                  <p:childTnLst>
                                    <p:animMotion origin="layout" path="M -8.33333E-7 -3.31175E-6 L -0.00521 0.68825 " pathEditMode="relative" rAng="0" ptsTypes="AA">
                                      <p:cBhvr>
                                        <p:cTn id="21" dur="1250" spd="-100000" fill="hold"/>
                                        <p:tgtEl>
                                          <p:spTgt spid="25"/>
                                        </p:tgtEl>
                                        <p:attrNameLst>
                                          <p:attrName>ppt_x</p:attrName>
                                          <p:attrName>ppt_y</p:attrName>
                                        </p:attrNameLst>
                                      </p:cBhvr>
                                      <p:rCtr x="-260" y="34413"/>
                                    </p:animMotion>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42" presetClass="path" presetSubtype="0" accel="50000" decel="50000" fill="hold" grpId="1" nodeType="withEffect">
                                  <p:stCondLst>
                                    <p:cond delay="0"/>
                                  </p:stCondLst>
                                  <p:childTnLst>
                                    <p:animMotion origin="layout" path="M 3.05556E-6 -2.81529E-6 L 0.00017 0.20598 " pathEditMode="relative" rAng="0" ptsTypes="AA">
                                      <p:cBhvr>
                                        <p:cTn id="26" dur="1250" spd="-100000" fill="hold"/>
                                        <p:tgtEl>
                                          <p:spTgt spid="26"/>
                                        </p:tgtEl>
                                        <p:attrNameLst>
                                          <p:attrName>ppt_x</p:attrName>
                                          <p:attrName>ppt_y</p:attrName>
                                        </p:attrNameLst>
                                      </p:cBhvr>
                                      <p:rCtr x="0" y="10299"/>
                                    </p:animMotion>
                                  </p:childTnLst>
                                </p:cTn>
                              </p:par>
                              <p:par>
                                <p:cTn id="27" presetID="10" presetClass="entr" presetSubtype="0" fill="hold" grpId="0" nodeType="withEffect">
                                  <p:stCondLst>
                                    <p:cond delay="25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42" presetClass="path" presetSubtype="0" accel="50000" decel="50000" fill="hold" grpId="1" nodeType="withEffect">
                                  <p:stCondLst>
                                    <p:cond delay="250"/>
                                  </p:stCondLst>
                                  <p:childTnLst>
                                    <p:animMotion origin="layout" path="M 2.22222E-6 3.05581E-6 L -0.00295 0.3287 " pathEditMode="relative" rAng="0" ptsTypes="AA">
                                      <p:cBhvr>
                                        <p:cTn id="31" dur="1250" spd="-100000" fill="hold"/>
                                        <p:tgtEl>
                                          <p:spTgt spid="27"/>
                                        </p:tgtEl>
                                        <p:attrNameLst>
                                          <p:attrName>ppt_x</p:attrName>
                                          <p:attrName>ppt_y</p:attrName>
                                        </p:attrNameLst>
                                      </p:cBhvr>
                                      <p:rCtr x="-156" y="16435"/>
                                    </p:animMotion>
                                  </p:childTnLst>
                                </p:cTn>
                              </p:par>
                              <p:par>
                                <p:cTn id="32" presetID="10" presetClass="entr" presetSubtype="0" fill="hold" grpId="0" nodeType="withEffect">
                                  <p:stCondLst>
                                    <p:cond delay="2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42" presetClass="path" presetSubtype="0" accel="50000" decel="50000" fill="hold" grpId="1" nodeType="withEffect">
                                  <p:stCondLst>
                                    <p:cond delay="250"/>
                                  </p:stCondLst>
                                  <p:childTnLst>
                                    <p:animMotion origin="layout" path="M -3.05556E-6 -1.5387E-6 L -0.00538 0.823 " pathEditMode="relative" rAng="0" ptsTypes="AA">
                                      <p:cBhvr>
                                        <p:cTn id="36" dur="1250" spd="-100000" fill="hold"/>
                                        <p:tgtEl>
                                          <p:spTgt spid="28"/>
                                        </p:tgtEl>
                                        <p:attrNameLst>
                                          <p:attrName>ppt_x</p:attrName>
                                          <p:attrName>ppt_y</p:attrName>
                                        </p:attrNameLst>
                                      </p:cBhvr>
                                      <p:rCtr x="-278" y="41135"/>
                                    </p:animMotion>
                                  </p:childTnLst>
                                </p:cTn>
                              </p:par>
                              <p:par>
                                <p:cTn id="37" presetID="22" presetClass="entr" presetSubtype="8" fill="hold"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250"/>
                                        <p:tgtEl>
                                          <p:spTgt spid="6"/>
                                        </p:tgtEl>
                                      </p:cBhvr>
                                    </p:animEffect>
                                  </p:childTnLst>
                                </p:cTn>
                              </p:par>
                              <p:par>
                                <p:cTn id="40" presetID="47" presetClass="entr" presetSubtype="0" fill="hold" grpId="0" nodeType="withEffect">
                                  <p:stCondLst>
                                    <p:cond delay="50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750"/>
                                        <p:tgtEl>
                                          <p:spTgt spid="60"/>
                                        </p:tgtEl>
                                      </p:cBhvr>
                                    </p:animEffect>
                                    <p:anim calcmode="lin" valueType="num">
                                      <p:cBhvr>
                                        <p:cTn id="43" dur="750" fill="hold"/>
                                        <p:tgtEl>
                                          <p:spTgt spid="60"/>
                                        </p:tgtEl>
                                        <p:attrNameLst>
                                          <p:attrName>ppt_x</p:attrName>
                                        </p:attrNameLst>
                                      </p:cBhvr>
                                      <p:tavLst>
                                        <p:tav tm="0">
                                          <p:val>
                                            <p:strVal val="#ppt_x"/>
                                          </p:val>
                                        </p:tav>
                                        <p:tav tm="100000">
                                          <p:val>
                                            <p:strVal val="#ppt_x"/>
                                          </p:val>
                                        </p:tav>
                                      </p:tavLst>
                                    </p:anim>
                                    <p:anim calcmode="lin" valueType="num">
                                      <p:cBhvr>
                                        <p:cTn id="44" dur="750" fill="hold"/>
                                        <p:tgtEl>
                                          <p:spTgt spid="6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5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750"/>
                                        <p:tgtEl>
                                          <p:spTgt spid="61"/>
                                        </p:tgtEl>
                                      </p:cBhvr>
                                    </p:animEffect>
                                    <p:anim calcmode="lin" valueType="num">
                                      <p:cBhvr>
                                        <p:cTn id="48" dur="750" fill="hold"/>
                                        <p:tgtEl>
                                          <p:spTgt spid="61"/>
                                        </p:tgtEl>
                                        <p:attrNameLst>
                                          <p:attrName>ppt_x</p:attrName>
                                        </p:attrNameLst>
                                      </p:cBhvr>
                                      <p:tavLst>
                                        <p:tav tm="0">
                                          <p:val>
                                            <p:strVal val="#ppt_x"/>
                                          </p:val>
                                        </p:tav>
                                        <p:tav tm="100000">
                                          <p:val>
                                            <p:strVal val="#ppt_x"/>
                                          </p:val>
                                        </p:tav>
                                      </p:tavLst>
                                    </p:anim>
                                    <p:anim calcmode="lin" valueType="num">
                                      <p:cBhvr>
                                        <p:cTn id="49" dur="750" fill="hold"/>
                                        <p:tgtEl>
                                          <p:spTgt spid="6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50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750"/>
                                        <p:tgtEl>
                                          <p:spTgt spid="63"/>
                                        </p:tgtEl>
                                      </p:cBhvr>
                                    </p:animEffect>
                                    <p:anim calcmode="lin" valueType="num">
                                      <p:cBhvr>
                                        <p:cTn id="53" dur="750" fill="hold"/>
                                        <p:tgtEl>
                                          <p:spTgt spid="63"/>
                                        </p:tgtEl>
                                        <p:attrNameLst>
                                          <p:attrName>ppt_x</p:attrName>
                                        </p:attrNameLst>
                                      </p:cBhvr>
                                      <p:tavLst>
                                        <p:tav tm="0">
                                          <p:val>
                                            <p:strVal val="#ppt_x"/>
                                          </p:val>
                                        </p:tav>
                                        <p:tav tm="100000">
                                          <p:val>
                                            <p:strVal val="#ppt_x"/>
                                          </p:val>
                                        </p:tav>
                                      </p:tavLst>
                                    </p:anim>
                                    <p:anim calcmode="lin" valueType="num">
                                      <p:cBhvr>
                                        <p:cTn id="54" dur="7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25" grpId="0" animBg="1"/>
      <p:bldP spid="25" grpId="1" animBg="1"/>
      <p:bldP spid="26" grpId="0" animBg="1"/>
      <p:bldP spid="26" grpId="1" animBg="1"/>
      <p:bldP spid="27" grpId="0" animBg="1"/>
      <p:bldP spid="27" grpId="1" animBg="1"/>
      <p:bldP spid="28" grpId="0" animBg="1"/>
      <p:bldP spid="28"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6B6F39E-A6A6-4723-A99B-A36AA0403E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3808" y="2787774"/>
            <a:ext cx="1440000" cy="144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b="5412"/>
          <a:stretch/>
        </p:blipFill>
        <p:spPr>
          <a:xfrm>
            <a:off x="5364088" y="1113351"/>
            <a:ext cx="956321" cy="1242375"/>
          </a:xfrm>
          <a:prstGeom prst="rect">
            <a:avLst/>
          </a:prstGeom>
          <a:ln>
            <a:noFill/>
          </a:ln>
          <a:effectLst>
            <a:outerShdw blurRad="63500" dist="63500" dir="2700000" algn="tl" rotWithShape="0">
              <a:prstClr val="black">
                <a:alpha val="35000"/>
              </a:prstClr>
            </a:outerShdw>
          </a:effectLst>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7991" t="4481" r="7991" b="20598"/>
          <a:stretch/>
        </p:blipFill>
        <p:spPr>
          <a:xfrm>
            <a:off x="6586538" y="1113351"/>
            <a:ext cx="947684" cy="1242375"/>
          </a:xfrm>
          <a:prstGeom prst="rect">
            <a:avLst/>
          </a:prstGeom>
          <a:ln>
            <a:noFill/>
          </a:ln>
          <a:effectLst>
            <a:outerShdw blurRad="63500" dist="63500" dir="2700000" algn="tl" rotWithShape="0">
              <a:prstClr val="black">
                <a:alpha val="35000"/>
              </a:prstClr>
            </a:outerShdw>
          </a:effectLst>
        </p:spPr>
      </p:pic>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l="14605" r="8612" b="25479"/>
          <a:stretch/>
        </p:blipFill>
        <p:spPr>
          <a:xfrm>
            <a:off x="7714472" y="1113351"/>
            <a:ext cx="947684" cy="1242375"/>
          </a:xfrm>
          <a:prstGeom prst="rect">
            <a:avLst/>
          </a:prstGeom>
          <a:ln>
            <a:noFill/>
          </a:ln>
          <a:effectLst>
            <a:outerShdw blurRad="63500" dist="63500" dir="2700000" algn="tl" rotWithShape="0">
              <a:prstClr val="black">
                <a:alpha val="35000"/>
              </a:prstClr>
            </a:outerShdw>
          </a:effectLst>
        </p:spPr>
      </p:pic>
      <p:pic>
        <p:nvPicPr>
          <p:cNvPr id="12" name="图片 1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572000" y="2426846"/>
            <a:ext cx="4585771" cy="2737192"/>
          </a:xfrm>
          <a:prstGeom prst="rect">
            <a:avLst/>
          </a:prstGeom>
          <a:noFill/>
          <a:ln>
            <a:noFill/>
          </a:ln>
          <a:effectLst>
            <a:softEdge rad="317500"/>
          </a:effectLst>
        </p:spPr>
      </p:pic>
      <p:pic>
        <p:nvPicPr>
          <p:cNvPr id="13" name="图片 12"/>
          <p:cNvPicPr>
            <a:picLocks noChangeAspect="1"/>
          </p:cNvPicPr>
          <p:nvPr/>
        </p:nvPicPr>
        <p:blipFill>
          <a:blip r:embed="rId7">
            <a:lum bright="70000" contrast="-70000"/>
            <a:extLst>
              <a:ext uri="{BEBA8EAE-BF5A-486C-A8C5-ECC9F3942E4B}">
                <a14:imgProps xmlns:a14="http://schemas.microsoft.com/office/drawing/2010/main">
                  <a14:imgLayer r:embed="rId8">
                    <a14:imgEffect>
                      <a14:backgroundRemoval t="10000" b="90000" l="10000" r="90000">
                        <a14:backgroundMark x1="16194" y1="34171" x2="33198" y2="61809"/>
                      </a14:backgroundRemoval>
                    </a14:imgEffect>
                    <a14:imgEffect>
                      <a14:saturation sat="33000"/>
                    </a14:imgEffect>
                    <a14:imgEffect>
                      <a14:brightnessContrast bright="33000" contrast="-20000"/>
                    </a14:imgEffect>
                  </a14:imgLayer>
                </a14:imgProps>
              </a:ext>
              <a:ext uri="{28A0092B-C50C-407E-A947-70E740481C1C}">
                <a14:useLocalDpi xmlns:a14="http://schemas.microsoft.com/office/drawing/2010/main" val="0"/>
              </a:ext>
            </a:extLst>
          </a:blip>
          <a:stretch>
            <a:fillRect/>
          </a:stretch>
        </p:blipFill>
        <p:spPr>
          <a:xfrm>
            <a:off x="1120660" y="1657035"/>
            <a:ext cx="3446296" cy="2776571"/>
          </a:xfrm>
          <a:prstGeom prst="rect">
            <a:avLst/>
          </a:prstGeom>
        </p:spPr>
      </p:pic>
      <p:cxnSp>
        <p:nvCxnSpPr>
          <p:cNvPr id="20" name="肘形连接符 19"/>
          <p:cNvCxnSpPr/>
          <p:nvPr/>
        </p:nvCxnSpPr>
        <p:spPr>
          <a:xfrm>
            <a:off x="3635896" y="1041342"/>
            <a:ext cx="5244757" cy="1458400"/>
          </a:xfrm>
          <a:prstGeom prst="bentConnector3">
            <a:avLst>
              <a:gd name="adj1" fmla="val 29848"/>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212257" y="221669"/>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国立西南联合大学校史</a:t>
            </a:r>
          </a:p>
        </p:txBody>
      </p:sp>
      <p:cxnSp>
        <p:nvCxnSpPr>
          <p:cNvPr id="33" name="肘形连接符 32"/>
          <p:cNvCxnSpPr/>
          <p:nvPr/>
        </p:nvCxnSpPr>
        <p:spPr>
          <a:xfrm rot="16200000" flipH="1">
            <a:off x="611560" y="2211710"/>
            <a:ext cx="2520280" cy="2520280"/>
          </a:xfrm>
          <a:prstGeom prst="bentConnector3">
            <a:avLst>
              <a:gd name="adj1" fmla="val 99004"/>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827584" y="1275606"/>
            <a:ext cx="4032448" cy="3539430"/>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Regular" pitchFamily="34" charset="-128"/>
                <a:ea typeface="思源黑體 Regular" pitchFamily="34" charset="-128"/>
              </a:rPr>
              <a:t>国立西南联合大学是中国抗日战争开始后高校内迁设于昆明的一所综合性大学。</a:t>
            </a:r>
            <a:r>
              <a:rPr lang="en-US" altLang="zh-CN" sz="1400" dirty="0">
                <a:solidFill>
                  <a:schemeClr val="tx1">
                    <a:lumMod val="65000"/>
                    <a:lumOff val="35000"/>
                  </a:schemeClr>
                </a:solidFill>
                <a:latin typeface="思源黑體 Regular" pitchFamily="34" charset="-128"/>
                <a:ea typeface="思源黑體 Regular" pitchFamily="34" charset="-128"/>
              </a:rPr>
              <a:t>1937</a:t>
            </a:r>
            <a:r>
              <a:rPr lang="zh-CN" altLang="en-US" sz="1400" dirty="0">
                <a:solidFill>
                  <a:schemeClr val="tx1">
                    <a:lumMod val="65000"/>
                    <a:lumOff val="35000"/>
                  </a:schemeClr>
                </a:solidFill>
                <a:latin typeface="思源黑體 Regular" pitchFamily="34" charset="-128"/>
                <a:ea typeface="思源黑體 Regular" pitchFamily="34" charset="-128"/>
              </a:rPr>
              <a:t>年</a:t>
            </a:r>
            <a:r>
              <a:rPr lang="en-US" altLang="zh-CN" sz="1400" dirty="0">
                <a:solidFill>
                  <a:schemeClr val="tx1">
                    <a:lumMod val="65000"/>
                    <a:lumOff val="35000"/>
                  </a:schemeClr>
                </a:solidFill>
                <a:latin typeface="思源黑體 Regular" pitchFamily="34" charset="-128"/>
                <a:ea typeface="思源黑體 Regular" pitchFamily="34" charset="-128"/>
              </a:rPr>
              <a:t>11</a:t>
            </a:r>
            <a:r>
              <a:rPr lang="zh-CN" altLang="en-US" sz="1400" dirty="0">
                <a:solidFill>
                  <a:schemeClr val="tx1">
                    <a:lumMod val="65000"/>
                    <a:lumOff val="35000"/>
                  </a:schemeClr>
                </a:solidFill>
                <a:latin typeface="思源黑體 Regular" pitchFamily="34" charset="-128"/>
                <a:ea typeface="思源黑體 Regular" pitchFamily="34" charset="-128"/>
              </a:rPr>
              <a:t>月</a:t>
            </a:r>
            <a:r>
              <a:rPr lang="en-US" altLang="zh-CN" sz="1400" dirty="0">
                <a:solidFill>
                  <a:schemeClr val="tx1">
                    <a:lumMod val="65000"/>
                    <a:lumOff val="35000"/>
                  </a:schemeClr>
                </a:solidFill>
                <a:latin typeface="思源黑體 Regular" pitchFamily="34" charset="-128"/>
                <a:ea typeface="思源黑體 Regular" pitchFamily="34" charset="-128"/>
              </a:rPr>
              <a:t>1</a:t>
            </a:r>
            <a:r>
              <a:rPr lang="zh-CN" altLang="en-US" sz="1400" dirty="0">
                <a:solidFill>
                  <a:schemeClr val="tx1">
                    <a:lumMod val="65000"/>
                    <a:lumOff val="35000"/>
                  </a:schemeClr>
                </a:solidFill>
                <a:latin typeface="思源黑體 Regular" pitchFamily="34" charset="-128"/>
                <a:ea typeface="思源黑體 Regular" pitchFamily="34" charset="-128"/>
              </a:rPr>
              <a:t>日，由国立北京大学、国立清华大学、私立南开大学在长沙组建成立的国立长沙临时大学在长沙开学（这一天也成为西南联大校庆日）。由于长沙连遭日机轰炸，</a:t>
            </a:r>
            <a:r>
              <a:rPr lang="en-US" altLang="zh-CN" sz="1400" dirty="0">
                <a:solidFill>
                  <a:schemeClr val="tx1">
                    <a:lumMod val="65000"/>
                    <a:lumOff val="35000"/>
                  </a:schemeClr>
                </a:solidFill>
                <a:latin typeface="思源黑體 Regular" pitchFamily="34" charset="-128"/>
                <a:ea typeface="思源黑體 Regular" pitchFamily="34" charset="-128"/>
              </a:rPr>
              <a:t>1938</a:t>
            </a:r>
            <a:r>
              <a:rPr lang="zh-CN" altLang="en-US" sz="1400" dirty="0">
                <a:solidFill>
                  <a:schemeClr val="tx1">
                    <a:lumMod val="65000"/>
                    <a:lumOff val="35000"/>
                  </a:schemeClr>
                </a:solidFill>
                <a:latin typeface="思源黑體 Regular" pitchFamily="34" charset="-128"/>
                <a:ea typeface="思源黑體 Regular" pitchFamily="34" charset="-128"/>
              </a:rPr>
              <a:t>年</a:t>
            </a:r>
            <a:r>
              <a:rPr lang="en-US" altLang="zh-CN" sz="1400" dirty="0">
                <a:solidFill>
                  <a:schemeClr val="tx1">
                    <a:lumMod val="65000"/>
                    <a:lumOff val="35000"/>
                  </a:schemeClr>
                </a:solidFill>
                <a:latin typeface="思源黑體 Regular" pitchFamily="34" charset="-128"/>
                <a:ea typeface="思源黑體 Regular" pitchFamily="34" charset="-128"/>
              </a:rPr>
              <a:t>2</a:t>
            </a:r>
            <a:r>
              <a:rPr lang="zh-CN" altLang="en-US" sz="1400" dirty="0">
                <a:solidFill>
                  <a:schemeClr val="tx1">
                    <a:lumMod val="65000"/>
                    <a:lumOff val="35000"/>
                  </a:schemeClr>
                </a:solidFill>
                <a:latin typeface="思源黑體 Regular" pitchFamily="34" charset="-128"/>
                <a:ea typeface="思源黑體 Regular" pitchFamily="34" charset="-128"/>
              </a:rPr>
              <a:t>月中旬，经中华民国教育部批准，长沙临时大学分三路西迁昆明。</a:t>
            </a:r>
            <a:r>
              <a:rPr lang="en-US" altLang="zh-CN" sz="1400" dirty="0">
                <a:solidFill>
                  <a:schemeClr val="tx1">
                    <a:lumMod val="65000"/>
                    <a:lumOff val="35000"/>
                  </a:schemeClr>
                </a:solidFill>
                <a:latin typeface="思源黑體 Regular" pitchFamily="34" charset="-128"/>
                <a:ea typeface="思源黑體 Regular" pitchFamily="34" charset="-128"/>
              </a:rPr>
              <a:t>1938</a:t>
            </a:r>
            <a:r>
              <a:rPr lang="zh-CN" altLang="en-US" sz="1400" dirty="0">
                <a:solidFill>
                  <a:schemeClr val="tx1">
                    <a:lumMod val="65000"/>
                    <a:lumOff val="35000"/>
                  </a:schemeClr>
                </a:solidFill>
                <a:latin typeface="思源黑體 Regular" pitchFamily="34" charset="-128"/>
                <a:ea typeface="思源黑體 Regular" pitchFamily="34" charset="-128"/>
              </a:rPr>
              <a:t>年</a:t>
            </a:r>
            <a:r>
              <a:rPr lang="en-US" altLang="zh-CN" sz="1400" dirty="0">
                <a:solidFill>
                  <a:schemeClr val="tx1">
                    <a:lumMod val="65000"/>
                    <a:lumOff val="35000"/>
                  </a:schemeClr>
                </a:solidFill>
                <a:latin typeface="思源黑體 Regular" pitchFamily="34" charset="-128"/>
                <a:ea typeface="思源黑體 Regular" pitchFamily="34" charset="-128"/>
              </a:rPr>
              <a:t>4</a:t>
            </a:r>
            <a:r>
              <a:rPr lang="zh-CN" altLang="en-US" sz="1400" dirty="0">
                <a:solidFill>
                  <a:schemeClr val="tx1">
                    <a:lumMod val="65000"/>
                    <a:lumOff val="35000"/>
                  </a:schemeClr>
                </a:solidFill>
                <a:latin typeface="思源黑體 Regular" pitchFamily="34" charset="-128"/>
                <a:ea typeface="思源黑體 Regular" pitchFamily="34" charset="-128"/>
              </a:rPr>
              <a:t>月，改称国立西南联合大学。</a:t>
            </a:r>
            <a:endParaRPr lang="en-US" altLang="zh-CN" sz="1400" dirty="0">
              <a:solidFill>
                <a:schemeClr val="tx1">
                  <a:lumMod val="65000"/>
                  <a:lumOff val="35000"/>
                </a:schemeClr>
              </a:solidFill>
              <a:latin typeface="思源黑體 Regular" pitchFamily="34" charset="-128"/>
              <a:ea typeface="思源黑體 Regular" pitchFamily="34" charset="-128"/>
            </a:endParaRPr>
          </a:p>
          <a:p>
            <a:endParaRPr lang="en-US" altLang="zh-CN" sz="1400" dirty="0">
              <a:solidFill>
                <a:schemeClr val="tx1">
                  <a:lumMod val="65000"/>
                  <a:lumOff val="35000"/>
                </a:schemeClr>
              </a:solidFill>
              <a:latin typeface="思源黑體 Regular" pitchFamily="34" charset="-128"/>
              <a:ea typeface="思源黑體 Regular" pitchFamily="34" charset="-128"/>
            </a:endParaRPr>
          </a:p>
          <a:p>
            <a:r>
              <a:rPr lang="zh-CN" altLang="en-US" sz="1400" dirty="0">
                <a:solidFill>
                  <a:schemeClr val="tx1">
                    <a:lumMod val="65000"/>
                    <a:lumOff val="35000"/>
                  </a:schemeClr>
                </a:solidFill>
                <a:latin typeface="思源黑體 Regular" pitchFamily="34" charset="-128"/>
                <a:ea typeface="思源黑體 Regular" pitchFamily="34" charset="-128"/>
              </a:rPr>
              <a:t>到</a:t>
            </a:r>
            <a:r>
              <a:rPr lang="en-US" altLang="zh-CN" sz="1400" dirty="0">
                <a:solidFill>
                  <a:schemeClr val="tx1">
                    <a:lumMod val="65000"/>
                    <a:lumOff val="35000"/>
                  </a:schemeClr>
                </a:solidFill>
                <a:latin typeface="思源黑體 Regular" pitchFamily="34" charset="-128"/>
                <a:ea typeface="思源黑體 Regular" pitchFamily="34" charset="-128"/>
              </a:rPr>
              <a:t>1946</a:t>
            </a:r>
            <a:r>
              <a:rPr lang="zh-CN" altLang="en-US" sz="1400" dirty="0">
                <a:solidFill>
                  <a:schemeClr val="tx1">
                    <a:lumMod val="65000"/>
                    <a:lumOff val="35000"/>
                  </a:schemeClr>
                </a:solidFill>
                <a:latin typeface="思源黑體 Regular" pitchFamily="34" charset="-128"/>
                <a:ea typeface="思源黑體 Regular" pitchFamily="34" charset="-128"/>
              </a:rPr>
              <a:t>年</a:t>
            </a:r>
            <a:r>
              <a:rPr lang="en-US" altLang="zh-CN" sz="1400" dirty="0">
                <a:solidFill>
                  <a:schemeClr val="tx1">
                    <a:lumMod val="65000"/>
                    <a:lumOff val="35000"/>
                  </a:schemeClr>
                </a:solidFill>
                <a:latin typeface="思源黑體 Regular" pitchFamily="34" charset="-128"/>
                <a:ea typeface="思源黑體 Regular" pitchFamily="34" charset="-128"/>
              </a:rPr>
              <a:t>7</a:t>
            </a:r>
            <a:r>
              <a:rPr lang="zh-CN" altLang="en-US" sz="1400" dirty="0">
                <a:solidFill>
                  <a:schemeClr val="tx1">
                    <a:lumMod val="65000"/>
                    <a:lumOff val="35000"/>
                  </a:schemeClr>
                </a:solidFill>
                <a:latin typeface="思源黑體 Regular" pitchFamily="34" charset="-128"/>
                <a:ea typeface="思源黑體 Regular" pitchFamily="34" charset="-128"/>
              </a:rPr>
              <a:t>月</a:t>
            </a:r>
            <a:r>
              <a:rPr lang="en-US" altLang="zh-CN" sz="1400" dirty="0">
                <a:solidFill>
                  <a:schemeClr val="tx1">
                    <a:lumMod val="65000"/>
                    <a:lumOff val="35000"/>
                  </a:schemeClr>
                </a:solidFill>
                <a:latin typeface="思源黑體 Regular" pitchFamily="34" charset="-128"/>
                <a:ea typeface="思源黑體 Regular" pitchFamily="34" charset="-128"/>
              </a:rPr>
              <a:t>31</a:t>
            </a:r>
            <a:r>
              <a:rPr lang="zh-CN" altLang="en-US" sz="1400" dirty="0">
                <a:solidFill>
                  <a:schemeClr val="tx1">
                    <a:lumMod val="65000"/>
                    <a:lumOff val="35000"/>
                  </a:schemeClr>
                </a:solidFill>
                <a:latin typeface="思源黑體 Regular" pitchFamily="34" charset="-128"/>
                <a:ea typeface="思源黑體 Regular" pitchFamily="34" charset="-128"/>
              </a:rPr>
              <a:t>日国立西南联合大学停止办学，西南联大前后共存在了</a:t>
            </a:r>
            <a:r>
              <a:rPr lang="en-US" altLang="zh-CN" sz="1400" dirty="0">
                <a:solidFill>
                  <a:schemeClr val="tx1">
                    <a:lumMod val="65000"/>
                    <a:lumOff val="35000"/>
                  </a:schemeClr>
                </a:solidFill>
                <a:latin typeface="思源黑體 Regular" pitchFamily="34" charset="-128"/>
                <a:ea typeface="思源黑體 Regular" pitchFamily="34" charset="-128"/>
              </a:rPr>
              <a:t>8</a:t>
            </a:r>
            <a:r>
              <a:rPr lang="zh-CN" altLang="en-US" sz="1400" dirty="0">
                <a:solidFill>
                  <a:schemeClr val="tx1">
                    <a:lumMod val="65000"/>
                    <a:lumOff val="35000"/>
                  </a:schemeClr>
                </a:solidFill>
                <a:latin typeface="思源黑體 Regular" pitchFamily="34" charset="-128"/>
                <a:ea typeface="思源黑體 Regular" pitchFamily="34" charset="-128"/>
              </a:rPr>
              <a:t>年零</a:t>
            </a:r>
            <a:r>
              <a:rPr lang="en-US" altLang="zh-CN" sz="1400" dirty="0">
                <a:solidFill>
                  <a:schemeClr val="tx1">
                    <a:lumMod val="65000"/>
                    <a:lumOff val="35000"/>
                  </a:schemeClr>
                </a:solidFill>
                <a:latin typeface="思源黑體 Regular" pitchFamily="34" charset="-128"/>
                <a:ea typeface="思源黑體 Regular" pitchFamily="34" charset="-128"/>
              </a:rPr>
              <a:t>11</a:t>
            </a:r>
            <a:r>
              <a:rPr lang="zh-CN" altLang="en-US" sz="1400" dirty="0">
                <a:solidFill>
                  <a:schemeClr val="tx1">
                    <a:lumMod val="65000"/>
                    <a:lumOff val="35000"/>
                  </a:schemeClr>
                </a:solidFill>
                <a:latin typeface="思源黑體 Regular" pitchFamily="34" charset="-128"/>
                <a:ea typeface="思源黑體 Regular" pitchFamily="34" charset="-128"/>
              </a:rPr>
              <a:t>个月，“内树学术自由之规模，外来民主堡垒之称号”，保存了抗战时期的重要科研力量，培养了一大批卓有成就的优秀人才，为中国和世界的发展进步作出了杰出贡献。</a:t>
            </a:r>
          </a:p>
          <a:p>
            <a:r>
              <a:rPr lang="zh-CN" altLang="en-US" sz="1400" dirty="0">
                <a:solidFill>
                  <a:schemeClr val="tx1">
                    <a:lumMod val="65000"/>
                    <a:lumOff val="35000"/>
                  </a:schemeClr>
                </a:solidFill>
                <a:latin typeface="思源黑體 Regular" pitchFamily="34" charset="-128"/>
                <a:ea typeface="思源黑體 Regular" pitchFamily="34" charset="-128"/>
              </a:rPr>
              <a:t> </a:t>
            </a:r>
          </a:p>
        </p:txBody>
      </p:sp>
      <p:grpSp>
        <p:nvGrpSpPr>
          <p:cNvPr id="44" name="组合 43"/>
          <p:cNvGrpSpPr/>
          <p:nvPr/>
        </p:nvGrpSpPr>
        <p:grpSpPr>
          <a:xfrm>
            <a:off x="251520" y="195486"/>
            <a:ext cx="8630819" cy="620509"/>
            <a:chOff x="323528" y="267494"/>
            <a:chExt cx="8630819" cy="620509"/>
          </a:xfrm>
        </p:grpSpPr>
        <p:pic>
          <p:nvPicPr>
            <p:cNvPr id="45" name="图片 44"/>
            <p:cNvPicPr>
              <a:picLocks noChangeAspect="1"/>
            </p:cNvPicPr>
            <p:nvPr/>
          </p:nvPicPr>
          <p:blipFill>
            <a:blip r:embed="rId9"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10">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46" name="组合 45"/>
            <p:cNvGrpSpPr/>
            <p:nvPr/>
          </p:nvGrpSpPr>
          <p:grpSpPr>
            <a:xfrm>
              <a:off x="323528" y="267494"/>
              <a:ext cx="726509" cy="620509"/>
              <a:chOff x="389107" y="195486"/>
              <a:chExt cx="726509" cy="620509"/>
            </a:xfrm>
          </p:grpSpPr>
          <p:sp>
            <p:nvSpPr>
              <p:cNvPr id="47" name="等腰三角形 46"/>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1350026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1250"/>
                                        <p:tgtEl>
                                          <p:spTgt spid="41"/>
                                        </p:tgtEl>
                                      </p:cBhvr>
                                    </p:animEffect>
                                  </p:childTnLst>
                                </p:cTn>
                              </p:par>
                              <p:par>
                                <p:cTn id="8" presetID="42" presetClass="entr" presetSubtype="0" fill="hold"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anim calcmode="lin" valueType="num">
                                      <p:cBhvr>
                                        <p:cTn id="11" dur="500" fill="hold"/>
                                        <p:tgtEl>
                                          <p:spTgt spid="9"/>
                                        </p:tgtEl>
                                        <p:attrNameLst>
                                          <p:attrName>ppt_x</p:attrName>
                                        </p:attrNameLst>
                                      </p:cBhvr>
                                      <p:tavLst>
                                        <p:tav tm="0">
                                          <p:val>
                                            <p:strVal val="#ppt_x"/>
                                          </p:val>
                                        </p:tav>
                                        <p:tav tm="100000">
                                          <p:val>
                                            <p:strVal val="#ppt_x"/>
                                          </p:val>
                                        </p:tav>
                                      </p:tavLst>
                                    </p:anim>
                                    <p:anim calcmode="lin" valueType="num">
                                      <p:cBhvr>
                                        <p:cTn id="12" dur="5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2636570"/>
            <a:ext cx="5364088" cy="2506930"/>
          </a:xfrm>
          <a:prstGeom prst="rect">
            <a:avLst/>
          </a:prstGeom>
          <a:effectLst>
            <a:softEdge rad="571500"/>
          </a:effectLst>
        </p:spPr>
      </p:pic>
      <p:grpSp>
        <p:nvGrpSpPr>
          <p:cNvPr id="11" name="组合 10"/>
          <p:cNvGrpSpPr/>
          <p:nvPr/>
        </p:nvGrpSpPr>
        <p:grpSpPr>
          <a:xfrm>
            <a:off x="249834" y="195486"/>
            <a:ext cx="8630819" cy="620509"/>
            <a:chOff x="323528" y="267494"/>
            <a:chExt cx="8630819" cy="620509"/>
          </a:xfrm>
        </p:grpSpPr>
        <p:pic>
          <p:nvPicPr>
            <p:cNvPr id="12" name="图片 11"/>
            <p:cNvPicPr>
              <a:picLocks noChangeAspect="1"/>
            </p:cNvPicPr>
            <p:nvPr/>
          </p:nvPicPr>
          <p:blipFill>
            <a:blip r:embed="rId3"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13" name="组合 12"/>
            <p:cNvGrpSpPr/>
            <p:nvPr/>
          </p:nvGrpSpPr>
          <p:grpSpPr>
            <a:xfrm>
              <a:off x="323528" y="267494"/>
              <a:ext cx="726509" cy="620509"/>
              <a:chOff x="389107" y="195486"/>
              <a:chExt cx="726509" cy="620509"/>
            </a:xfrm>
          </p:grpSpPr>
          <p:sp>
            <p:nvSpPr>
              <p:cNvPr id="14" name="等腰三角形 13"/>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 name="组合 5"/>
          <p:cNvGrpSpPr/>
          <p:nvPr/>
        </p:nvGrpSpPr>
        <p:grpSpPr>
          <a:xfrm>
            <a:off x="5868692" y="957340"/>
            <a:ext cx="2519731" cy="3685960"/>
            <a:chOff x="5868692" y="957340"/>
            <a:chExt cx="2519731" cy="3685960"/>
          </a:xfrm>
          <a:effectLst>
            <a:outerShdw blurRad="63500" dist="63500" dir="2700000" algn="tl" rotWithShape="0">
              <a:prstClr val="black">
                <a:alpha val="35000"/>
              </a:prstClr>
            </a:outerShdw>
          </a:effectLst>
        </p:grpSpPr>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8692" y="1293576"/>
              <a:ext cx="2508325" cy="3349724"/>
            </a:xfrm>
            <a:prstGeom prst="rect">
              <a:avLst/>
            </a:prstGeom>
            <a:ln w="19050">
              <a:solidFill>
                <a:schemeClr val="bg1"/>
              </a:solidFill>
            </a:ln>
            <a:effectLst/>
          </p:spPr>
        </p:pic>
        <p:sp>
          <p:nvSpPr>
            <p:cNvPr id="2" name="流程图: 文档 1"/>
            <p:cNvSpPr/>
            <p:nvPr/>
          </p:nvSpPr>
          <p:spPr>
            <a:xfrm>
              <a:off x="5868692" y="957340"/>
              <a:ext cx="2519731" cy="558644"/>
            </a:xfrm>
            <a:prstGeom prst="flowChartDocument">
              <a:avLst/>
            </a:prstGeom>
            <a:solidFill>
              <a:srgbClr val="8D75AB"/>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581984" y="1043824"/>
            <a:ext cx="2592287" cy="3698635"/>
            <a:chOff x="5581984" y="1020074"/>
            <a:chExt cx="2592287" cy="3698635"/>
          </a:xfrm>
          <a:effectLst>
            <a:outerShdw blurRad="63500" dist="63500" dir="2700000" algn="tl" rotWithShape="0">
              <a:prstClr val="black">
                <a:alpha val="35000"/>
              </a:prstClr>
            </a:outerShdw>
          </a:effectLst>
        </p:grpSpPr>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93859" y="1293576"/>
              <a:ext cx="2564793" cy="3425133"/>
            </a:xfrm>
            <a:prstGeom prst="rect">
              <a:avLst/>
            </a:prstGeom>
            <a:ln w="19050">
              <a:solidFill>
                <a:schemeClr val="bg1"/>
              </a:solidFill>
            </a:ln>
            <a:effectLst/>
          </p:spPr>
        </p:pic>
        <p:sp>
          <p:nvSpPr>
            <p:cNvPr id="27" name="流程图: 文档 26"/>
            <p:cNvSpPr/>
            <p:nvPr/>
          </p:nvSpPr>
          <p:spPr>
            <a:xfrm>
              <a:off x="5581984" y="1020074"/>
              <a:ext cx="2592287" cy="558644"/>
            </a:xfrm>
            <a:prstGeom prst="flowChartDocument">
              <a:avLst/>
            </a:prstGeom>
            <a:solidFill>
              <a:srgbClr val="9C568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115616" y="237877"/>
            <a:ext cx="3622270"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国立西南联合大学纪念馆</a:t>
            </a:r>
          </a:p>
        </p:txBody>
      </p:sp>
      <p:sp>
        <p:nvSpPr>
          <p:cNvPr id="34" name="TextBox 33"/>
          <p:cNvSpPr txBox="1"/>
          <p:nvPr/>
        </p:nvSpPr>
        <p:spPr>
          <a:xfrm>
            <a:off x="1331638" y="1200094"/>
            <a:ext cx="3406247" cy="738664"/>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Regular" pitchFamily="34" charset="-128"/>
                <a:ea typeface="思源黑體 Regular" pitchFamily="34" charset="-128"/>
              </a:rPr>
              <a:t>此处添加内容此处添加内容此处添加内容此处添加内容此处添加内容此处添加内容此处添加内容</a:t>
            </a:r>
          </a:p>
        </p:txBody>
      </p:sp>
      <p:grpSp>
        <p:nvGrpSpPr>
          <p:cNvPr id="41" name="组合 40"/>
          <p:cNvGrpSpPr/>
          <p:nvPr/>
        </p:nvGrpSpPr>
        <p:grpSpPr>
          <a:xfrm>
            <a:off x="846110" y="1578718"/>
            <a:ext cx="3891776" cy="360040"/>
            <a:chOff x="846110" y="1347614"/>
            <a:chExt cx="3891776" cy="360040"/>
          </a:xfrm>
          <a:solidFill>
            <a:srgbClr val="8D75AB"/>
          </a:solidFill>
        </p:grpSpPr>
        <p:sp>
          <p:nvSpPr>
            <p:cNvPr id="30" name="矩形 29"/>
            <p:cNvSpPr/>
            <p:nvPr/>
          </p:nvSpPr>
          <p:spPr>
            <a:xfrm>
              <a:off x="847796" y="1347614"/>
              <a:ext cx="360040"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Black" pitchFamily="34" charset="0"/>
                </a:rPr>
                <a:t>A</a:t>
              </a:r>
              <a:endParaRPr lang="zh-CN" altLang="en-US" dirty="0">
                <a:latin typeface="Arial Black" pitchFamily="34" charset="0"/>
              </a:endParaRPr>
            </a:p>
          </p:txBody>
        </p:sp>
        <p:cxnSp>
          <p:nvCxnSpPr>
            <p:cNvPr id="39" name="直接连接符 38"/>
            <p:cNvCxnSpPr/>
            <p:nvPr/>
          </p:nvCxnSpPr>
          <p:spPr>
            <a:xfrm>
              <a:off x="846110" y="1703350"/>
              <a:ext cx="3891776" cy="0"/>
            </a:xfrm>
            <a:prstGeom prst="line">
              <a:avLst/>
            </a:prstGeom>
            <a:grpFill/>
            <a:ln w="19050">
              <a:solidFill>
                <a:srgbClr val="8D75AB"/>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1331638" y="2471077"/>
            <a:ext cx="3406247" cy="738664"/>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Regular" pitchFamily="34" charset="-128"/>
                <a:ea typeface="思源黑體 Regular" pitchFamily="34" charset="-128"/>
              </a:rPr>
              <a:t>此处添加内容此处添加内容此处添加内容此处添加内容此处添加内容此处添加内容此处添加内容</a:t>
            </a:r>
          </a:p>
        </p:txBody>
      </p:sp>
      <p:grpSp>
        <p:nvGrpSpPr>
          <p:cNvPr id="43" name="组合 42"/>
          <p:cNvGrpSpPr/>
          <p:nvPr/>
        </p:nvGrpSpPr>
        <p:grpSpPr>
          <a:xfrm>
            <a:off x="846110" y="2849701"/>
            <a:ext cx="3891776" cy="360040"/>
            <a:chOff x="846110" y="1347614"/>
            <a:chExt cx="3891776" cy="360040"/>
          </a:xfrm>
        </p:grpSpPr>
        <p:sp>
          <p:nvSpPr>
            <p:cNvPr id="44" name="矩形 43"/>
            <p:cNvSpPr/>
            <p:nvPr/>
          </p:nvSpPr>
          <p:spPr>
            <a:xfrm>
              <a:off x="847796" y="1347614"/>
              <a:ext cx="360040" cy="360040"/>
            </a:xfrm>
            <a:prstGeom prst="rect">
              <a:avLst/>
            </a:prstGeom>
            <a:solidFill>
              <a:srgbClr val="9C5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Black" pitchFamily="34" charset="0"/>
                </a:rPr>
                <a:t>B</a:t>
              </a:r>
              <a:endParaRPr lang="zh-CN" altLang="en-US" dirty="0">
                <a:latin typeface="Arial Black" pitchFamily="34" charset="0"/>
              </a:endParaRPr>
            </a:p>
          </p:txBody>
        </p:sp>
        <p:cxnSp>
          <p:nvCxnSpPr>
            <p:cNvPr id="45" name="直接连接符 44"/>
            <p:cNvCxnSpPr/>
            <p:nvPr/>
          </p:nvCxnSpPr>
          <p:spPr>
            <a:xfrm>
              <a:off x="846110" y="1703350"/>
              <a:ext cx="3891776" cy="0"/>
            </a:xfrm>
            <a:prstGeom prst="line">
              <a:avLst/>
            </a:prstGeom>
            <a:ln w="19050">
              <a:solidFill>
                <a:srgbClr val="9C5688"/>
              </a:solidFill>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1331638" y="3715426"/>
            <a:ext cx="3406247" cy="738664"/>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Regular" pitchFamily="34" charset="-128"/>
                <a:ea typeface="思源黑體 Regular" pitchFamily="34" charset="-128"/>
              </a:rPr>
              <a:t>此处添加内容此处添加内容此处添加内容此处添加内容此处添加内容此处添加内容此处添加内容</a:t>
            </a:r>
          </a:p>
        </p:txBody>
      </p:sp>
      <p:grpSp>
        <p:nvGrpSpPr>
          <p:cNvPr id="47" name="组合 46"/>
          <p:cNvGrpSpPr/>
          <p:nvPr/>
        </p:nvGrpSpPr>
        <p:grpSpPr>
          <a:xfrm>
            <a:off x="846110" y="4094050"/>
            <a:ext cx="3891776" cy="360040"/>
            <a:chOff x="846110" y="1347614"/>
            <a:chExt cx="3891776" cy="360040"/>
          </a:xfrm>
          <a:solidFill>
            <a:srgbClr val="8D75AB"/>
          </a:solidFill>
        </p:grpSpPr>
        <p:sp>
          <p:nvSpPr>
            <p:cNvPr id="48" name="矩形 47"/>
            <p:cNvSpPr/>
            <p:nvPr/>
          </p:nvSpPr>
          <p:spPr>
            <a:xfrm>
              <a:off x="847796" y="1347614"/>
              <a:ext cx="360040"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Black" pitchFamily="34" charset="0"/>
                </a:rPr>
                <a:t>C</a:t>
              </a:r>
              <a:endParaRPr lang="zh-CN" altLang="en-US" dirty="0">
                <a:latin typeface="Arial Black" pitchFamily="34" charset="0"/>
              </a:endParaRPr>
            </a:p>
          </p:txBody>
        </p:sp>
        <p:cxnSp>
          <p:nvCxnSpPr>
            <p:cNvPr id="49" name="直接连接符 48"/>
            <p:cNvCxnSpPr/>
            <p:nvPr/>
          </p:nvCxnSpPr>
          <p:spPr>
            <a:xfrm>
              <a:off x="846110" y="1703350"/>
              <a:ext cx="3891776" cy="0"/>
            </a:xfrm>
            <a:prstGeom prst="line">
              <a:avLst/>
            </a:prstGeom>
            <a:grpFill/>
            <a:ln w="19050">
              <a:solidFill>
                <a:srgbClr val="8D75AB"/>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5364088" y="1149010"/>
            <a:ext cx="2604164" cy="3654988"/>
            <a:chOff x="5364088" y="1149010"/>
            <a:chExt cx="2604164" cy="3654988"/>
          </a:xfrm>
          <a:solidFill>
            <a:srgbClr val="9C5688"/>
          </a:solidFill>
          <a:effectLst>
            <a:outerShdw blurRad="63500" dist="63500" dir="2700000" algn="tl" rotWithShape="0">
              <a:prstClr val="black">
                <a:alpha val="35000"/>
              </a:prstClr>
            </a:outerShdw>
          </a:effectLst>
        </p:grpSpPr>
        <p:pic>
          <p:nvPicPr>
            <p:cNvPr id="24" name="图片 23"/>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364088" y="1441308"/>
              <a:ext cx="2592288" cy="3362690"/>
            </a:xfrm>
            <a:prstGeom prst="rect">
              <a:avLst/>
            </a:prstGeom>
            <a:grpFill/>
            <a:ln w="19050">
              <a:solidFill>
                <a:schemeClr val="bg1"/>
              </a:solidFill>
            </a:ln>
            <a:effectLst/>
          </p:spPr>
        </p:pic>
        <p:sp>
          <p:nvSpPr>
            <p:cNvPr id="28" name="流程图: 文档 27"/>
            <p:cNvSpPr/>
            <p:nvPr/>
          </p:nvSpPr>
          <p:spPr>
            <a:xfrm>
              <a:off x="5364088" y="1149010"/>
              <a:ext cx="2604164" cy="558644"/>
            </a:xfrm>
            <a:prstGeom prst="flowChartDocument">
              <a:avLst/>
            </a:prstGeom>
            <a:solidFill>
              <a:srgbClr val="8D75A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430938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500"/>
                                        <p:tgtEl>
                                          <p:spTgt spid="43"/>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par>
                                <p:cTn id="40" presetID="47"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2"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平行四边形 35"/>
          <p:cNvSpPr/>
          <p:nvPr/>
        </p:nvSpPr>
        <p:spPr>
          <a:xfrm>
            <a:off x="107504" y="2157642"/>
            <a:ext cx="4104456" cy="1305034"/>
          </a:xfrm>
          <a:prstGeom prst="parallelogram">
            <a:avLst>
              <a:gd name="adj" fmla="val 63126"/>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252692" y="1842191"/>
            <a:ext cx="3830208" cy="1935936"/>
          </a:xfrm>
          <a:prstGeom prst="parallelogram">
            <a:avLst>
              <a:gd name="adj" fmla="val 44016"/>
            </a:avLst>
          </a:prstGeom>
          <a:solidFill>
            <a:srgbClr val="8D75A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493277" y="1526524"/>
            <a:ext cx="3349038" cy="2547519"/>
          </a:xfrm>
          <a:prstGeom prst="parallelogram">
            <a:avLst/>
          </a:prstGeom>
          <a:solidFill>
            <a:schemeClr val="accent4">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51520" y="195486"/>
            <a:ext cx="8630819" cy="620509"/>
            <a:chOff x="323528" y="267494"/>
            <a:chExt cx="8630819" cy="620509"/>
          </a:xfrm>
        </p:grpSpPr>
        <p:pic>
          <p:nvPicPr>
            <p:cNvPr id="3" name="图片 2"/>
            <p:cNvPicPr>
              <a:picLocks noChangeAspect="1"/>
            </p:cNvPicPr>
            <p:nvPr/>
          </p:nvPicPr>
          <p:blipFill>
            <a:blip r:embed="rId2"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4" name="组合 3"/>
            <p:cNvGrpSpPr/>
            <p:nvPr/>
          </p:nvGrpSpPr>
          <p:grpSpPr>
            <a:xfrm>
              <a:off x="323528" y="267494"/>
              <a:ext cx="726509" cy="620509"/>
              <a:chOff x="389107" y="195486"/>
              <a:chExt cx="726509" cy="620509"/>
            </a:xfrm>
          </p:grpSpPr>
          <p:sp>
            <p:nvSpPr>
              <p:cNvPr id="5" name="等腰三角形 4"/>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TextBox 7"/>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知名校友</a:t>
            </a:r>
          </a:p>
        </p:txBody>
      </p:sp>
      <p:pic>
        <p:nvPicPr>
          <p:cNvPr id="11" name="图片 10"/>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8800"/>
                    </a14:imgEffect>
                    <a14:imgEffect>
                      <a14:brightnessContrast bright="20000" contrast="20000"/>
                    </a14:imgEffect>
                  </a14:imgLayer>
                </a14:imgProps>
              </a:ext>
              <a:ext uri="{28A0092B-C50C-407E-A947-70E740481C1C}">
                <a14:useLocalDpi xmlns:a14="http://schemas.microsoft.com/office/drawing/2010/main" val="0"/>
              </a:ext>
            </a:extLst>
          </a:blip>
          <a:srcRect l="-432" t="11816" r="9286" b="18932"/>
          <a:stretch/>
        </p:blipFill>
        <p:spPr>
          <a:xfrm>
            <a:off x="912444" y="1536399"/>
            <a:ext cx="2510701" cy="2547519"/>
          </a:xfrm>
          <a:prstGeom prst="rect">
            <a:avLst/>
          </a:prstGeom>
          <a:noFill/>
          <a:ln>
            <a:solidFill>
              <a:schemeClr val="bg1"/>
            </a:solidFill>
          </a:ln>
          <a:effectLst/>
        </p:spPr>
      </p:pic>
      <p:sp>
        <p:nvSpPr>
          <p:cNvPr id="19" name="TextBox 18"/>
          <p:cNvSpPr txBox="1"/>
          <p:nvPr/>
        </p:nvSpPr>
        <p:spPr>
          <a:xfrm>
            <a:off x="4774241" y="1671367"/>
            <a:ext cx="1813984"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a:t>
            </a:r>
          </a:p>
        </p:txBody>
      </p:sp>
      <p:sp>
        <p:nvSpPr>
          <p:cNvPr id="22" name="TextBox 21"/>
          <p:cNvSpPr txBox="1"/>
          <p:nvPr/>
        </p:nvSpPr>
        <p:spPr>
          <a:xfrm>
            <a:off x="4740265" y="2782717"/>
            <a:ext cx="1847960"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a:t>
            </a:r>
          </a:p>
        </p:txBody>
      </p:sp>
      <p:sp>
        <p:nvSpPr>
          <p:cNvPr id="23" name="TextBox 22"/>
          <p:cNvSpPr txBox="1"/>
          <p:nvPr/>
        </p:nvSpPr>
        <p:spPr>
          <a:xfrm>
            <a:off x="4774241" y="3966324"/>
            <a:ext cx="1813983"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a:t>
            </a:r>
          </a:p>
        </p:txBody>
      </p:sp>
      <p:grpSp>
        <p:nvGrpSpPr>
          <p:cNvPr id="13" name="组合 12"/>
          <p:cNvGrpSpPr/>
          <p:nvPr/>
        </p:nvGrpSpPr>
        <p:grpSpPr>
          <a:xfrm>
            <a:off x="4355976" y="1203598"/>
            <a:ext cx="836529" cy="369332"/>
            <a:chOff x="4477771" y="1131590"/>
            <a:chExt cx="836529" cy="369332"/>
          </a:xfrm>
        </p:grpSpPr>
        <p:sp>
          <p:nvSpPr>
            <p:cNvPr id="9" name="TextBox 8"/>
            <p:cNvSpPr txBox="1"/>
            <p:nvPr/>
          </p:nvSpPr>
          <p:spPr>
            <a:xfrm>
              <a:off x="4477771" y="1131590"/>
              <a:ext cx="836529" cy="369332"/>
            </a:xfrm>
            <a:prstGeom prst="rect">
              <a:avLst/>
            </a:prstGeom>
            <a:noFill/>
          </p:spPr>
          <p:txBody>
            <a:bodyPr wrap="square" rtlCol="0">
              <a:spAutoFit/>
            </a:bodyPr>
            <a:lstStyle/>
            <a:p>
              <a:pPr algn="ctr"/>
              <a:r>
                <a:rPr lang="zh-CN" altLang="en-US" b="1" dirty="0">
                  <a:solidFill>
                    <a:schemeClr val="accent4">
                      <a:lumMod val="50000"/>
                    </a:schemeClr>
                  </a:solidFill>
                  <a:latin typeface="微软雅黑" pitchFamily="34" charset="-122"/>
                  <a:ea typeface="微软雅黑" pitchFamily="34" charset="-122"/>
                </a:rPr>
                <a:t>姓名</a:t>
              </a:r>
            </a:p>
          </p:txBody>
        </p:sp>
        <p:cxnSp>
          <p:nvCxnSpPr>
            <p:cNvPr id="12" name="直接连接符 11"/>
            <p:cNvCxnSpPr/>
            <p:nvPr/>
          </p:nvCxnSpPr>
          <p:spPr>
            <a:xfrm>
              <a:off x="4572000" y="1500922"/>
              <a:ext cx="648072" cy="0"/>
            </a:xfrm>
            <a:prstGeom prst="line">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355976" y="2344907"/>
            <a:ext cx="836529" cy="369332"/>
            <a:chOff x="4477771" y="1131590"/>
            <a:chExt cx="836529" cy="369332"/>
          </a:xfrm>
        </p:grpSpPr>
        <p:sp>
          <p:nvSpPr>
            <p:cNvPr id="26" name="TextBox 25"/>
            <p:cNvSpPr txBox="1"/>
            <p:nvPr/>
          </p:nvSpPr>
          <p:spPr>
            <a:xfrm>
              <a:off x="4477771" y="1131590"/>
              <a:ext cx="836529" cy="369332"/>
            </a:xfrm>
            <a:prstGeom prst="rect">
              <a:avLst/>
            </a:prstGeom>
            <a:noFill/>
          </p:spPr>
          <p:txBody>
            <a:bodyPr wrap="square" rtlCol="0">
              <a:spAutoFit/>
            </a:bodyPr>
            <a:lstStyle/>
            <a:p>
              <a:pPr algn="ctr"/>
              <a:r>
                <a:rPr lang="zh-CN" altLang="en-US" b="1" dirty="0">
                  <a:solidFill>
                    <a:schemeClr val="accent4">
                      <a:lumMod val="50000"/>
                    </a:schemeClr>
                  </a:solidFill>
                  <a:latin typeface="微软雅黑" pitchFamily="34" charset="-122"/>
                  <a:ea typeface="微软雅黑" pitchFamily="34" charset="-122"/>
                </a:rPr>
                <a:t>姓名</a:t>
              </a:r>
            </a:p>
          </p:txBody>
        </p:sp>
        <p:cxnSp>
          <p:nvCxnSpPr>
            <p:cNvPr id="27" name="直接连接符 26"/>
            <p:cNvCxnSpPr/>
            <p:nvPr/>
          </p:nvCxnSpPr>
          <p:spPr>
            <a:xfrm>
              <a:off x="4572000" y="1500922"/>
              <a:ext cx="648072" cy="0"/>
            </a:xfrm>
            <a:prstGeom prst="line">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4355976" y="3435846"/>
            <a:ext cx="836529" cy="369332"/>
            <a:chOff x="4477771" y="1131590"/>
            <a:chExt cx="836529" cy="369332"/>
          </a:xfrm>
        </p:grpSpPr>
        <p:sp>
          <p:nvSpPr>
            <p:cNvPr id="29" name="TextBox 28"/>
            <p:cNvSpPr txBox="1"/>
            <p:nvPr/>
          </p:nvSpPr>
          <p:spPr>
            <a:xfrm>
              <a:off x="4477771" y="1131590"/>
              <a:ext cx="836529" cy="369332"/>
            </a:xfrm>
            <a:prstGeom prst="rect">
              <a:avLst/>
            </a:prstGeom>
            <a:noFill/>
          </p:spPr>
          <p:txBody>
            <a:bodyPr wrap="square" rtlCol="0">
              <a:spAutoFit/>
            </a:bodyPr>
            <a:lstStyle/>
            <a:p>
              <a:pPr algn="ctr"/>
              <a:r>
                <a:rPr lang="zh-CN" altLang="en-US" b="1" dirty="0">
                  <a:solidFill>
                    <a:schemeClr val="accent4">
                      <a:lumMod val="50000"/>
                    </a:schemeClr>
                  </a:solidFill>
                  <a:latin typeface="微软雅黑" pitchFamily="34" charset="-122"/>
                  <a:ea typeface="微软雅黑" pitchFamily="34" charset="-122"/>
                </a:rPr>
                <a:t>姓名</a:t>
              </a:r>
            </a:p>
          </p:txBody>
        </p:sp>
        <p:cxnSp>
          <p:nvCxnSpPr>
            <p:cNvPr id="30" name="直接连接符 29"/>
            <p:cNvCxnSpPr/>
            <p:nvPr/>
          </p:nvCxnSpPr>
          <p:spPr>
            <a:xfrm>
              <a:off x="4572000" y="1500922"/>
              <a:ext cx="648072" cy="0"/>
            </a:xfrm>
            <a:prstGeom prst="line">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7000128" y="1671367"/>
            <a:ext cx="1813984"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a:t>
            </a:r>
          </a:p>
        </p:txBody>
      </p:sp>
      <p:sp>
        <p:nvSpPr>
          <p:cNvPr id="33" name="TextBox 32"/>
          <p:cNvSpPr txBox="1"/>
          <p:nvPr/>
        </p:nvSpPr>
        <p:spPr>
          <a:xfrm>
            <a:off x="6966152" y="2782717"/>
            <a:ext cx="1847960"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a:t>
            </a:r>
          </a:p>
        </p:txBody>
      </p:sp>
      <p:sp>
        <p:nvSpPr>
          <p:cNvPr id="34" name="TextBox 33"/>
          <p:cNvSpPr txBox="1"/>
          <p:nvPr/>
        </p:nvSpPr>
        <p:spPr>
          <a:xfrm>
            <a:off x="7000128" y="3966324"/>
            <a:ext cx="1813983" cy="523220"/>
          </a:xfrm>
          <a:prstGeom prst="rect">
            <a:avLst/>
          </a:prstGeom>
          <a:noFill/>
        </p:spPr>
        <p:txBody>
          <a:bodyPr wrap="square" rtlCol="0">
            <a:spAutoFit/>
          </a:bodyPr>
          <a:lstStyle/>
          <a:p>
            <a:r>
              <a:rPr lang="zh-CN" altLang="en-US" sz="1400" dirty="0">
                <a:solidFill>
                  <a:schemeClr val="tx1">
                    <a:lumMod val="75000"/>
                    <a:lumOff val="25000"/>
                  </a:schemeClr>
                </a:solidFill>
                <a:latin typeface="思源黑體 Light" pitchFamily="34" charset="-128"/>
                <a:ea typeface="思源黑體 Light" pitchFamily="34" charset="-128"/>
              </a:rPr>
              <a:t>此处添加内容此处添加内容此处添加内容</a:t>
            </a:r>
          </a:p>
        </p:txBody>
      </p:sp>
      <p:grpSp>
        <p:nvGrpSpPr>
          <p:cNvPr id="37" name="组合 36"/>
          <p:cNvGrpSpPr/>
          <p:nvPr/>
        </p:nvGrpSpPr>
        <p:grpSpPr>
          <a:xfrm>
            <a:off x="6581863" y="1203598"/>
            <a:ext cx="836529" cy="369332"/>
            <a:chOff x="4477771" y="1131590"/>
            <a:chExt cx="836529" cy="369332"/>
          </a:xfrm>
        </p:grpSpPr>
        <p:sp>
          <p:nvSpPr>
            <p:cNvPr id="38" name="TextBox 37"/>
            <p:cNvSpPr txBox="1"/>
            <p:nvPr/>
          </p:nvSpPr>
          <p:spPr>
            <a:xfrm>
              <a:off x="4477771" y="1131590"/>
              <a:ext cx="836529" cy="369332"/>
            </a:xfrm>
            <a:prstGeom prst="rect">
              <a:avLst/>
            </a:prstGeom>
            <a:noFill/>
          </p:spPr>
          <p:txBody>
            <a:bodyPr wrap="square" rtlCol="0">
              <a:spAutoFit/>
            </a:bodyPr>
            <a:lstStyle/>
            <a:p>
              <a:pPr algn="ctr"/>
              <a:r>
                <a:rPr lang="zh-CN" altLang="en-US" b="1" dirty="0">
                  <a:solidFill>
                    <a:schemeClr val="accent4">
                      <a:lumMod val="50000"/>
                    </a:schemeClr>
                  </a:solidFill>
                  <a:latin typeface="微软雅黑" pitchFamily="34" charset="-122"/>
                  <a:ea typeface="微软雅黑" pitchFamily="34" charset="-122"/>
                </a:rPr>
                <a:t>姓名</a:t>
              </a:r>
            </a:p>
          </p:txBody>
        </p:sp>
        <p:cxnSp>
          <p:nvCxnSpPr>
            <p:cNvPr id="39" name="直接连接符 38"/>
            <p:cNvCxnSpPr/>
            <p:nvPr/>
          </p:nvCxnSpPr>
          <p:spPr>
            <a:xfrm>
              <a:off x="4572000" y="1500922"/>
              <a:ext cx="648072" cy="0"/>
            </a:xfrm>
            <a:prstGeom prst="line">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6581863" y="2344907"/>
            <a:ext cx="836529" cy="369332"/>
            <a:chOff x="4477771" y="1131590"/>
            <a:chExt cx="836529" cy="369332"/>
          </a:xfrm>
        </p:grpSpPr>
        <p:sp>
          <p:nvSpPr>
            <p:cNvPr id="41" name="TextBox 40"/>
            <p:cNvSpPr txBox="1"/>
            <p:nvPr/>
          </p:nvSpPr>
          <p:spPr>
            <a:xfrm>
              <a:off x="4477771" y="1131590"/>
              <a:ext cx="836529" cy="369332"/>
            </a:xfrm>
            <a:prstGeom prst="rect">
              <a:avLst/>
            </a:prstGeom>
            <a:noFill/>
          </p:spPr>
          <p:txBody>
            <a:bodyPr wrap="square" rtlCol="0">
              <a:spAutoFit/>
            </a:bodyPr>
            <a:lstStyle/>
            <a:p>
              <a:pPr algn="ctr"/>
              <a:r>
                <a:rPr lang="zh-CN" altLang="en-US" b="1" dirty="0">
                  <a:solidFill>
                    <a:schemeClr val="accent4">
                      <a:lumMod val="50000"/>
                    </a:schemeClr>
                  </a:solidFill>
                  <a:latin typeface="微软雅黑" pitchFamily="34" charset="-122"/>
                  <a:ea typeface="微软雅黑" pitchFamily="34" charset="-122"/>
                </a:rPr>
                <a:t>姓名</a:t>
              </a:r>
            </a:p>
          </p:txBody>
        </p:sp>
        <p:cxnSp>
          <p:nvCxnSpPr>
            <p:cNvPr id="42" name="直接连接符 41"/>
            <p:cNvCxnSpPr/>
            <p:nvPr/>
          </p:nvCxnSpPr>
          <p:spPr>
            <a:xfrm>
              <a:off x="4572000" y="1500922"/>
              <a:ext cx="648072" cy="0"/>
            </a:xfrm>
            <a:prstGeom prst="line">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581863" y="3435846"/>
            <a:ext cx="836529" cy="369332"/>
            <a:chOff x="4477771" y="1131590"/>
            <a:chExt cx="836529" cy="369332"/>
          </a:xfrm>
        </p:grpSpPr>
        <p:sp>
          <p:nvSpPr>
            <p:cNvPr id="44" name="TextBox 43"/>
            <p:cNvSpPr txBox="1"/>
            <p:nvPr/>
          </p:nvSpPr>
          <p:spPr>
            <a:xfrm>
              <a:off x="4477771" y="1131590"/>
              <a:ext cx="836529" cy="369332"/>
            </a:xfrm>
            <a:prstGeom prst="rect">
              <a:avLst/>
            </a:prstGeom>
            <a:noFill/>
          </p:spPr>
          <p:txBody>
            <a:bodyPr wrap="square" rtlCol="0">
              <a:spAutoFit/>
            </a:bodyPr>
            <a:lstStyle/>
            <a:p>
              <a:pPr algn="ctr"/>
              <a:r>
                <a:rPr lang="zh-CN" altLang="en-US" b="1" dirty="0">
                  <a:solidFill>
                    <a:schemeClr val="accent4">
                      <a:lumMod val="50000"/>
                    </a:schemeClr>
                  </a:solidFill>
                  <a:latin typeface="微软雅黑" pitchFamily="34" charset="-122"/>
                  <a:ea typeface="微软雅黑" pitchFamily="34" charset="-122"/>
                </a:rPr>
                <a:t>姓名</a:t>
              </a:r>
            </a:p>
          </p:txBody>
        </p:sp>
        <p:cxnSp>
          <p:nvCxnSpPr>
            <p:cNvPr id="45" name="直接连接符 44"/>
            <p:cNvCxnSpPr/>
            <p:nvPr/>
          </p:nvCxnSpPr>
          <p:spPr>
            <a:xfrm>
              <a:off x="4572000" y="1500922"/>
              <a:ext cx="648072" cy="0"/>
            </a:xfrm>
            <a:prstGeom prst="line">
              <a:avLst/>
            </a:prstGeom>
            <a:ln w="28575">
              <a:solidFill>
                <a:srgbClr val="765B9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64293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90"/>
                                          </p:val>
                                        </p:tav>
                                        <p:tav tm="100000">
                                          <p:val>
                                            <p:fltVal val="0"/>
                                          </p:val>
                                        </p:tav>
                                      </p:tavLst>
                                    </p:anim>
                                    <p:animEffect transition="in" filter="fade">
                                      <p:cBhvr>
                                        <p:cTn id="10" dur="500"/>
                                        <p:tgtEl>
                                          <p:spTgt spid="36"/>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 calcmode="lin" valueType="num">
                                      <p:cBhvr>
                                        <p:cTn id="21" dur="500" fill="hold"/>
                                        <p:tgtEl>
                                          <p:spTgt spid="15"/>
                                        </p:tgtEl>
                                        <p:attrNameLst>
                                          <p:attrName>style.rotation</p:attrName>
                                        </p:attrNameLst>
                                      </p:cBhvr>
                                      <p:tavLst>
                                        <p:tav tm="0">
                                          <p:val>
                                            <p:fltVal val="90"/>
                                          </p:val>
                                        </p:tav>
                                        <p:tav tm="100000">
                                          <p:val>
                                            <p:fltVal val="0"/>
                                          </p:val>
                                        </p:tav>
                                      </p:tavLst>
                                    </p:anim>
                                    <p:animEffect transition="in" filter="fade">
                                      <p:cBhvr>
                                        <p:cTn id="22" dur="500"/>
                                        <p:tgtEl>
                                          <p:spTgt spid="15"/>
                                        </p:tgtEl>
                                      </p:cBhvr>
                                    </p:animEffect>
                                  </p:childTnLst>
                                </p:cTn>
                              </p:par>
                              <p:par>
                                <p:cTn id="23" presetID="31" presetClass="entr" presetSubtype="0"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style.rotation</p:attrName>
                                        </p:attrNameLst>
                                      </p:cBhvr>
                                      <p:tavLst>
                                        <p:tav tm="0">
                                          <p:val>
                                            <p:fltVal val="90"/>
                                          </p:val>
                                        </p:tav>
                                        <p:tav tm="100000">
                                          <p:val>
                                            <p:fltVal val="0"/>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strVal val="#ppt_x"/>
                                          </p:val>
                                        </p:tav>
                                        <p:tav tm="100000">
                                          <p:val>
                                            <p:strVal val="#ppt_x"/>
                                          </p:val>
                                        </p:tav>
                                      </p:tavLst>
                                    </p:anim>
                                    <p:anim calcmode="lin" valueType="num">
                                      <p:cBhvr>
                                        <p:cTn id="35" dur="50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10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anim calcmode="lin" valueType="num">
                                      <p:cBhvr>
                                        <p:cTn id="45" dur="500" fill="hold"/>
                                        <p:tgtEl>
                                          <p:spTgt spid="25"/>
                                        </p:tgtEl>
                                        <p:attrNameLst>
                                          <p:attrName>ppt_x</p:attrName>
                                        </p:attrNameLst>
                                      </p:cBhvr>
                                      <p:tavLst>
                                        <p:tav tm="0">
                                          <p:val>
                                            <p:strVal val="#ppt_x"/>
                                          </p:val>
                                        </p:tav>
                                        <p:tav tm="100000">
                                          <p:val>
                                            <p:strVal val="#ppt_x"/>
                                          </p:val>
                                        </p:tav>
                                      </p:tavLst>
                                    </p:anim>
                                    <p:anim calcmode="lin" valueType="num">
                                      <p:cBhvr>
                                        <p:cTn id="46" dur="500" fill="hold"/>
                                        <p:tgtEl>
                                          <p:spTgt spid="25"/>
                                        </p:tgtEl>
                                        <p:attrNameLst>
                                          <p:attrName>ppt_y</p:attrName>
                                        </p:attrNameLst>
                                      </p:cBhvr>
                                      <p:tavLst>
                                        <p:tav tm="0">
                                          <p:val>
                                            <p:strVal val="#ppt_y-.1"/>
                                          </p:val>
                                        </p:tav>
                                        <p:tav tm="100000">
                                          <p:val>
                                            <p:strVal val="#ppt_y"/>
                                          </p:val>
                                        </p:tav>
                                      </p:tavLst>
                                    </p:anim>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1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anim calcmode="lin" valueType="num">
                                      <p:cBhvr>
                                        <p:cTn id="56" dur="500" fill="hold"/>
                                        <p:tgtEl>
                                          <p:spTgt spid="28"/>
                                        </p:tgtEl>
                                        <p:attrNameLst>
                                          <p:attrName>ppt_x</p:attrName>
                                        </p:attrNameLst>
                                      </p:cBhvr>
                                      <p:tavLst>
                                        <p:tav tm="0">
                                          <p:val>
                                            <p:strVal val="#ppt_x"/>
                                          </p:val>
                                        </p:tav>
                                        <p:tav tm="100000">
                                          <p:val>
                                            <p:strVal val="#ppt_x"/>
                                          </p:val>
                                        </p:tav>
                                      </p:tavLst>
                                    </p:anim>
                                    <p:anim calcmode="lin" valueType="num">
                                      <p:cBhvr>
                                        <p:cTn id="57" dur="500" fill="hold"/>
                                        <p:tgtEl>
                                          <p:spTgt spid="28"/>
                                        </p:tgtEl>
                                        <p:attrNameLst>
                                          <p:attrName>ppt_y</p:attrName>
                                        </p:attrNameLst>
                                      </p:cBhvr>
                                      <p:tavLst>
                                        <p:tav tm="0">
                                          <p:val>
                                            <p:strVal val="#ppt_y-.1"/>
                                          </p:val>
                                        </p:tav>
                                        <p:tav tm="100000">
                                          <p:val>
                                            <p:strVal val="#ppt_y"/>
                                          </p:val>
                                        </p:tav>
                                      </p:tavLst>
                                    </p:anim>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10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47" presetClass="entr" presetSubtype="0" fill="hold"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wipe(left)">
                                      <p:cBhvr>
                                        <p:cTn id="72" dur="10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anim calcmode="lin" valueType="num">
                                      <p:cBhvr>
                                        <p:cTn id="78" dur="500" fill="hold"/>
                                        <p:tgtEl>
                                          <p:spTgt spid="40"/>
                                        </p:tgtEl>
                                        <p:attrNameLst>
                                          <p:attrName>ppt_x</p:attrName>
                                        </p:attrNameLst>
                                      </p:cBhvr>
                                      <p:tavLst>
                                        <p:tav tm="0">
                                          <p:val>
                                            <p:strVal val="#ppt_x"/>
                                          </p:val>
                                        </p:tav>
                                        <p:tav tm="100000">
                                          <p:val>
                                            <p:strVal val="#ppt_x"/>
                                          </p:val>
                                        </p:tav>
                                      </p:tavLst>
                                    </p:anim>
                                    <p:anim calcmode="lin" valueType="num">
                                      <p:cBhvr>
                                        <p:cTn id="79" dur="500" fill="hold"/>
                                        <p:tgtEl>
                                          <p:spTgt spid="40"/>
                                        </p:tgtEl>
                                        <p:attrNameLst>
                                          <p:attrName>ppt_y</p:attrName>
                                        </p:attrNameLst>
                                      </p:cBhvr>
                                      <p:tavLst>
                                        <p:tav tm="0">
                                          <p:val>
                                            <p:strVal val="#ppt_y-.1"/>
                                          </p:val>
                                        </p:tav>
                                        <p:tav tm="100000">
                                          <p:val>
                                            <p:strVal val="#ppt_y"/>
                                          </p:val>
                                        </p:tav>
                                      </p:tavLst>
                                    </p:anim>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left)">
                                      <p:cBhvr>
                                        <p:cTn id="83" dur="1000"/>
                                        <p:tgtEl>
                                          <p:spTgt spid="33"/>
                                        </p:tgtEl>
                                      </p:cBhvr>
                                    </p:animEffect>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anim calcmode="lin" valueType="num">
                                      <p:cBhvr>
                                        <p:cTn id="89" dur="500" fill="hold"/>
                                        <p:tgtEl>
                                          <p:spTgt spid="43"/>
                                        </p:tgtEl>
                                        <p:attrNameLst>
                                          <p:attrName>ppt_x</p:attrName>
                                        </p:attrNameLst>
                                      </p:cBhvr>
                                      <p:tavLst>
                                        <p:tav tm="0">
                                          <p:val>
                                            <p:strVal val="#ppt_x"/>
                                          </p:val>
                                        </p:tav>
                                        <p:tav tm="100000">
                                          <p:val>
                                            <p:strVal val="#ppt_x"/>
                                          </p:val>
                                        </p:tav>
                                      </p:tavLst>
                                    </p:anim>
                                    <p:anim calcmode="lin" valueType="num">
                                      <p:cBhvr>
                                        <p:cTn id="90" dur="500" fill="hold"/>
                                        <p:tgtEl>
                                          <p:spTgt spid="43"/>
                                        </p:tgtEl>
                                        <p:attrNameLst>
                                          <p:attrName>ppt_y</p:attrName>
                                        </p:attrNameLst>
                                      </p:cBhvr>
                                      <p:tavLst>
                                        <p:tav tm="0">
                                          <p:val>
                                            <p:strVal val="#ppt_y-.1"/>
                                          </p:val>
                                        </p:tav>
                                        <p:tav tm="100000">
                                          <p:val>
                                            <p:strVal val="#ppt_y"/>
                                          </p:val>
                                        </p:tav>
                                      </p:tavLst>
                                    </p:anim>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15" grpId="0" animBg="1"/>
      <p:bldP spid="19" grpId="0"/>
      <p:bldP spid="22" grpId="0"/>
      <p:bldP spid="23" grpId="0"/>
      <p:bldP spid="32"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1115616" y="2137015"/>
            <a:ext cx="1440160" cy="1440160"/>
            <a:chOff x="899592" y="2137015"/>
            <a:chExt cx="1440160" cy="1440160"/>
          </a:xfrm>
          <a:effectLst>
            <a:outerShdw blurRad="127000" dist="63500" dir="2700000" algn="tl" rotWithShape="0">
              <a:schemeClr val="tx1">
                <a:lumMod val="85000"/>
                <a:lumOff val="15000"/>
                <a:alpha val="40000"/>
              </a:schemeClr>
            </a:outerShdw>
          </a:effectLst>
        </p:grpSpPr>
        <p:sp>
          <p:nvSpPr>
            <p:cNvPr id="5" name="椭圆 4"/>
            <p:cNvSpPr/>
            <p:nvPr/>
          </p:nvSpPr>
          <p:spPr>
            <a:xfrm>
              <a:off x="899592" y="2137015"/>
              <a:ext cx="1440160" cy="144016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139702"/>
              <a:ext cx="1440160" cy="1434786"/>
            </a:xfrm>
            <a:prstGeom prst="ellipse">
              <a:avLst/>
            </a:prstGeom>
          </p:spPr>
        </p:pic>
      </p:grpSp>
      <p:sp>
        <p:nvSpPr>
          <p:cNvPr id="4" name="弧形 3"/>
          <p:cNvSpPr/>
          <p:nvPr/>
        </p:nvSpPr>
        <p:spPr>
          <a:xfrm>
            <a:off x="899592" y="1923678"/>
            <a:ext cx="1872208" cy="1866834"/>
          </a:xfrm>
          <a:prstGeom prst="arc">
            <a:avLst>
              <a:gd name="adj1" fmla="val 16200175"/>
              <a:gd name="adj2" fmla="val 16197798"/>
            </a:avLst>
          </a:prstGeom>
          <a:ln w="1016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755162" y="1779662"/>
            <a:ext cx="2161068" cy="2154866"/>
          </a:xfrm>
          <a:prstGeom prst="arc">
            <a:avLst>
              <a:gd name="adj1" fmla="val 2585882"/>
              <a:gd name="adj2" fmla="val 18386357"/>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p:cNvSpPr/>
          <p:nvPr/>
        </p:nvSpPr>
        <p:spPr>
          <a:xfrm>
            <a:off x="538516" y="1563638"/>
            <a:ext cx="2594360" cy="2586914"/>
          </a:xfrm>
          <a:prstGeom prst="arc">
            <a:avLst>
              <a:gd name="adj1" fmla="val 9362386"/>
              <a:gd name="adj2" fmla="val 4401909"/>
            </a:avLst>
          </a:prstGeom>
          <a:ln w="38100">
            <a:solidFill>
              <a:srgbClr val="8A32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弧形 12"/>
          <p:cNvSpPr/>
          <p:nvPr/>
        </p:nvSpPr>
        <p:spPr>
          <a:xfrm>
            <a:off x="35496" y="1062062"/>
            <a:ext cx="3600400" cy="3590066"/>
          </a:xfrm>
          <a:prstGeom prst="arc">
            <a:avLst>
              <a:gd name="adj1" fmla="val 14071692"/>
              <a:gd name="adj2" fmla="val 8391226"/>
            </a:avLst>
          </a:prstGeom>
          <a:ln w="57150">
            <a:solidFill>
              <a:srgbClr val="8D75AB"/>
            </a:solidFill>
            <a:head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1" name="椭圆 10"/>
          <p:cNvSpPr/>
          <p:nvPr/>
        </p:nvSpPr>
        <p:spPr>
          <a:xfrm>
            <a:off x="2779240" y="1189554"/>
            <a:ext cx="571104" cy="571104"/>
          </a:xfrm>
          <a:prstGeom prst="ellipse">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gency FB" pitchFamily="34" charset="0"/>
              </a:rPr>
              <a:t>1</a:t>
            </a:r>
            <a:endParaRPr lang="zh-CN" altLang="en-US" sz="3200" dirty="0">
              <a:latin typeface="Agency FB" pitchFamily="34" charset="0"/>
            </a:endParaRPr>
          </a:p>
        </p:txBody>
      </p:sp>
      <p:sp>
        <p:nvSpPr>
          <p:cNvPr id="15" name="椭圆 14"/>
          <p:cNvSpPr/>
          <p:nvPr/>
        </p:nvSpPr>
        <p:spPr>
          <a:xfrm>
            <a:off x="3350344" y="2571543"/>
            <a:ext cx="571104" cy="571104"/>
          </a:xfrm>
          <a:prstGeom prst="ellipse">
            <a:avLst/>
          </a:prstGeom>
          <a:solidFill>
            <a:srgbClr val="9C568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Agency FB" pitchFamily="34" charset="0"/>
              </a:rPr>
              <a:t>2</a:t>
            </a:r>
            <a:endParaRPr lang="zh-CN" altLang="en-US" sz="3200" dirty="0">
              <a:solidFill>
                <a:schemeClr val="bg1"/>
              </a:solidFill>
              <a:latin typeface="Agency FB" pitchFamily="34" charset="0"/>
            </a:endParaRPr>
          </a:p>
        </p:txBody>
      </p:sp>
      <p:sp>
        <p:nvSpPr>
          <p:cNvPr id="16" name="椭圆 15"/>
          <p:cNvSpPr/>
          <p:nvPr/>
        </p:nvSpPr>
        <p:spPr>
          <a:xfrm>
            <a:off x="2779240" y="3934528"/>
            <a:ext cx="571104" cy="571104"/>
          </a:xfrm>
          <a:prstGeom prst="ellipse">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gency FB" pitchFamily="34" charset="0"/>
              </a:rPr>
              <a:t>3</a:t>
            </a:r>
            <a:endParaRPr lang="zh-CN" altLang="en-US" sz="3200" dirty="0">
              <a:latin typeface="Agency FB" pitchFamily="34" charset="0"/>
            </a:endParaRPr>
          </a:p>
        </p:txBody>
      </p:sp>
      <p:cxnSp>
        <p:nvCxnSpPr>
          <p:cNvPr id="20" name="直接连接符 19"/>
          <p:cNvCxnSpPr>
            <a:stCxn id="11" idx="6"/>
            <a:endCxn id="14" idx="1"/>
          </p:cNvCxnSpPr>
          <p:nvPr/>
        </p:nvCxnSpPr>
        <p:spPr>
          <a:xfrm>
            <a:off x="3350344" y="1475106"/>
            <a:ext cx="1003099" cy="0"/>
          </a:xfrm>
          <a:prstGeom prst="line">
            <a:avLst/>
          </a:prstGeom>
          <a:ln w="1905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5" idx="6"/>
            <a:endCxn id="18" idx="1"/>
          </p:cNvCxnSpPr>
          <p:nvPr/>
        </p:nvCxnSpPr>
        <p:spPr>
          <a:xfrm>
            <a:off x="3921448" y="2857095"/>
            <a:ext cx="453769" cy="0"/>
          </a:xfrm>
          <a:prstGeom prst="line">
            <a:avLst/>
          </a:prstGeom>
          <a:ln w="19050">
            <a:solidFill>
              <a:srgbClr val="9C5688"/>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6" idx="6"/>
            <a:endCxn id="19" idx="1"/>
          </p:cNvCxnSpPr>
          <p:nvPr/>
        </p:nvCxnSpPr>
        <p:spPr>
          <a:xfrm>
            <a:off x="3350344" y="4220080"/>
            <a:ext cx="1024873" cy="0"/>
          </a:xfrm>
          <a:prstGeom prst="line">
            <a:avLst/>
          </a:prstGeom>
          <a:ln w="1905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211960" y="1007054"/>
            <a:ext cx="4536504" cy="936104"/>
            <a:chOff x="4211960" y="1007054"/>
            <a:chExt cx="4536504" cy="936104"/>
          </a:xfrm>
          <a:solidFill>
            <a:schemeClr val="accent4">
              <a:lumMod val="60000"/>
              <a:lumOff val="40000"/>
            </a:schemeClr>
          </a:solidFill>
        </p:grpSpPr>
        <p:sp>
          <p:nvSpPr>
            <p:cNvPr id="14" name="燕尾形 13"/>
            <p:cNvSpPr/>
            <p:nvPr/>
          </p:nvSpPr>
          <p:spPr>
            <a:xfrm>
              <a:off x="4211960" y="1007054"/>
              <a:ext cx="4536504" cy="936104"/>
            </a:xfrm>
            <a:prstGeom prst="chevron">
              <a:avLst>
                <a:gd name="adj" fmla="val 1511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TextBox 26"/>
            <p:cNvSpPr txBox="1"/>
            <p:nvPr/>
          </p:nvSpPr>
          <p:spPr>
            <a:xfrm>
              <a:off x="4788024" y="1105774"/>
              <a:ext cx="3312368" cy="738664"/>
            </a:xfrm>
            <a:prstGeom prst="rect">
              <a:avLst/>
            </a:prstGeom>
            <a:noFill/>
          </p:spPr>
          <p:txBody>
            <a:bodyPr wrap="square" rtlCol="0">
              <a:spAutoFit/>
            </a:bodyPr>
            <a:lstStyle/>
            <a:p>
              <a:r>
                <a:rPr lang="zh-CN" altLang="en-US" sz="1400" dirty="0">
                  <a:solidFill>
                    <a:schemeClr val="bg1"/>
                  </a:solidFill>
                  <a:latin typeface="思源黑體 Light" pitchFamily="34" charset="-128"/>
                  <a:ea typeface="思源黑體 Light" pitchFamily="34" charset="-128"/>
                </a:rPr>
                <a:t>此处添加内容此处添加内容此处添加内容此处添加内容此处添加内容此处添加内容此处添加内容此处添加内容</a:t>
              </a:r>
            </a:p>
          </p:txBody>
        </p:sp>
      </p:grpSp>
      <p:grpSp>
        <p:nvGrpSpPr>
          <p:cNvPr id="37" name="组合 36"/>
          <p:cNvGrpSpPr/>
          <p:nvPr/>
        </p:nvGrpSpPr>
        <p:grpSpPr>
          <a:xfrm>
            <a:off x="4211960" y="2389043"/>
            <a:ext cx="4536504" cy="936104"/>
            <a:chOff x="4211960" y="2389043"/>
            <a:chExt cx="4536504" cy="936104"/>
          </a:xfrm>
          <a:solidFill>
            <a:srgbClr val="9C5688"/>
          </a:solidFill>
        </p:grpSpPr>
        <p:sp>
          <p:nvSpPr>
            <p:cNvPr id="18" name="燕尾形 17"/>
            <p:cNvSpPr/>
            <p:nvPr/>
          </p:nvSpPr>
          <p:spPr>
            <a:xfrm>
              <a:off x="4211960" y="2389043"/>
              <a:ext cx="4536504" cy="936104"/>
            </a:xfrm>
            <a:prstGeom prst="chevron">
              <a:avLst>
                <a:gd name="adj" fmla="val 1744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TextBox 27"/>
            <p:cNvSpPr txBox="1"/>
            <p:nvPr/>
          </p:nvSpPr>
          <p:spPr>
            <a:xfrm>
              <a:off x="4788024" y="2487763"/>
              <a:ext cx="3312368" cy="738664"/>
            </a:xfrm>
            <a:prstGeom prst="rect">
              <a:avLst/>
            </a:prstGeom>
            <a:noFill/>
          </p:spPr>
          <p:txBody>
            <a:bodyPr wrap="square" rtlCol="0">
              <a:spAutoFit/>
            </a:bodyPr>
            <a:lstStyle/>
            <a:p>
              <a:r>
                <a:rPr lang="zh-CN" altLang="en-US" sz="1400" dirty="0">
                  <a:solidFill>
                    <a:schemeClr val="bg1"/>
                  </a:solidFill>
                  <a:latin typeface="思源黑體 Light" pitchFamily="34" charset="-128"/>
                  <a:ea typeface="思源黑體 Light" pitchFamily="34" charset="-128"/>
                </a:rPr>
                <a:t>此处添加内容此处添加内容此处添加内容此处添加内容此处添加内容此处添加内容此处添加内容此处添加内容</a:t>
              </a:r>
            </a:p>
          </p:txBody>
        </p:sp>
      </p:grpSp>
      <p:grpSp>
        <p:nvGrpSpPr>
          <p:cNvPr id="38" name="组合 37"/>
          <p:cNvGrpSpPr/>
          <p:nvPr/>
        </p:nvGrpSpPr>
        <p:grpSpPr>
          <a:xfrm>
            <a:off x="4211960" y="3752028"/>
            <a:ext cx="4536504" cy="936104"/>
            <a:chOff x="4211960" y="3752028"/>
            <a:chExt cx="4536504" cy="936104"/>
          </a:xfrm>
          <a:solidFill>
            <a:schemeClr val="accent4">
              <a:lumMod val="60000"/>
              <a:lumOff val="40000"/>
            </a:schemeClr>
          </a:solidFill>
        </p:grpSpPr>
        <p:sp>
          <p:nvSpPr>
            <p:cNvPr id="19" name="燕尾形 18"/>
            <p:cNvSpPr/>
            <p:nvPr/>
          </p:nvSpPr>
          <p:spPr>
            <a:xfrm>
              <a:off x="4211960" y="3752028"/>
              <a:ext cx="4536504" cy="936104"/>
            </a:xfrm>
            <a:prstGeom prst="chevron">
              <a:avLst>
                <a:gd name="adj" fmla="val 1744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28"/>
            <p:cNvSpPr txBox="1"/>
            <p:nvPr/>
          </p:nvSpPr>
          <p:spPr>
            <a:xfrm>
              <a:off x="4788024" y="3850748"/>
              <a:ext cx="3312368" cy="738664"/>
            </a:xfrm>
            <a:prstGeom prst="rect">
              <a:avLst/>
            </a:prstGeom>
            <a:noFill/>
          </p:spPr>
          <p:txBody>
            <a:bodyPr wrap="square" rtlCol="0">
              <a:spAutoFit/>
            </a:bodyPr>
            <a:lstStyle/>
            <a:p>
              <a:r>
                <a:rPr lang="zh-CN" altLang="en-US" sz="1400" dirty="0">
                  <a:solidFill>
                    <a:schemeClr val="bg1"/>
                  </a:solidFill>
                  <a:latin typeface="思源黑體 Light" pitchFamily="34" charset="-128"/>
                  <a:ea typeface="思源黑體 Light" pitchFamily="34" charset="-128"/>
                </a:rPr>
                <a:t>此处添加内容此处添加内容此处添加内容此处添加内容此处添加内容此处添加内容此处添加内容此处添加内容</a:t>
              </a:r>
            </a:p>
          </p:txBody>
        </p:sp>
      </p:grpSp>
      <p:grpSp>
        <p:nvGrpSpPr>
          <p:cNvPr id="30" name="组合 29"/>
          <p:cNvGrpSpPr/>
          <p:nvPr/>
        </p:nvGrpSpPr>
        <p:grpSpPr>
          <a:xfrm>
            <a:off x="251520" y="195486"/>
            <a:ext cx="8630819" cy="620509"/>
            <a:chOff x="323528" y="267494"/>
            <a:chExt cx="8630819" cy="620509"/>
          </a:xfrm>
        </p:grpSpPr>
        <p:pic>
          <p:nvPicPr>
            <p:cNvPr id="31" name="图片 30"/>
            <p:cNvPicPr>
              <a:picLocks noChangeAspect="1"/>
            </p:cNvPicPr>
            <p:nvPr/>
          </p:nvPicPr>
          <p:blipFill>
            <a:blip r:embed="rId3"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32" name="组合 31"/>
            <p:cNvGrpSpPr/>
            <p:nvPr/>
          </p:nvGrpSpPr>
          <p:grpSpPr>
            <a:xfrm>
              <a:off x="323528" y="267494"/>
              <a:ext cx="726509" cy="620509"/>
              <a:chOff x="389107" y="195486"/>
              <a:chExt cx="726509" cy="620509"/>
            </a:xfrm>
          </p:grpSpPr>
          <p:sp>
            <p:nvSpPr>
              <p:cNvPr id="33" name="等腰三角形 32"/>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 name="TextBox 38"/>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校徽</a:t>
            </a:r>
          </a:p>
        </p:txBody>
      </p:sp>
    </p:spTree>
    <p:extLst>
      <p:ext uri="{BB962C8B-B14F-4D97-AF65-F5344CB8AC3E}">
        <p14:creationId xmlns:p14="http://schemas.microsoft.com/office/powerpoint/2010/main" val="27781899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500"/>
                                        <p:tgtEl>
                                          <p:spTgt spid="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500"/>
                            </p:stCondLst>
                            <p:childTnLst>
                              <p:par>
                                <p:cTn id="20" presetID="22" presetClass="entr" presetSubtype="1" fill="hold" grpId="1"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par>
                          <p:cTn id="26" fill="hold">
                            <p:stCondLst>
                              <p:cond delay="2000"/>
                            </p:stCondLst>
                            <p:childTnLst>
                              <p:par>
                                <p:cTn id="27" presetID="0" presetClass="path" presetSubtype="0" accel="50000" decel="50000" fill="hold" grpId="1" nodeType="afterEffect">
                                  <p:stCondLst>
                                    <p:cond delay="0"/>
                                  </p:stCondLst>
                                  <p:childTnLst>
                                    <p:animMotion origin="layout" path="M -0.22378 -0.03176 L -0.19288 -0.0592 L -0.14878 -0.07616 L -0.1059 -0.07616 L -0.07378 -0.06352 L -0.03923 -0.04009 L -3.33333E-6 3.5646E-6 " pathEditMode="relative" ptsTypes="AAAAAAA">
                                      <p:cBhvr>
                                        <p:cTn id="28" dur="1500" fill="hold"/>
                                        <p:tgtEl>
                                          <p:spTgt spid="11"/>
                                        </p:tgtEl>
                                        <p:attrNameLst>
                                          <p:attrName>ppt_x</p:attrName>
                                          <p:attrName>ppt_y</p:attrName>
                                        </p:attrNameLst>
                                      </p:cBhvr>
                                    </p:animMotion>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250"/>
                                        <p:tgtEl>
                                          <p:spTgt spid="20"/>
                                        </p:tgtEl>
                                      </p:cBhvr>
                                    </p:animEffect>
                                  </p:childTnLst>
                                </p:cTn>
                              </p:par>
                            </p:childTnLst>
                          </p:cTn>
                        </p:par>
                        <p:par>
                          <p:cTn id="33" fill="hold">
                            <p:stCondLst>
                              <p:cond delay="3750"/>
                            </p:stCondLst>
                            <p:childTnLst>
                              <p:par>
                                <p:cTn id="34" presetID="22" presetClass="entr" presetSubtype="8"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1000"/>
                                        <p:tgtEl>
                                          <p:spTgt spid="3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0" presetClass="path" presetSubtype="0" accel="50000" decel="50000" fill="hold" grpId="1" nodeType="withEffect">
                                  <p:stCondLst>
                                    <p:cond delay="0"/>
                                  </p:stCondLst>
                                  <p:childTnLst>
                                    <p:animMotion origin="layout" path="M -0.0625 -0.26849 L -0.03454 -0.20037 L -0.0125 -0.12484 L -0.00225 -0.05425 L 0.0007 0.00832 " pathEditMode="relative" ptsTypes="AAAAA">
                                      <p:cBhvr>
                                        <p:cTn id="42" dur="1500" fill="hold"/>
                                        <p:tgtEl>
                                          <p:spTgt spid="15"/>
                                        </p:tgtEl>
                                        <p:attrNameLst>
                                          <p:attrName>ppt_x</p:attrName>
                                          <p:attrName>ppt_y</p:attrName>
                                        </p:attrNameLst>
                                      </p:cBhvr>
                                    </p:animMotion>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250"/>
                                        <p:tgtEl>
                                          <p:spTgt spid="23"/>
                                        </p:tgtEl>
                                      </p:cBhvr>
                                    </p:animEffect>
                                  </p:childTnLst>
                                </p:cTn>
                              </p:par>
                            </p:childTnLst>
                          </p:cTn>
                        </p:par>
                        <p:par>
                          <p:cTn id="47" fill="hold">
                            <p:stCondLst>
                              <p:cond delay="1750"/>
                            </p:stCondLst>
                            <p:childTnLst>
                              <p:par>
                                <p:cTn id="48" presetID="22" presetClass="entr" presetSubtype="8"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left)">
                                      <p:cBhvr>
                                        <p:cTn id="50" dur="10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0" presetClass="path" presetSubtype="0" accel="50000" decel="50000" fill="hold" grpId="1" nodeType="withEffect">
                                  <p:stCondLst>
                                    <p:cond delay="0"/>
                                  </p:stCondLst>
                                  <p:childTnLst>
                                    <p:animMotion origin="layout" path="M 0.06319 -0.25624 L 0.05972 -0.1955 L 0.05139 -0.13691 L 0.0349 -0.07832 L 0.01962 -0.04039 L -0.00052 0.00154 " pathEditMode="relative" rAng="0" ptsTypes="AAAAAA">
                                      <p:cBhvr>
                                        <p:cTn id="56" dur="1500" fill="hold"/>
                                        <p:tgtEl>
                                          <p:spTgt spid="16"/>
                                        </p:tgtEl>
                                        <p:attrNameLst>
                                          <p:attrName>ppt_x</p:attrName>
                                          <p:attrName>ppt_y</p:attrName>
                                        </p:attrNameLst>
                                      </p:cBhvr>
                                      <p:rCtr x="-3194" y="12889"/>
                                    </p:animMotion>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250"/>
                                        <p:tgtEl>
                                          <p:spTgt spid="25"/>
                                        </p:tgtEl>
                                      </p:cBhvr>
                                    </p:animEffect>
                                  </p:childTnLst>
                                </p:cTn>
                              </p:par>
                            </p:childTnLst>
                          </p:cTn>
                        </p:par>
                        <p:par>
                          <p:cTn id="61" fill="hold">
                            <p:stCondLst>
                              <p:cond delay="1750"/>
                            </p:stCondLst>
                            <p:childTnLst>
                              <p:par>
                                <p:cTn id="62" presetID="22" presetClass="entr" presetSubtype="8"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left)">
                                      <p:cBhvr>
                                        <p:cTn id="64"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2" grpId="0" animBg="1"/>
      <p:bldP spid="13" grpId="1" animBg="1"/>
      <p:bldP spid="11" grpId="0" animBg="1"/>
      <p:bldP spid="11" grpId="1" animBg="1"/>
      <p:bldP spid="15" grpId="0" animBg="1"/>
      <p:bldP spid="15" grpId="1" animBg="1"/>
      <p:bldP spid="16" grpId="0" animBg="1"/>
      <p:bldP spid="1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0" y="1851670"/>
            <a:ext cx="9144000" cy="2160240"/>
          </a:xfrm>
          <a:prstGeom prst="rect">
            <a:avLst/>
          </a:prstGeom>
        </p:spPr>
      </p:pic>
      <p:grpSp>
        <p:nvGrpSpPr>
          <p:cNvPr id="19" name="组合 18"/>
          <p:cNvGrpSpPr/>
          <p:nvPr/>
        </p:nvGrpSpPr>
        <p:grpSpPr>
          <a:xfrm>
            <a:off x="249834" y="195486"/>
            <a:ext cx="8630819" cy="620509"/>
            <a:chOff x="323528" y="267494"/>
            <a:chExt cx="8630819" cy="620509"/>
          </a:xfrm>
        </p:grpSpPr>
        <p:pic>
          <p:nvPicPr>
            <p:cNvPr id="20" name="图片 19"/>
            <p:cNvPicPr>
              <a:picLocks noChangeAspect="1"/>
            </p:cNvPicPr>
            <p:nvPr/>
          </p:nvPicPr>
          <p:blipFill>
            <a:blip r:embed="rId4"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660232" y="289681"/>
              <a:ext cx="2294115" cy="510333"/>
            </a:xfrm>
            <a:prstGeom prst="rect">
              <a:avLst/>
            </a:prstGeom>
            <a:effectLst/>
          </p:spPr>
        </p:pic>
        <p:grpSp>
          <p:nvGrpSpPr>
            <p:cNvPr id="21" name="组合 20"/>
            <p:cNvGrpSpPr/>
            <p:nvPr/>
          </p:nvGrpSpPr>
          <p:grpSpPr>
            <a:xfrm>
              <a:off x="323528" y="267494"/>
              <a:ext cx="726509" cy="620509"/>
              <a:chOff x="389107" y="195486"/>
              <a:chExt cx="726509" cy="620509"/>
            </a:xfrm>
          </p:grpSpPr>
          <p:sp>
            <p:nvSpPr>
              <p:cNvPr id="22" name="等腰三角形 21"/>
              <p:cNvSpPr/>
              <p:nvPr/>
            </p:nvSpPr>
            <p:spPr>
              <a:xfrm rot="10800000">
                <a:off x="389107"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0800000">
                <a:off x="519340" y="301964"/>
                <a:ext cx="596276" cy="514031"/>
              </a:xfrm>
              <a:prstGeom prst="triangle">
                <a:avLst/>
              </a:prstGeom>
              <a:noFill/>
              <a:ln w="635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456723" y="195486"/>
                <a:ext cx="596276" cy="514031"/>
              </a:xfrm>
              <a:prstGeom prst="triangle">
                <a:avLst/>
              </a:prstGeom>
              <a:noFill/>
              <a:ln w="63500">
                <a:solidFill>
                  <a:srgbClr val="9C568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3635896" y="711736"/>
            <a:ext cx="4486813" cy="1159098"/>
            <a:chOff x="3759835" y="711736"/>
            <a:chExt cx="4486813" cy="1159098"/>
          </a:xfrm>
        </p:grpSpPr>
        <p:sp>
          <p:nvSpPr>
            <p:cNvPr id="25" name="TextBox 24"/>
            <p:cNvSpPr txBox="1"/>
            <p:nvPr/>
          </p:nvSpPr>
          <p:spPr>
            <a:xfrm>
              <a:off x="3759835" y="1347614"/>
              <a:ext cx="4155237" cy="523220"/>
            </a:xfrm>
            <a:prstGeom prst="rect">
              <a:avLst/>
            </a:prstGeom>
            <a:noFill/>
          </p:spPr>
          <p:txBody>
            <a:bodyPr wrap="square" rtlCol="0">
              <a:spAutoFit/>
            </a:bodyPr>
            <a:lstStyle/>
            <a:p>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26" name="TextBox 25"/>
            <p:cNvSpPr txBox="1"/>
            <p:nvPr/>
          </p:nvSpPr>
          <p:spPr>
            <a:xfrm>
              <a:off x="4091411" y="711736"/>
              <a:ext cx="4155237" cy="707886"/>
            </a:xfrm>
            <a:prstGeom prst="rect">
              <a:avLst/>
            </a:prstGeom>
            <a:noFill/>
          </p:spPr>
          <p:txBody>
            <a:bodyPr wrap="square" rtlCol="0">
              <a:spAutoFit/>
            </a:bodyPr>
            <a:lstStyle/>
            <a:p>
              <a:r>
                <a:rPr lang="zh-CN" altLang="en-US" sz="4000" b="1" dirty="0">
                  <a:solidFill>
                    <a:schemeClr val="tx1">
                      <a:lumMod val="75000"/>
                      <a:lumOff val="25000"/>
                    </a:schemeClr>
                  </a:solidFill>
                  <a:latin typeface="隶书" pitchFamily="49" charset="-122"/>
                  <a:ea typeface="隶书" pitchFamily="49" charset="-122"/>
                </a:rPr>
                <a:t>刚毅</a:t>
              </a:r>
            </a:p>
          </p:txBody>
        </p:sp>
      </p:grpSp>
      <p:grpSp>
        <p:nvGrpSpPr>
          <p:cNvPr id="35" name="组合 34"/>
          <p:cNvGrpSpPr/>
          <p:nvPr/>
        </p:nvGrpSpPr>
        <p:grpSpPr>
          <a:xfrm>
            <a:off x="1007363" y="3840738"/>
            <a:ext cx="4478969" cy="1110654"/>
            <a:chOff x="851309" y="3840738"/>
            <a:chExt cx="4478969" cy="1110654"/>
          </a:xfrm>
        </p:grpSpPr>
        <p:sp>
          <p:nvSpPr>
            <p:cNvPr id="27" name="TextBox 26"/>
            <p:cNvSpPr txBox="1"/>
            <p:nvPr/>
          </p:nvSpPr>
          <p:spPr>
            <a:xfrm>
              <a:off x="1175042" y="4428172"/>
              <a:ext cx="4155236" cy="523220"/>
            </a:xfrm>
            <a:prstGeom prst="rect">
              <a:avLst/>
            </a:prstGeom>
            <a:noFill/>
          </p:spPr>
          <p:txBody>
            <a:bodyPr wrap="square" rtlCol="0">
              <a:spAutoFit/>
            </a:bodyPr>
            <a:lstStyle/>
            <a:p>
              <a:pPr algn="r"/>
              <a:r>
                <a:rPr lang="zh-CN" altLang="en-US" sz="1400" dirty="0">
                  <a:solidFill>
                    <a:schemeClr val="tx1">
                      <a:lumMod val="65000"/>
                      <a:lumOff val="35000"/>
                    </a:schemeClr>
                  </a:solidFill>
                  <a:latin typeface="思源黑體 Light" pitchFamily="34" charset="-128"/>
                  <a:ea typeface="思源黑體 Light" pitchFamily="34" charset="-128"/>
                </a:rPr>
                <a:t>此处添加内容此处添加内容此处添加内容此处添加内容此处添加内容此处添加内容</a:t>
              </a:r>
            </a:p>
          </p:txBody>
        </p:sp>
        <p:sp>
          <p:nvSpPr>
            <p:cNvPr id="28" name="TextBox 27"/>
            <p:cNvSpPr txBox="1"/>
            <p:nvPr/>
          </p:nvSpPr>
          <p:spPr>
            <a:xfrm>
              <a:off x="851309" y="3840738"/>
              <a:ext cx="4155237" cy="707886"/>
            </a:xfrm>
            <a:prstGeom prst="rect">
              <a:avLst/>
            </a:prstGeom>
            <a:noFill/>
          </p:spPr>
          <p:txBody>
            <a:bodyPr wrap="square" rtlCol="0">
              <a:spAutoFit/>
            </a:bodyPr>
            <a:lstStyle/>
            <a:p>
              <a:pPr algn="r"/>
              <a:r>
                <a:rPr lang="zh-CN" altLang="en-US" sz="4000" b="1" dirty="0">
                  <a:solidFill>
                    <a:schemeClr val="tx1">
                      <a:lumMod val="75000"/>
                      <a:lumOff val="25000"/>
                    </a:schemeClr>
                  </a:solidFill>
                  <a:latin typeface="隶书" pitchFamily="49" charset="-122"/>
                  <a:ea typeface="隶书" pitchFamily="49" charset="-122"/>
                </a:rPr>
                <a:t>坚卓</a:t>
              </a:r>
            </a:p>
          </p:txBody>
        </p:sp>
      </p:grpSp>
      <p:grpSp>
        <p:nvGrpSpPr>
          <p:cNvPr id="32" name="组合 31"/>
          <p:cNvGrpSpPr/>
          <p:nvPr/>
        </p:nvGrpSpPr>
        <p:grpSpPr>
          <a:xfrm>
            <a:off x="852870" y="1016038"/>
            <a:ext cx="2379442" cy="1656184"/>
            <a:chOff x="852870" y="1016038"/>
            <a:chExt cx="2379442" cy="1656184"/>
          </a:xfrm>
        </p:grpSpPr>
        <p:sp>
          <p:nvSpPr>
            <p:cNvPr id="10" name="菱形 9"/>
            <p:cNvSpPr/>
            <p:nvPr/>
          </p:nvSpPr>
          <p:spPr>
            <a:xfrm>
              <a:off x="852870" y="1016038"/>
              <a:ext cx="1656184" cy="1656184"/>
            </a:xfrm>
            <a:prstGeom prst="diamond">
              <a:avLst/>
            </a:prstGeom>
            <a:solidFill>
              <a:schemeClr val="accent4">
                <a:lumMod val="60000"/>
                <a:lumOff val="40000"/>
              </a:schemeClr>
            </a:solidFill>
            <a:ln w="57150">
              <a:solidFill>
                <a:schemeClr val="bg1"/>
              </a:solid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080184" y="1264973"/>
              <a:ext cx="1152128" cy="1152128"/>
            </a:xfrm>
            <a:prstGeom prst="chevron">
              <a:avLst/>
            </a:prstGeom>
            <a:solidFill>
              <a:schemeClr val="accent4">
                <a:lumMod val="60000"/>
                <a:lumOff val="40000"/>
              </a:schemeClr>
            </a:solidFill>
            <a:ln w="57150">
              <a:solidFill>
                <a:schemeClr val="bg1"/>
              </a:solid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9" name="图片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3648" y="1386456"/>
              <a:ext cx="864096" cy="864096"/>
            </a:xfrm>
            <a:prstGeom prst="rect">
              <a:avLst/>
            </a:prstGeom>
          </p:spPr>
        </p:pic>
      </p:grpSp>
      <p:grpSp>
        <p:nvGrpSpPr>
          <p:cNvPr id="33" name="组合 32"/>
          <p:cNvGrpSpPr/>
          <p:nvPr/>
        </p:nvGrpSpPr>
        <p:grpSpPr>
          <a:xfrm>
            <a:off x="5898304" y="3177974"/>
            <a:ext cx="2387150" cy="1656184"/>
            <a:chOff x="5898304" y="3177974"/>
            <a:chExt cx="2387150" cy="1656184"/>
          </a:xfrm>
        </p:grpSpPr>
        <p:sp>
          <p:nvSpPr>
            <p:cNvPr id="12" name="菱形 11"/>
            <p:cNvSpPr/>
            <p:nvPr/>
          </p:nvSpPr>
          <p:spPr>
            <a:xfrm>
              <a:off x="6629270" y="3177974"/>
              <a:ext cx="1656184" cy="1656184"/>
            </a:xfrm>
            <a:prstGeom prst="diamond">
              <a:avLst/>
            </a:prstGeom>
            <a:solidFill>
              <a:srgbClr val="9C5688"/>
            </a:solidFill>
            <a:ln w="57150">
              <a:solidFill>
                <a:schemeClr val="bg1"/>
              </a:solid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rot="10800000">
              <a:off x="5898304" y="3430002"/>
              <a:ext cx="1152128" cy="1152128"/>
            </a:xfrm>
            <a:prstGeom prst="chevron">
              <a:avLst/>
            </a:prstGeom>
            <a:solidFill>
              <a:srgbClr val="9C5688"/>
            </a:solidFill>
            <a:ln w="57150">
              <a:solidFill>
                <a:schemeClr val="bg1"/>
              </a:solid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0" name="图片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25314" y="3579862"/>
              <a:ext cx="864096" cy="864096"/>
            </a:xfrm>
            <a:prstGeom prst="rect">
              <a:avLst/>
            </a:prstGeom>
            <a:noFill/>
          </p:spPr>
        </p:pic>
      </p:grpSp>
      <p:sp>
        <p:nvSpPr>
          <p:cNvPr id="31" name="TextBox 30"/>
          <p:cNvSpPr txBox="1"/>
          <p:nvPr/>
        </p:nvSpPr>
        <p:spPr>
          <a:xfrm>
            <a:off x="1115616" y="237877"/>
            <a:ext cx="3263101" cy="461665"/>
          </a:xfrm>
          <a:prstGeom prst="rect">
            <a:avLst/>
          </a:prstGeom>
          <a:noFill/>
        </p:spPr>
        <p:txBody>
          <a:bodyPr wrap="square" rtlCol="0">
            <a:spAutoFit/>
          </a:bodyPr>
          <a:lstStyle/>
          <a:p>
            <a:r>
              <a:rPr lang="zh-CN" altLang="en-US" sz="2400" b="1" dirty="0">
                <a:solidFill>
                  <a:schemeClr val="accent4">
                    <a:lumMod val="75000"/>
                  </a:schemeClr>
                </a:solidFill>
                <a:latin typeface="微软雅黑" pitchFamily="34" charset="-122"/>
                <a:ea typeface="微软雅黑" pitchFamily="34" charset="-122"/>
              </a:rPr>
              <a:t>校训</a:t>
            </a:r>
          </a:p>
        </p:txBody>
      </p:sp>
    </p:spTree>
    <p:extLst>
      <p:ext uri="{BB962C8B-B14F-4D97-AF65-F5344CB8AC3E}">
        <p14:creationId xmlns:p14="http://schemas.microsoft.com/office/powerpoint/2010/main" val="42474180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75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childTnLst>
                                </p:cTn>
                              </p:par>
                              <p:par>
                                <p:cTn id="14" presetID="2" presetClass="entr" presetSubtype="8"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1000" fill="hold"/>
                                        <p:tgtEl>
                                          <p:spTgt spid="32"/>
                                        </p:tgtEl>
                                        <p:attrNameLst>
                                          <p:attrName>ppt_x</p:attrName>
                                        </p:attrNameLst>
                                      </p:cBhvr>
                                      <p:tavLst>
                                        <p:tav tm="0">
                                          <p:val>
                                            <p:strVal val="0-#ppt_w/2"/>
                                          </p:val>
                                        </p:tav>
                                        <p:tav tm="100000">
                                          <p:val>
                                            <p:strVal val="#ppt_x"/>
                                          </p:val>
                                        </p:tav>
                                      </p:tavLst>
                                    </p:anim>
                                    <p:anim calcmode="lin" valueType="num">
                                      <p:cBhvr additive="base">
                                        <p:cTn id="17" dur="1000" fill="hold"/>
                                        <p:tgtEl>
                                          <p:spTgt spid="32"/>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1000"/>
                                        <p:tgtEl>
                                          <p:spTgt spid="34"/>
                                        </p:tgtEl>
                                      </p:cBhvr>
                                    </p:animEffect>
                                  </p:childTnLst>
                                </p:cTn>
                              </p:par>
                            </p:childTnLst>
                          </p:cTn>
                        </p:par>
                        <p:par>
                          <p:cTn id="22" fill="hold">
                            <p:stCondLst>
                              <p:cond delay="2750"/>
                            </p:stCondLst>
                            <p:childTnLst>
                              <p:par>
                                <p:cTn id="23" presetID="10"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childTnLst>
                                </p:cTn>
                              </p:par>
                              <p:par>
                                <p:cTn id="26" presetID="2" presetClass="entr" presetSubtype="2"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000" fill="hold"/>
                                        <p:tgtEl>
                                          <p:spTgt spid="33"/>
                                        </p:tgtEl>
                                        <p:attrNameLst>
                                          <p:attrName>ppt_x</p:attrName>
                                        </p:attrNameLst>
                                      </p:cBhvr>
                                      <p:tavLst>
                                        <p:tav tm="0">
                                          <p:val>
                                            <p:strVal val="1+#ppt_w/2"/>
                                          </p:val>
                                        </p:tav>
                                        <p:tav tm="100000">
                                          <p:val>
                                            <p:strVal val="#ppt_x"/>
                                          </p:val>
                                        </p:tav>
                                      </p:tavLst>
                                    </p:anim>
                                    <p:anim calcmode="lin" valueType="num">
                                      <p:cBhvr additive="base">
                                        <p:cTn id="29" dur="1000" fill="hold"/>
                                        <p:tgtEl>
                                          <p:spTgt spid="33"/>
                                        </p:tgtEl>
                                        <p:attrNameLst>
                                          <p:attrName>ppt_y</p:attrName>
                                        </p:attrNameLst>
                                      </p:cBhvr>
                                      <p:tavLst>
                                        <p:tav tm="0">
                                          <p:val>
                                            <p:strVal val="#ppt_y"/>
                                          </p:val>
                                        </p:tav>
                                        <p:tav tm="100000">
                                          <p:val>
                                            <p:strVal val="#ppt_y"/>
                                          </p:val>
                                        </p:tav>
                                      </p:tavLst>
                                    </p:anim>
                                  </p:childTnLst>
                                </p:cTn>
                              </p:par>
                            </p:childTnLst>
                          </p:cTn>
                        </p:par>
                        <p:par>
                          <p:cTn id="30" fill="hold">
                            <p:stCondLst>
                              <p:cond delay="3750"/>
                            </p:stCondLst>
                            <p:childTnLst>
                              <p:par>
                                <p:cTn id="31" presetID="22" presetClass="entr" presetSubtype="2"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a:stretch>
        </a:blipFill>
        <a:effectLst/>
      </p:bgPr>
    </p:bg>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5000"/>
                    </a14:imgEffect>
                    <a14:imgEffect>
                      <a14:saturation sat="50000"/>
                    </a14:imgEffect>
                    <a14:imgEffect>
                      <a14:brightnessContrast bright="5000" contrast="15000"/>
                    </a14:imgEffect>
                  </a14:imgLayer>
                </a14:imgProps>
              </a:ext>
              <a:ext uri="{28A0092B-C50C-407E-A947-70E740481C1C}">
                <a14:useLocalDpi xmlns:a14="http://schemas.microsoft.com/office/drawing/2010/main" val="0"/>
              </a:ext>
            </a:extLst>
          </a:blip>
          <a:srcRect l="10239" r="16759"/>
          <a:stretch/>
        </p:blipFill>
        <p:spPr>
          <a:xfrm>
            <a:off x="0" y="0"/>
            <a:ext cx="3160130" cy="5154386"/>
          </a:xfrm>
          <a:prstGeom prst="rect">
            <a:avLst/>
          </a:prstGeom>
          <a:solidFill>
            <a:schemeClr val="bg1">
              <a:alpha val="65000"/>
            </a:schemeClr>
          </a:solidFill>
          <a:ln>
            <a:noFill/>
          </a:ln>
        </p:spPr>
      </p:pic>
      <p:sp>
        <p:nvSpPr>
          <p:cNvPr id="2" name="矩形 1"/>
          <p:cNvSpPr/>
          <p:nvPr/>
        </p:nvSpPr>
        <p:spPr>
          <a:xfrm>
            <a:off x="0" y="-2"/>
            <a:ext cx="3160130" cy="5154388"/>
          </a:xfrm>
          <a:prstGeom prst="rect">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536" y="1657418"/>
            <a:ext cx="2160240" cy="2043942"/>
            <a:chOff x="395536" y="1657418"/>
            <a:chExt cx="2160240" cy="2043942"/>
          </a:xfrm>
        </p:grpSpPr>
        <p:grpSp>
          <p:nvGrpSpPr>
            <p:cNvPr id="50" name="组合 49"/>
            <p:cNvGrpSpPr/>
            <p:nvPr/>
          </p:nvGrpSpPr>
          <p:grpSpPr>
            <a:xfrm>
              <a:off x="395536" y="1657418"/>
              <a:ext cx="2160240" cy="2043942"/>
              <a:chOff x="-79183" y="186202"/>
              <a:chExt cx="3440383" cy="4617796"/>
            </a:xfrm>
          </p:grpSpPr>
          <p:sp>
            <p:nvSpPr>
              <p:cNvPr id="51" name="等腰三角形 50"/>
              <p:cNvSpPr/>
              <p:nvPr/>
            </p:nvSpPr>
            <p:spPr>
              <a:xfrm flipV="1">
                <a:off x="149273" y="186202"/>
                <a:ext cx="2952328" cy="396044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79183"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flipV="1">
                <a:off x="408872" y="843557"/>
                <a:ext cx="2952328" cy="3960441"/>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457482" y="1910030"/>
              <a:ext cx="2016792" cy="1323439"/>
            </a:xfrm>
            <a:prstGeom prst="rect">
              <a:avLst/>
            </a:prstGeom>
            <a:noFill/>
          </p:spPr>
          <p:txBody>
            <a:bodyPr vert="horz" wrap="square" rtlCol="0" anchor="ctr" anchorCtr="0">
              <a:spAutoFit/>
            </a:bodyPr>
            <a:lstStyle/>
            <a:p>
              <a:pPr algn="ctr"/>
              <a:r>
                <a:rPr lang="en-US" altLang="zh-CN" sz="4000" b="1" dirty="0">
                  <a:solidFill>
                    <a:schemeClr val="bg1"/>
                  </a:solidFill>
                  <a:latin typeface="Agency FB" pitchFamily="34" charset="0"/>
                  <a:ea typeface="思源黑體 Heavy" pitchFamily="34" charset="-128"/>
                </a:rPr>
                <a:t>PART</a:t>
              </a:r>
            </a:p>
            <a:p>
              <a:pPr algn="ctr"/>
              <a:r>
                <a:rPr lang="en-US" altLang="zh-CN" sz="4000" b="1" dirty="0">
                  <a:solidFill>
                    <a:schemeClr val="bg1"/>
                  </a:solidFill>
                  <a:latin typeface="Agency FB" pitchFamily="34" charset="0"/>
                  <a:ea typeface="思源黑體 Heavy" pitchFamily="34" charset="-128"/>
                </a:rPr>
                <a:t>2</a:t>
              </a:r>
              <a:endParaRPr lang="zh-CN" altLang="en-US" sz="4000" b="1" dirty="0">
                <a:solidFill>
                  <a:schemeClr val="bg1"/>
                </a:solidFill>
                <a:latin typeface="Agency FB" pitchFamily="34" charset="0"/>
                <a:ea typeface="思源黑體 Heavy" pitchFamily="34" charset="-128"/>
              </a:endParaRPr>
            </a:p>
          </p:txBody>
        </p:sp>
      </p:grpSp>
      <p:cxnSp>
        <p:nvCxnSpPr>
          <p:cNvPr id="4" name="直接连接符 3"/>
          <p:cNvCxnSpPr/>
          <p:nvPr/>
        </p:nvCxnSpPr>
        <p:spPr>
          <a:xfrm flipH="1">
            <a:off x="2249323" y="267494"/>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395536" y="3701360"/>
            <a:ext cx="594485" cy="10801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635896" y="1482919"/>
            <a:ext cx="5040559"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华文隶书" pitchFamily="2" charset="-122"/>
                <a:ea typeface="华文隶书" pitchFamily="2" charset="-122"/>
              </a:rPr>
              <a:t>和平年代</a:t>
            </a:r>
            <a:r>
              <a:rPr lang="en-US" altLang="zh-CN" sz="3600" b="1" dirty="0">
                <a:solidFill>
                  <a:schemeClr val="tx1">
                    <a:lumMod val="65000"/>
                    <a:lumOff val="35000"/>
                  </a:schemeClr>
                </a:solidFill>
                <a:latin typeface="华文隶书" pitchFamily="2" charset="-122"/>
                <a:ea typeface="华文隶书" pitchFamily="2" charset="-122"/>
              </a:rPr>
              <a:t>·</a:t>
            </a:r>
            <a:r>
              <a:rPr lang="zh-CN" altLang="en-US" sz="3600" b="1" dirty="0">
                <a:solidFill>
                  <a:schemeClr val="tx1">
                    <a:lumMod val="65000"/>
                    <a:lumOff val="35000"/>
                  </a:schemeClr>
                </a:solidFill>
                <a:latin typeface="华文隶书" pitchFamily="2" charset="-122"/>
                <a:ea typeface="华文隶书" pitchFamily="2" charset="-122"/>
              </a:rPr>
              <a:t>蓬勃校园</a:t>
            </a:r>
          </a:p>
        </p:txBody>
      </p:sp>
      <p:sp>
        <p:nvSpPr>
          <p:cNvPr id="61" name="TextBox 60"/>
          <p:cNvSpPr txBox="1"/>
          <p:nvPr/>
        </p:nvSpPr>
        <p:spPr>
          <a:xfrm>
            <a:off x="3779912" y="2426175"/>
            <a:ext cx="4464496"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思源黑體 Bold" pitchFamily="34" charset="-128"/>
                <a:ea typeface="思源黑體 Bold" pitchFamily="34" charset="-128"/>
              </a:rPr>
              <a:t>薪火相传的校园文化</a:t>
            </a:r>
          </a:p>
        </p:txBody>
      </p:sp>
      <p:grpSp>
        <p:nvGrpSpPr>
          <p:cNvPr id="63" name="组合 62"/>
          <p:cNvGrpSpPr/>
          <p:nvPr/>
        </p:nvGrpSpPr>
        <p:grpSpPr>
          <a:xfrm>
            <a:off x="5076056" y="3304604"/>
            <a:ext cx="3035776" cy="923330"/>
            <a:chOff x="3624456" y="3442505"/>
            <a:chExt cx="3035776" cy="923330"/>
          </a:xfrm>
        </p:grpSpPr>
        <p:sp>
          <p:nvSpPr>
            <p:cNvPr id="65" name="TextBox 64"/>
            <p:cNvSpPr txBox="1"/>
            <p:nvPr/>
          </p:nvSpPr>
          <p:spPr>
            <a:xfrm>
              <a:off x="3779912" y="3442505"/>
              <a:ext cx="2880320" cy="923330"/>
            </a:xfrm>
            <a:prstGeom prst="rect">
              <a:avLst/>
            </a:prstGeom>
            <a:noFill/>
          </p:spPr>
          <p:txBody>
            <a:bodyPr wrap="square" rtlCol="0">
              <a:spAutoFit/>
            </a:bodyPr>
            <a:lstStyle/>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endParaRPr lang="en-US" altLang="zh-CN" dirty="0">
                <a:solidFill>
                  <a:schemeClr val="tx1">
                    <a:lumMod val="65000"/>
                    <a:lumOff val="35000"/>
                  </a:schemeClr>
                </a:solidFill>
                <a:latin typeface="思源黑體 ExtraLight" pitchFamily="34" charset="-128"/>
                <a:ea typeface="思源黑體 ExtraLight" pitchFamily="34" charset="-128"/>
              </a:endParaRPr>
            </a:p>
            <a:p>
              <a:pPr algn="ctr"/>
              <a:r>
                <a:rPr lang="zh-CN" altLang="en-US" dirty="0">
                  <a:solidFill>
                    <a:schemeClr val="tx1">
                      <a:lumMod val="65000"/>
                      <a:lumOff val="35000"/>
                    </a:schemeClr>
                  </a:solidFill>
                  <a:latin typeface="思源黑體 ExtraLight" pitchFamily="34" charset="-128"/>
                  <a:ea typeface="思源黑體 ExtraLight" pitchFamily="34" charset="-128"/>
                </a:rPr>
                <a:t>内容简介  内容简介</a:t>
              </a:r>
            </a:p>
          </p:txBody>
        </p:sp>
        <p:sp>
          <p:nvSpPr>
            <p:cNvPr id="68" name="椭圆 67"/>
            <p:cNvSpPr/>
            <p:nvPr/>
          </p:nvSpPr>
          <p:spPr>
            <a:xfrm>
              <a:off x="3624456" y="3559444"/>
              <a:ext cx="155456" cy="15545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624456" y="3823945"/>
              <a:ext cx="160449" cy="1604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3626952" y="4087062"/>
              <a:ext cx="155456" cy="155456"/>
            </a:xfrm>
            <a:prstGeom prst="ellipse">
              <a:avLst/>
            </a:prstGeom>
            <a:solidFill>
              <a:srgbClr val="8D75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p:cNvCxnSpPr/>
          <p:nvPr/>
        </p:nvCxnSpPr>
        <p:spPr>
          <a:xfrm>
            <a:off x="3635896" y="2275007"/>
            <a:ext cx="5040559" cy="0"/>
          </a:xfrm>
          <a:prstGeom prst="line">
            <a:avLst/>
          </a:prstGeom>
          <a:ln w="28575">
            <a:solidFill>
              <a:srgbClr val="8D75AB"/>
            </a:solidFill>
          </a:ln>
        </p:spPr>
        <p:style>
          <a:lnRef idx="1">
            <a:schemeClr val="accent1"/>
          </a:lnRef>
          <a:fillRef idx="0">
            <a:schemeClr val="accent1"/>
          </a:fillRef>
          <a:effectRef idx="0">
            <a:schemeClr val="accent1"/>
          </a:effectRef>
          <a:fontRef idx="minor">
            <a:schemeClr val="tx1"/>
          </a:fontRef>
        </p:style>
      </p:cxnSp>
      <p:pic>
        <p:nvPicPr>
          <p:cNvPr id="74" name="图片 73"/>
          <p:cNvPicPr>
            <a:picLocks noChangeAspect="1"/>
          </p:cNvPicPr>
          <p:nvPr/>
        </p:nvPicPr>
        <p:blipFill>
          <a:blip r:embed="rId6" cstate="print">
            <a:clrChange>
              <a:clrFrom>
                <a:srgbClr val="000000">
                  <a:alpha val="0"/>
                </a:srgbClr>
              </a:clrFrom>
              <a:clrTo>
                <a:srgbClr val="000000">
                  <a:alpha val="0"/>
                </a:srgbClr>
              </a:clrTo>
            </a:clrChange>
            <a:duotone>
              <a:schemeClr val="accent4">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9358" y1="31405" x2="9358" y2="31405"/>
                        <a14:foregroundMark x1="10275" y1="27273" x2="10275" y2="27273"/>
                        <a14:foregroundMark x1="11009" y1="24793" x2="11009" y2="24793"/>
                        <a14:foregroundMark x1="13028" y1="9917" x2="13028" y2="9917"/>
                        <a14:foregroundMark x1="12477" y1="23140" x2="12477" y2="23140"/>
                        <a14:foregroundMark x1="40367" y1="15702" x2="40367" y2="15702"/>
                        <a14:foregroundMark x1="44037" y1="24793" x2="44037" y2="24793"/>
                        <a14:foregroundMark x1="54495" y1="20661" x2="54495" y2="20661"/>
                        <a14:foregroundMark x1="56881" y1="16529" x2="56881" y2="16529"/>
                        <a14:foregroundMark x1="60367" y1="28099" x2="60367" y2="28099"/>
                        <a14:foregroundMark x1="60550" y1="9917" x2="60550" y2="9917"/>
                        <a14:foregroundMark x1="2202" y1="88430" x2="2202" y2="88430"/>
                        <a14:foregroundMark x1="4954" y1="86777" x2="4954" y2="86777"/>
                        <a14:foregroundMark x1="9908" y1="84298" x2="9908" y2="84298"/>
                        <a14:foregroundMark x1="14679" y1="85124" x2="14679" y2="85124"/>
                        <a14:foregroundMark x1="21284" y1="90083" x2="21284" y2="90083"/>
                        <a14:foregroundMark x1="25505" y1="90083" x2="25505" y2="90083"/>
                        <a14:foregroundMark x1="33945" y1="90909" x2="33945" y2="90909"/>
                        <a14:foregroundMark x1="39083" y1="89256" x2="39083" y2="89256"/>
                        <a14:foregroundMark x1="43119" y1="90909" x2="43119" y2="90909"/>
                        <a14:foregroundMark x1="48073" y1="84298" x2="48073" y2="84298"/>
                        <a14:foregroundMark x1="52661" y1="90909" x2="52661" y2="90909"/>
                        <a14:foregroundMark x1="54862" y1="90083" x2="54862" y2="90083"/>
                        <a14:foregroundMark x1="64404" y1="89256" x2="64404" y2="89256"/>
                        <a14:foregroundMark x1="62018" y1="90083" x2="62018" y2="90083"/>
                        <a14:foregroundMark x1="68991" y1="90909" x2="68991" y2="90909"/>
                        <a14:foregroundMark x1="71376" y1="89256" x2="71376" y2="89256"/>
                        <a14:foregroundMark x1="75413" y1="84298" x2="75413" y2="84298"/>
                        <a14:foregroundMark x1="73578" y1="85950" x2="73578" y2="85950"/>
                        <a14:foregroundMark x1="77431" y1="87603" x2="77431" y2="87603"/>
                        <a14:foregroundMark x1="81468" y1="86777" x2="81468" y2="86777"/>
                        <a14:foregroundMark x1="86239" y1="85950" x2="86239" y2="85950"/>
                        <a14:foregroundMark x1="90642" y1="84298" x2="90642" y2="84298"/>
                        <a14:foregroundMark x1="93211" y1="83471" x2="93211" y2="83471"/>
                        <a14:foregroundMark x1="96697" y1="85950" x2="96697" y2="85950"/>
                        <a14:foregroundMark x1="88257" y1="89256" x2="88257" y2="89256"/>
                        <a14:foregroundMark x1="78716" y1="81818" x2="78716" y2="81818"/>
                        <a14:foregroundMark x1="51560" y1="82645" x2="51560" y2="82645"/>
                        <a14:foregroundMark x1="88073" y1="81818" x2="88073" y2="81818"/>
                        <a14:foregroundMark x1="86239" y1="81818" x2="86239" y2="81818"/>
                        <a14:backgroundMark x1="7339" y1="42975" x2="7339" y2="42975"/>
                        <a14:backgroundMark x1="22202" y1="51240" x2="22202" y2="51240"/>
                        <a14:backgroundMark x1="23119" y1="42975" x2="23119" y2="42975"/>
                        <a14:backgroundMark x1="28257" y1="36364" x2="28257" y2="36364"/>
                        <a14:backgroundMark x1="29174" y1="42149" x2="29174" y2="42149"/>
                        <a14:backgroundMark x1="88991" y1="31405" x2="88991" y2="31405"/>
                        <a14:backgroundMark x1="87706" y1="36364" x2="87706" y2="36364"/>
                        <a14:backgroundMark x1="90275" y1="15702" x2="90275" y2="15702"/>
                        <a14:backgroundMark x1="82569" y1="84298" x2="82569" y2="84298"/>
                        <a14:backgroundMark x1="42752" y1="84298" x2="42752" y2="84298"/>
                        <a14:backgroundMark x1="51376" y1="87603" x2="51376" y2="87603"/>
                        <a14:backgroundMark x1="87339" y1="83471" x2="87339" y2="83471"/>
                      </a14:backgroundRemoval>
                    </a14:imgEffect>
                  </a14:imgLayer>
                </a14:imgProps>
              </a:ext>
              <a:ext uri="{28A0092B-C50C-407E-A947-70E740481C1C}">
                <a14:useLocalDpi xmlns:a14="http://schemas.microsoft.com/office/drawing/2010/main" val="0"/>
              </a:ext>
            </a:extLst>
          </a:blip>
          <a:stretch>
            <a:fillRect/>
          </a:stretch>
        </p:blipFill>
        <p:spPr>
          <a:xfrm>
            <a:off x="6588224" y="217673"/>
            <a:ext cx="2294115" cy="510333"/>
          </a:xfrm>
          <a:prstGeom prst="rect">
            <a:avLst/>
          </a:prstGeom>
          <a:effectLst/>
        </p:spPr>
      </p:pic>
      <p:sp>
        <p:nvSpPr>
          <p:cNvPr id="22" name="椭圆 21"/>
          <p:cNvSpPr/>
          <p:nvPr/>
        </p:nvSpPr>
        <p:spPr>
          <a:xfrm>
            <a:off x="2639742" y="1491630"/>
            <a:ext cx="216024" cy="2160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3" name="椭圆 22"/>
          <p:cNvSpPr/>
          <p:nvPr/>
        </p:nvSpPr>
        <p:spPr>
          <a:xfrm>
            <a:off x="1835696" y="4011910"/>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23528" y="3291830"/>
            <a:ext cx="401456" cy="4014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71240" y="740324"/>
            <a:ext cx="332408" cy="3324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92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strVal val="#ppt_w*0.7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42" presetClass="path" presetSubtype="0" accel="50000" decel="50000" fill="hold" grpId="1" nodeType="withEffect">
                                  <p:stCondLst>
                                    <p:cond delay="0"/>
                                  </p:stCondLst>
                                  <p:childTnLst>
                                    <p:animMotion origin="layout" path="M -8.33333E-7 -3.31175E-6 L -0.00521 0.68825 " pathEditMode="relative" rAng="0" ptsTypes="AA">
                                      <p:cBhvr>
                                        <p:cTn id="21" dur="1250" spd="-100000" fill="hold"/>
                                        <p:tgtEl>
                                          <p:spTgt spid="22"/>
                                        </p:tgtEl>
                                        <p:attrNameLst>
                                          <p:attrName>ppt_x</p:attrName>
                                          <p:attrName>ppt_y</p:attrName>
                                        </p:attrNameLst>
                                      </p:cBhvr>
                                      <p:rCtr x="-260" y="34413"/>
                                    </p:animMotion>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42" presetClass="path" presetSubtype="0" accel="50000" decel="50000" fill="hold" grpId="1" nodeType="withEffect">
                                  <p:stCondLst>
                                    <p:cond delay="0"/>
                                  </p:stCondLst>
                                  <p:childTnLst>
                                    <p:animMotion origin="layout" path="M 3.05556E-6 -2.81529E-6 L 0.00017 0.20598 " pathEditMode="relative" rAng="0" ptsTypes="AA">
                                      <p:cBhvr>
                                        <p:cTn id="26" dur="1250" spd="-100000" fill="hold"/>
                                        <p:tgtEl>
                                          <p:spTgt spid="23"/>
                                        </p:tgtEl>
                                        <p:attrNameLst>
                                          <p:attrName>ppt_x</p:attrName>
                                          <p:attrName>ppt_y</p:attrName>
                                        </p:attrNameLst>
                                      </p:cBhvr>
                                      <p:rCtr x="0" y="10299"/>
                                    </p:animMotion>
                                  </p:childTnLst>
                                </p:cTn>
                              </p:par>
                              <p:par>
                                <p:cTn id="27" presetID="10" presetClass="entr" presetSubtype="0" fill="hold" grpId="0" nodeType="withEffect">
                                  <p:stCondLst>
                                    <p:cond delay="25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42" presetClass="path" presetSubtype="0" accel="50000" decel="50000" fill="hold" grpId="1" nodeType="withEffect">
                                  <p:stCondLst>
                                    <p:cond delay="250"/>
                                  </p:stCondLst>
                                  <p:childTnLst>
                                    <p:animMotion origin="layout" path="M 2.22222E-6 3.05581E-6 L -0.00295 0.3287 " pathEditMode="relative" rAng="0" ptsTypes="AA">
                                      <p:cBhvr>
                                        <p:cTn id="31" dur="1250" spd="-100000" fill="hold"/>
                                        <p:tgtEl>
                                          <p:spTgt spid="24"/>
                                        </p:tgtEl>
                                        <p:attrNameLst>
                                          <p:attrName>ppt_x</p:attrName>
                                          <p:attrName>ppt_y</p:attrName>
                                        </p:attrNameLst>
                                      </p:cBhvr>
                                      <p:rCtr x="-156" y="16435"/>
                                    </p:animMotion>
                                  </p:childTnLst>
                                </p:cTn>
                              </p:par>
                              <p:par>
                                <p:cTn id="32" presetID="10" presetClass="entr" presetSubtype="0" fill="hold" grpId="0" nodeType="withEffect">
                                  <p:stCondLst>
                                    <p:cond delay="25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42" presetClass="path" presetSubtype="0" accel="50000" decel="50000" fill="hold" grpId="1" nodeType="withEffect">
                                  <p:stCondLst>
                                    <p:cond delay="250"/>
                                  </p:stCondLst>
                                  <p:childTnLst>
                                    <p:animMotion origin="layout" path="M -3.05556E-6 -1.5387E-6 L -0.00538 0.823 " pathEditMode="relative" rAng="0" ptsTypes="AA">
                                      <p:cBhvr>
                                        <p:cTn id="36" dur="1250" spd="-100000" fill="hold"/>
                                        <p:tgtEl>
                                          <p:spTgt spid="25"/>
                                        </p:tgtEl>
                                        <p:attrNameLst>
                                          <p:attrName>ppt_x</p:attrName>
                                          <p:attrName>ppt_y</p:attrName>
                                        </p:attrNameLst>
                                      </p:cBhvr>
                                      <p:rCtr x="-278" y="41135"/>
                                    </p:animMotion>
                                  </p:childTnLst>
                                </p:cTn>
                              </p:par>
                              <p:par>
                                <p:cTn id="37" presetID="22" presetClass="entr" presetSubtype="8" fill="hold"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250"/>
                                        <p:tgtEl>
                                          <p:spTgt spid="6"/>
                                        </p:tgtEl>
                                      </p:cBhvr>
                                    </p:animEffect>
                                  </p:childTnLst>
                                </p:cTn>
                              </p:par>
                              <p:par>
                                <p:cTn id="40" presetID="47" presetClass="entr" presetSubtype="0" fill="hold" grpId="0" nodeType="withEffect">
                                  <p:stCondLst>
                                    <p:cond delay="25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750"/>
                                        <p:tgtEl>
                                          <p:spTgt spid="60"/>
                                        </p:tgtEl>
                                      </p:cBhvr>
                                    </p:animEffect>
                                    <p:anim calcmode="lin" valueType="num">
                                      <p:cBhvr>
                                        <p:cTn id="43" dur="750" fill="hold"/>
                                        <p:tgtEl>
                                          <p:spTgt spid="60"/>
                                        </p:tgtEl>
                                        <p:attrNameLst>
                                          <p:attrName>ppt_x</p:attrName>
                                        </p:attrNameLst>
                                      </p:cBhvr>
                                      <p:tavLst>
                                        <p:tav tm="0">
                                          <p:val>
                                            <p:strVal val="#ppt_x"/>
                                          </p:val>
                                        </p:tav>
                                        <p:tav tm="100000">
                                          <p:val>
                                            <p:strVal val="#ppt_x"/>
                                          </p:val>
                                        </p:tav>
                                      </p:tavLst>
                                    </p:anim>
                                    <p:anim calcmode="lin" valueType="num">
                                      <p:cBhvr>
                                        <p:cTn id="44" dur="750" fill="hold"/>
                                        <p:tgtEl>
                                          <p:spTgt spid="6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25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750"/>
                                        <p:tgtEl>
                                          <p:spTgt spid="61"/>
                                        </p:tgtEl>
                                      </p:cBhvr>
                                    </p:animEffect>
                                    <p:anim calcmode="lin" valueType="num">
                                      <p:cBhvr>
                                        <p:cTn id="48" dur="750" fill="hold"/>
                                        <p:tgtEl>
                                          <p:spTgt spid="61"/>
                                        </p:tgtEl>
                                        <p:attrNameLst>
                                          <p:attrName>ppt_x</p:attrName>
                                        </p:attrNameLst>
                                      </p:cBhvr>
                                      <p:tavLst>
                                        <p:tav tm="0">
                                          <p:val>
                                            <p:strVal val="#ppt_x"/>
                                          </p:val>
                                        </p:tav>
                                        <p:tav tm="100000">
                                          <p:val>
                                            <p:strVal val="#ppt_x"/>
                                          </p:val>
                                        </p:tav>
                                      </p:tavLst>
                                    </p:anim>
                                    <p:anim calcmode="lin" valueType="num">
                                      <p:cBhvr>
                                        <p:cTn id="49" dur="750" fill="hold"/>
                                        <p:tgtEl>
                                          <p:spTgt spid="6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5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750"/>
                                        <p:tgtEl>
                                          <p:spTgt spid="63"/>
                                        </p:tgtEl>
                                      </p:cBhvr>
                                    </p:animEffect>
                                    <p:anim calcmode="lin" valueType="num">
                                      <p:cBhvr>
                                        <p:cTn id="53" dur="750" fill="hold"/>
                                        <p:tgtEl>
                                          <p:spTgt spid="63"/>
                                        </p:tgtEl>
                                        <p:attrNameLst>
                                          <p:attrName>ppt_x</p:attrName>
                                        </p:attrNameLst>
                                      </p:cBhvr>
                                      <p:tavLst>
                                        <p:tav tm="0">
                                          <p:val>
                                            <p:strVal val="#ppt_x"/>
                                          </p:val>
                                        </p:tav>
                                        <p:tav tm="100000">
                                          <p:val>
                                            <p:strVal val="#ppt_x"/>
                                          </p:val>
                                        </p:tav>
                                      </p:tavLst>
                                    </p:anim>
                                    <p:anim calcmode="lin" valueType="num">
                                      <p:cBhvr>
                                        <p:cTn id="54" dur="7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22" grpId="0" animBg="1"/>
      <p:bldP spid="22" grpId="1" animBg="1"/>
      <p:bldP spid="23" grpId="0" animBg="1"/>
      <p:bldP spid="23" grpId="1" animBg="1"/>
      <p:bldP spid="24" grpId="0" animBg="1"/>
      <p:bldP spid="24" grpId="1" animBg="1"/>
      <p:bldP spid="25" grpId="0" animBg="1"/>
      <p:bldP spid="25" grpId="1"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b="1" dirty="0" smtClean="0">
            <a:solidFill>
              <a:schemeClr val="tx1">
                <a:lumMod val="65000"/>
                <a:lumOff val="35000"/>
              </a:schemeClr>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b="1" dirty="0" smtClean="0">
            <a:solidFill>
              <a:schemeClr val="tx1">
                <a:lumMod val="65000"/>
                <a:lumOff val="35000"/>
              </a:schemeClr>
            </a:solidFill>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14959</TotalTime>
  <Words>1837</Words>
  <Application>Microsoft Office PowerPoint</Application>
  <PresentationFormat>全屏显示(16:9)</PresentationFormat>
  <Paragraphs>259</Paragraphs>
  <Slides>31</Slides>
  <Notes>7</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31</vt:i4>
      </vt:variant>
    </vt:vector>
  </HeadingPairs>
  <TitlesOfParts>
    <vt:vector size="50" baseType="lpstr">
      <vt:lpstr>华文隶书</vt:lpstr>
      <vt:lpstr>隶书</vt:lpstr>
      <vt:lpstr>思源黑體 Bold</vt:lpstr>
      <vt:lpstr>思源黑體 ExtraLight</vt:lpstr>
      <vt:lpstr>思源黑體 Light</vt:lpstr>
      <vt:lpstr>思源黑體 Regular</vt:lpstr>
      <vt:lpstr>宋体</vt:lpstr>
      <vt:lpstr>微软雅黑</vt:lpstr>
      <vt:lpstr>Agency FB</vt:lpstr>
      <vt:lpstr>Arial</vt:lpstr>
      <vt:lpstr>Arial Black</vt:lpstr>
      <vt:lpstr>Calibri</vt:lpstr>
      <vt:lpstr>Century Gothic</vt:lpstr>
      <vt:lpstr>Segoe UI</vt:lpstr>
      <vt:lpstr>Segoe UI Light</vt:lpstr>
      <vt:lpstr>Tunga</vt:lpstr>
      <vt:lpstr>Office 主题</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Yunxuan Liu</cp:lastModifiedBy>
  <cp:revision>361</cp:revision>
  <dcterms:created xsi:type="dcterms:W3CDTF">2019-03-25T06:34:35Z</dcterms:created>
  <dcterms:modified xsi:type="dcterms:W3CDTF">2019-04-13T10:33:16Z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2019-04-13T10:33:15.8644075Z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0d99d81c-8be0-46c5-a1b2-74b1b812eb6e</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